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2147376988" r:id="rId5"/>
    <p:sldId id="2147481863" r:id="rId6"/>
    <p:sldId id="2147483380" r:id="rId7"/>
    <p:sldId id="2147483381" r:id="rId8"/>
    <p:sldId id="2147376972" r:id="rId9"/>
    <p:sldId id="2147483383" r:id="rId10"/>
    <p:sldId id="2147376960" r:id="rId11"/>
    <p:sldId id="2147483382" r:id="rId12"/>
    <p:sldId id="2147483384" r:id="rId13"/>
    <p:sldId id="2147475332" r:id="rId14"/>
    <p:sldId id="21474833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753E2E-8A17-4AAE-8ACC-54DB6BB47C01}" v="31" dt="2026-07-14T09:16:25.8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DC65C7-0807-423A-8AF4-284FCC13F0A8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59C6B3-7FB2-4AD9-81D0-3956205C1DA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181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B460-1328-4911-B510-32EE5D3A702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6193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66018-283C-6D96-1D3B-6DFCEA1B5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616CC1-64C0-3DF6-BC96-0CA272763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815E15-CE8A-54C1-E784-16E16E5556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CBC9D8-0ED5-33FD-3C8C-E8FC4FC6A8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B460-1328-4911-B510-32EE5D3A702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322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B460-1328-4911-B510-32EE5D3A702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632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D25FD-AE2B-2490-53ED-EB3DBA4B2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6BF915-6040-1A9D-2523-3CC13376F7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7C51A9-CAE4-104C-6BE1-AC646FB42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67C479-32C8-1205-F877-4EDED7D201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B460-1328-4911-B510-32EE5D3A702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84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F9892-8D49-1C3E-2C5A-CC0B1066F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207E95-EA95-C1AE-37A7-406C6979B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04B6A2-C06F-8E56-6E28-06D515F34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E0F6FF-70CE-4B9B-CDBB-239872FDF1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B05E58-0260-43BC-8966-F8454D40248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Norms Pro" panose="02000503030000020003" pitchFamily="50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T Norms Pro" panose="02000503030000020003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9897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55307-5F8F-68C2-5083-5B1778859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9BD8AC-9417-26C1-6570-A706045879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0C4718-6F7B-56F8-BF79-C689FC05C7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B7CDA6-6A3D-37A1-7471-0F99ECBADC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B460-1328-4911-B510-32EE5D3A702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091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E81B2-E361-E435-3B0D-8CDAB131E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A64A3F-D3F9-9727-085F-F4B2DEC149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4118F9-3B0A-26DE-FCE4-C5ADA58BD3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467011-26EB-E089-F2FD-FA3F29842D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B05E58-0260-43BC-8966-F8454D40248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Norms Pro" panose="02000503030000020003" pitchFamily="50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T Norms Pro" panose="02000503030000020003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152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EA835-2883-E1FE-172C-3969D9014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FA26A1-B430-35D8-FF06-11A61FF812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6A9AB7-DB4A-BC0B-0EEC-E438F8EE67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9CDC43-9545-6B8B-E62E-24A099B1FF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B05E58-0260-43BC-8966-F8454D40248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Norms Pro" panose="02000503030000020003" pitchFamily="50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T Norms Pro" panose="02000503030000020003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603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CB952-24B2-CFA7-580C-D8871632D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49638F-8C26-1B7A-0782-866F481698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FC4139-4C4B-F84C-00DB-5D74C6F5E5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82AF0-356D-D267-0F5B-2B46DA2F6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B460-1328-4911-B510-32EE5D3A702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584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14047-22BD-2FAE-015E-11D36E9BC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B4F6F3-1F59-2CE2-6D79-903CF9D5B4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145D9E-B552-CB95-FCB6-9F5F6FA23C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4D20D-3521-84CC-248F-D3DEDEE852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B05E58-0260-43BC-8966-F8454D40248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Norms Pro" panose="02000503030000020003" pitchFamily="50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T Norms Pro" panose="02000503030000020003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490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Up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7">
            <a:extLst>
              <a:ext uri="{FF2B5EF4-FFF2-40B4-BE49-F238E27FC236}">
                <a16:creationId xmlns:a16="http://schemas.microsoft.com/office/drawing/2014/main" id="{4DB1195C-2459-4964-8831-D1CD778D9CFA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C52391B-6DA4-4E7E-9214-043F195592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4000" y="4706501"/>
            <a:ext cx="5184000" cy="1292400"/>
          </a:xfrm>
        </p:spPr>
        <p:txBody>
          <a:bodyPr anchor="b">
            <a:sp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en-US"/>
              <a:t>Cover chart for longer titles </a:t>
            </a:r>
            <a:br>
              <a:rPr lang="en-US"/>
            </a:br>
            <a:r>
              <a:rPr lang="en-US"/>
              <a:t>in two or more lines, TT Norms Pro, 28 </a:t>
            </a:r>
            <a:r>
              <a:rPr lang="en-US" err="1"/>
              <a:t>pt</a:t>
            </a:r>
            <a:endParaRPr lang="en-US" noProof="0"/>
          </a:p>
        </p:txBody>
      </p:sp>
      <p:sp>
        <p:nvSpPr>
          <p:cNvPr id="21" name="Rechteck 6">
            <a:extLst>
              <a:ext uri="{FF2B5EF4-FFF2-40B4-BE49-F238E27FC236}">
                <a16:creationId xmlns:a16="http://schemas.microsoft.com/office/drawing/2014/main" id="{A1A89EE8-6CEB-42C5-A89A-E02837B54C44}"/>
              </a:ext>
            </a:extLst>
          </p:cNvPr>
          <p:cNvSpPr/>
          <p:nvPr userDrawn="1"/>
        </p:nvSpPr>
        <p:spPr>
          <a:xfrm>
            <a:off x="1" y="0"/>
            <a:ext cx="6096000" cy="21347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2" name="Rechteck 8">
            <a:extLst>
              <a:ext uri="{FF2B5EF4-FFF2-40B4-BE49-F238E27FC236}">
                <a16:creationId xmlns:a16="http://schemas.microsoft.com/office/drawing/2014/main" id="{8CFE772B-CDD6-4167-95D0-A7A9F4F3D4E3}"/>
              </a:ext>
            </a:extLst>
          </p:cNvPr>
          <p:cNvSpPr/>
          <p:nvPr userDrawn="1"/>
        </p:nvSpPr>
        <p:spPr bwMode="auto">
          <a:xfrm>
            <a:off x="0" y="2134703"/>
            <a:ext cx="6095999" cy="1294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rIns="500400" rtlCol="0" anchor="ctr"/>
          <a:lstStyle/>
          <a:p>
            <a:pPr algn="l"/>
            <a:endParaRPr lang="en-US" sz="2800" spc="-30" baseline="0" noProof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B9C9979F-AC3F-445B-A418-90454CAF60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051" y="2588883"/>
            <a:ext cx="3204000" cy="416151"/>
          </a:xfrm>
          <a:prstGeom prst="rect">
            <a:avLst/>
          </a:prstGeom>
        </p:spPr>
      </p:pic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CA891D9A-1119-4C3A-A630-66900F7C93C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14086" y="514562"/>
            <a:ext cx="3060000" cy="535410"/>
            <a:chOff x="692439" y="1293569"/>
            <a:chExt cx="12203113" cy="2135188"/>
          </a:xfrm>
          <a:solidFill>
            <a:schemeClr val="tx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71A27665-E1AF-4D82-A34F-269CD77911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317452" y="1336432"/>
              <a:ext cx="1539875" cy="2092325"/>
            </a:xfrm>
            <a:custGeom>
              <a:avLst/>
              <a:gdLst>
                <a:gd name="T0" fmla="*/ 0 w 837"/>
                <a:gd name="T1" fmla="*/ 693 h 1133"/>
                <a:gd name="T2" fmla="*/ 420 w 837"/>
                <a:gd name="T3" fmla="*/ 1133 h 1133"/>
                <a:gd name="T4" fmla="*/ 837 w 837"/>
                <a:gd name="T5" fmla="*/ 693 h 1133"/>
                <a:gd name="T6" fmla="*/ 837 w 837"/>
                <a:gd name="T7" fmla="*/ 647 h 1133"/>
                <a:gd name="T8" fmla="*/ 677 w 837"/>
                <a:gd name="T9" fmla="*/ 647 h 1133"/>
                <a:gd name="T10" fmla="*/ 677 w 837"/>
                <a:gd name="T11" fmla="*/ 693 h 1133"/>
                <a:gd name="T12" fmla="*/ 420 w 837"/>
                <a:gd name="T13" fmla="*/ 989 h 1133"/>
                <a:gd name="T14" fmla="*/ 163 w 837"/>
                <a:gd name="T15" fmla="*/ 693 h 1133"/>
                <a:gd name="T16" fmla="*/ 163 w 837"/>
                <a:gd name="T17" fmla="*/ 0 h 1133"/>
                <a:gd name="T18" fmla="*/ 0 w 837"/>
                <a:gd name="T19" fmla="*/ 0 h 1133"/>
                <a:gd name="T20" fmla="*/ 0 w 837"/>
                <a:gd name="T21" fmla="*/ 693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37" h="1133">
                  <a:moveTo>
                    <a:pt x="0" y="693"/>
                  </a:moveTo>
                  <a:cubicBezTo>
                    <a:pt x="0" y="920"/>
                    <a:pt x="142" y="1133"/>
                    <a:pt x="420" y="1133"/>
                  </a:cubicBezTo>
                  <a:cubicBezTo>
                    <a:pt x="691" y="1133"/>
                    <a:pt x="837" y="920"/>
                    <a:pt x="837" y="693"/>
                  </a:cubicBezTo>
                  <a:cubicBezTo>
                    <a:pt x="837" y="647"/>
                    <a:pt x="837" y="647"/>
                    <a:pt x="837" y="647"/>
                  </a:cubicBezTo>
                  <a:cubicBezTo>
                    <a:pt x="677" y="647"/>
                    <a:pt x="677" y="647"/>
                    <a:pt x="677" y="647"/>
                  </a:cubicBezTo>
                  <a:cubicBezTo>
                    <a:pt x="677" y="693"/>
                    <a:pt x="677" y="693"/>
                    <a:pt x="677" y="693"/>
                  </a:cubicBezTo>
                  <a:cubicBezTo>
                    <a:pt x="677" y="861"/>
                    <a:pt x="597" y="989"/>
                    <a:pt x="420" y="989"/>
                  </a:cubicBezTo>
                  <a:cubicBezTo>
                    <a:pt x="243" y="989"/>
                    <a:pt x="163" y="858"/>
                    <a:pt x="163" y="693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6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6" name="Rectangle 6">
              <a:extLst>
                <a:ext uri="{FF2B5EF4-FFF2-40B4-BE49-F238E27FC236}">
                  <a16:creationId xmlns:a16="http://schemas.microsoft.com/office/drawing/2014/main" id="{82780798-00D1-4C25-B881-095748CCF14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612602" y="1336432"/>
              <a:ext cx="298450" cy="20526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A99A7685-5459-4026-A013-B70B3FDFB6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66102" y="1339607"/>
              <a:ext cx="2078038" cy="2087563"/>
            </a:xfrm>
            <a:custGeom>
              <a:avLst/>
              <a:gdLst>
                <a:gd name="T0" fmla="*/ 0 w 1129"/>
                <a:gd name="T1" fmla="*/ 564 h 1130"/>
                <a:gd name="T2" fmla="*/ 565 w 1129"/>
                <a:gd name="T3" fmla="*/ 1130 h 1130"/>
                <a:gd name="T4" fmla="*/ 1129 w 1129"/>
                <a:gd name="T5" fmla="*/ 564 h 1130"/>
                <a:gd name="T6" fmla="*/ 565 w 1129"/>
                <a:gd name="T7" fmla="*/ 0 h 1130"/>
                <a:gd name="T8" fmla="*/ 538 w 1129"/>
                <a:gd name="T9" fmla="*/ 0 h 1130"/>
                <a:gd name="T10" fmla="*/ 538 w 1129"/>
                <a:gd name="T11" fmla="*/ 141 h 1130"/>
                <a:gd name="T12" fmla="*/ 565 w 1129"/>
                <a:gd name="T13" fmla="*/ 141 h 1130"/>
                <a:gd name="T14" fmla="*/ 978 w 1129"/>
                <a:gd name="T15" fmla="*/ 564 h 1130"/>
                <a:gd name="T16" fmla="*/ 565 w 1129"/>
                <a:gd name="T17" fmla="*/ 988 h 1130"/>
                <a:gd name="T18" fmla="*/ 151 w 1129"/>
                <a:gd name="T19" fmla="*/ 564 h 1130"/>
                <a:gd name="T20" fmla="*/ 0 w 1129"/>
                <a:gd name="T21" fmla="*/ 564 h 1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9" h="1130">
                  <a:moveTo>
                    <a:pt x="0" y="564"/>
                  </a:moveTo>
                  <a:cubicBezTo>
                    <a:pt x="0" y="881"/>
                    <a:pt x="250" y="1130"/>
                    <a:pt x="565" y="1130"/>
                  </a:cubicBezTo>
                  <a:cubicBezTo>
                    <a:pt x="879" y="1130"/>
                    <a:pt x="1129" y="881"/>
                    <a:pt x="1129" y="564"/>
                  </a:cubicBezTo>
                  <a:cubicBezTo>
                    <a:pt x="1129" y="249"/>
                    <a:pt x="879" y="0"/>
                    <a:pt x="565" y="0"/>
                  </a:cubicBezTo>
                  <a:cubicBezTo>
                    <a:pt x="538" y="0"/>
                    <a:pt x="538" y="0"/>
                    <a:pt x="538" y="0"/>
                  </a:cubicBezTo>
                  <a:cubicBezTo>
                    <a:pt x="538" y="141"/>
                    <a:pt x="538" y="141"/>
                    <a:pt x="538" y="141"/>
                  </a:cubicBezTo>
                  <a:cubicBezTo>
                    <a:pt x="565" y="141"/>
                    <a:pt x="565" y="141"/>
                    <a:pt x="565" y="141"/>
                  </a:cubicBezTo>
                  <a:cubicBezTo>
                    <a:pt x="796" y="141"/>
                    <a:pt x="978" y="326"/>
                    <a:pt x="978" y="564"/>
                  </a:cubicBezTo>
                  <a:cubicBezTo>
                    <a:pt x="978" y="803"/>
                    <a:pt x="796" y="988"/>
                    <a:pt x="565" y="988"/>
                  </a:cubicBezTo>
                  <a:cubicBezTo>
                    <a:pt x="333" y="988"/>
                    <a:pt x="151" y="803"/>
                    <a:pt x="151" y="564"/>
                  </a:cubicBezTo>
                  <a:lnTo>
                    <a:pt x="0" y="5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6DC9E41E-E757-4B69-9107-C38DC3FD75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90627" y="1293569"/>
              <a:ext cx="1304925" cy="2095500"/>
            </a:xfrm>
            <a:custGeom>
              <a:avLst/>
              <a:gdLst>
                <a:gd name="T0" fmla="*/ 0 w 709"/>
                <a:gd name="T1" fmla="*/ 289 h 1134"/>
                <a:gd name="T2" fmla="*/ 166 w 709"/>
                <a:gd name="T3" fmla="*/ 558 h 1134"/>
                <a:gd name="T4" fmla="*/ 405 w 709"/>
                <a:gd name="T5" fmla="*/ 638 h 1134"/>
                <a:gd name="T6" fmla="*/ 552 w 709"/>
                <a:gd name="T7" fmla="*/ 819 h 1134"/>
                <a:gd name="T8" fmla="*/ 348 w 709"/>
                <a:gd name="T9" fmla="*/ 1002 h 1134"/>
                <a:gd name="T10" fmla="*/ 333 w 709"/>
                <a:gd name="T11" fmla="*/ 1002 h 1134"/>
                <a:gd name="T12" fmla="*/ 333 w 709"/>
                <a:gd name="T13" fmla="*/ 1134 h 1134"/>
                <a:gd name="T14" fmla="*/ 342 w 709"/>
                <a:gd name="T15" fmla="*/ 1134 h 1134"/>
                <a:gd name="T16" fmla="*/ 709 w 709"/>
                <a:gd name="T17" fmla="*/ 818 h 1134"/>
                <a:gd name="T18" fmla="*/ 506 w 709"/>
                <a:gd name="T19" fmla="*/ 521 h 1134"/>
                <a:gd name="T20" fmla="*/ 263 w 709"/>
                <a:gd name="T21" fmla="*/ 439 h 1134"/>
                <a:gd name="T22" fmla="*/ 160 w 709"/>
                <a:gd name="T23" fmla="*/ 290 h 1134"/>
                <a:gd name="T24" fmla="*/ 342 w 709"/>
                <a:gd name="T25" fmla="*/ 137 h 1134"/>
                <a:gd name="T26" fmla="*/ 557 w 709"/>
                <a:gd name="T27" fmla="*/ 311 h 1134"/>
                <a:gd name="T28" fmla="*/ 704 w 709"/>
                <a:gd name="T29" fmla="*/ 311 h 1134"/>
                <a:gd name="T30" fmla="*/ 342 w 709"/>
                <a:gd name="T31" fmla="*/ 0 h 1134"/>
                <a:gd name="T32" fmla="*/ 0 w 709"/>
                <a:gd name="T33" fmla="*/ 289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9" h="1134">
                  <a:moveTo>
                    <a:pt x="0" y="289"/>
                  </a:moveTo>
                  <a:cubicBezTo>
                    <a:pt x="0" y="425"/>
                    <a:pt x="64" y="503"/>
                    <a:pt x="166" y="558"/>
                  </a:cubicBezTo>
                  <a:cubicBezTo>
                    <a:pt x="245" y="600"/>
                    <a:pt x="327" y="609"/>
                    <a:pt x="405" y="638"/>
                  </a:cubicBezTo>
                  <a:cubicBezTo>
                    <a:pt x="517" y="680"/>
                    <a:pt x="552" y="738"/>
                    <a:pt x="552" y="819"/>
                  </a:cubicBezTo>
                  <a:cubicBezTo>
                    <a:pt x="552" y="931"/>
                    <a:pt x="475" y="1002"/>
                    <a:pt x="348" y="1002"/>
                  </a:cubicBezTo>
                  <a:cubicBezTo>
                    <a:pt x="333" y="1002"/>
                    <a:pt x="333" y="1002"/>
                    <a:pt x="333" y="1002"/>
                  </a:cubicBezTo>
                  <a:cubicBezTo>
                    <a:pt x="333" y="1134"/>
                    <a:pt x="333" y="1134"/>
                    <a:pt x="333" y="1134"/>
                  </a:cubicBezTo>
                  <a:cubicBezTo>
                    <a:pt x="342" y="1134"/>
                    <a:pt x="342" y="1134"/>
                    <a:pt x="342" y="1134"/>
                  </a:cubicBezTo>
                  <a:cubicBezTo>
                    <a:pt x="567" y="1134"/>
                    <a:pt x="709" y="994"/>
                    <a:pt x="709" y="818"/>
                  </a:cubicBezTo>
                  <a:cubicBezTo>
                    <a:pt x="709" y="703"/>
                    <a:pt x="653" y="587"/>
                    <a:pt x="506" y="521"/>
                  </a:cubicBezTo>
                  <a:cubicBezTo>
                    <a:pt x="427" y="486"/>
                    <a:pt x="332" y="468"/>
                    <a:pt x="263" y="439"/>
                  </a:cubicBezTo>
                  <a:cubicBezTo>
                    <a:pt x="188" y="406"/>
                    <a:pt x="160" y="363"/>
                    <a:pt x="160" y="290"/>
                  </a:cubicBezTo>
                  <a:cubicBezTo>
                    <a:pt x="160" y="203"/>
                    <a:pt x="232" y="137"/>
                    <a:pt x="342" y="137"/>
                  </a:cubicBezTo>
                  <a:cubicBezTo>
                    <a:pt x="487" y="137"/>
                    <a:pt x="554" y="208"/>
                    <a:pt x="557" y="311"/>
                  </a:cubicBezTo>
                  <a:cubicBezTo>
                    <a:pt x="704" y="311"/>
                    <a:pt x="704" y="311"/>
                    <a:pt x="704" y="311"/>
                  </a:cubicBezTo>
                  <a:cubicBezTo>
                    <a:pt x="709" y="150"/>
                    <a:pt x="592" y="0"/>
                    <a:pt x="342" y="0"/>
                  </a:cubicBezTo>
                  <a:cubicBezTo>
                    <a:pt x="137" y="0"/>
                    <a:pt x="0" y="128"/>
                    <a:pt x="0" y="28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3D7F61D9-610E-49D2-BFE0-C6D0D275E6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10814" y="1336432"/>
              <a:ext cx="1255713" cy="2052638"/>
            </a:xfrm>
            <a:custGeom>
              <a:avLst/>
              <a:gdLst>
                <a:gd name="T0" fmla="*/ 0 w 682"/>
                <a:gd name="T1" fmla="*/ 146 h 1111"/>
                <a:gd name="T2" fmla="*/ 325 w 682"/>
                <a:gd name="T3" fmla="*/ 146 h 1111"/>
                <a:gd name="T4" fmla="*/ 531 w 682"/>
                <a:gd name="T5" fmla="*/ 350 h 1111"/>
                <a:gd name="T6" fmla="*/ 320 w 682"/>
                <a:gd name="T7" fmla="*/ 556 h 1111"/>
                <a:gd name="T8" fmla="*/ 149 w 682"/>
                <a:gd name="T9" fmla="*/ 556 h 1111"/>
                <a:gd name="T10" fmla="*/ 149 w 682"/>
                <a:gd name="T11" fmla="*/ 702 h 1111"/>
                <a:gd name="T12" fmla="*/ 278 w 682"/>
                <a:gd name="T13" fmla="*/ 701 h 1111"/>
                <a:gd name="T14" fmla="*/ 493 w 682"/>
                <a:gd name="T15" fmla="*/ 1111 h 1111"/>
                <a:gd name="T16" fmla="*/ 672 w 682"/>
                <a:gd name="T17" fmla="*/ 1111 h 1111"/>
                <a:gd name="T18" fmla="*/ 439 w 682"/>
                <a:gd name="T19" fmla="*/ 682 h 1111"/>
                <a:gd name="T20" fmla="*/ 682 w 682"/>
                <a:gd name="T21" fmla="*/ 350 h 1111"/>
                <a:gd name="T22" fmla="*/ 330 w 682"/>
                <a:gd name="T23" fmla="*/ 0 h 1111"/>
                <a:gd name="T24" fmla="*/ 0 w 682"/>
                <a:gd name="T25" fmla="*/ 0 h 1111"/>
                <a:gd name="T26" fmla="*/ 0 w 682"/>
                <a:gd name="T27" fmla="*/ 146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2" h="1111">
                  <a:moveTo>
                    <a:pt x="0" y="146"/>
                  </a:moveTo>
                  <a:cubicBezTo>
                    <a:pt x="325" y="146"/>
                    <a:pt x="325" y="146"/>
                    <a:pt x="325" y="146"/>
                  </a:cubicBezTo>
                  <a:cubicBezTo>
                    <a:pt x="430" y="146"/>
                    <a:pt x="531" y="228"/>
                    <a:pt x="531" y="350"/>
                  </a:cubicBezTo>
                  <a:cubicBezTo>
                    <a:pt x="531" y="468"/>
                    <a:pt x="438" y="556"/>
                    <a:pt x="320" y="556"/>
                  </a:cubicBezTo>
                  <a:cubicBezTo>
                    <a:pt x="149" y="556"/>
                    <a:pt x="149" y="556"/>
                    <a:pt x="149" y="556"/>
                  </a:cubicBezTo>
                  <a:cubicBezTo>
                    <a:pt x="149" y="702"/>
                    <a:pt x="149" y="702"/>
                    <a:pt x="149" y="702"/>
                  </a:cubicBezTo>
                  <a:cubicBezTo>
                    <a:pt x="278" y="701"/>
                    <a:pt x="278" y="701"/>
                    <a:pt x="278" y="701"/>
                  </a:cubicBezTo>
                  <a:cubicBezTo>
                    <a:pt x="493" y="1111"/>
                    <a:pt x="493" y="1111"/>
                    <a:pt x="493" y="1111"/>
                  </a:cubicBezTo>
                  <a:cubicBezTo>
                    <a:pt x="672" y="1111"/>
                    <a:pt x="672" y="1111"/>
                    <a:pt x="672" y="1111"/>
                  </a:cubicBezTo>
                  <a:cubicBezTo>
                    <a:pt x="439" y="682"/>
                    <a:pt x="439" y="682"/>
                    <a:pt x="439" y="682"/>
                  </a:cubicBezTo>
                  <a:cubicBezTo>
                    <a:pt x="561" y="645"/>
                    <a:pt x="682" y="519"/>
                    <a:pt x="682" y="350"/>
                  </a:cubicBezTo>
                  <a:cubicBezTo>
                    <a:pt x="682" y="149"/>
                    <a:pt x="538" y="0"/>
                    <a:pt x="33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1F6CB898-3799-4E8F-BFE4-39EA33EE867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42177" y="1336432"/>
              <a:ext cx="1511300" cy="2052638"/>
            </a:xfrm>
            <a:custGeom>
              <a:avLst/>
              <a:gdLst>
                <a:gd name="T0" fmla="*/ 0 w 952"/>
                <a:gd name="T1" fmla="*/ 170 h 1293"/>
                <a:gd name="T2" fmla="*/ 229 w 952"/>
                <a:gd name="T3" fmla="*/ 170 h 1293"/>
                <a:gd name="T4" fmla="*/ 229 w 952"/>
                <a:gd name="T5" fmla="*/ 1293 h 1293"/>
                <a:gd name="T6" fmla="*/ 415 w 952"/>
                <a:gd name="T7" fmla="*/ 1293 h 1293"/>
                <a:gd name="T8" fmla="*/ 415 w 952"/>
                <a:gd name="T9" fmla="*/ 170 h 1293"/>
                <a:gd name="T10" fmla="*/ 952 w 952"/>
                <a:gd name="T11" fmla="*/ 170 h 1293"/>
                <a:gd name="T12" fmla="*/ 952 w 952"/>
                <a:gd name="T13" fmla="*/ 0 h 1293"/>
                <a:gd name="T14" fmla="*/ 0 w 952"/>
                <a:gd name="T15" fmla="*/ 0 h 1293"/>
                <a:gd name="T16" fmla="*/ 0 w 952"/>
                <a:gd name="T17" fmla="*/ 17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2" h="1293">
                  <a:moveTo>
                    <a:pt x="0" y="170"/>
                  </a:moveTo>
                  <a:lnTo>
                    <a:pt x="229" y="170"/>
                  </a:lnTo>
                  <a:lnTo>
                    <a:pt x="229" y="1293"/>
                  </a:lnTo>
                  <a:lnTo>
                    <a:pt x="415" y="1293"/>
                  </a:lnTo>
                  <a:lnTo>
                    <a:pt x="415" y="170"/>
                  </a:lnTo>
                  <a:lnTo>
                    <a:pt x="952" y="170"/>
                  </a:lnTo>
                  <a:lnTo>
                    <a:pt x="952" y="0"/>
                  </a:lnTo>
                  <a:lnTo>
                    <a:pt x="0" y="0"/>
                  </a:lnTo>
                  <a:lnTo>
                    <a:pt x="0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F2177672-6B12-4451-8A28-3F8292F492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56089" y="1336432"/>
              <a:ext cx="1912938" cy="2052638"/>
            </a:xfrm>
            <a:custGeom>
              <a:avLst/>
              <a:gdLst>
                <a:gd name="T0" fmla="*/ 0 w 1205"/>
                <a:gd name="T1" fmla="*/ 1293 h 1293"/>
                <a:gd name="T2" fmla="*/ 183 w 1205"/>
                <a:gd name="T3" fmla="*/ 1293 h 1293"/>
                <a:gd name="T4" fmla="*/ 590 w 1205"/>
                <a:gd name="T5" fmla="*/ 222 h 1293"/>
                <a:gd name="T6" fmla="*/ 1009 w 1205"/>
                <a:gd name="T7" fmla="*/ 1293 h 1293"/>
                <a:gd name="T8" fmla="*/ 1205 w 1205"/>
                <a:gd name="T9" fmla="*/ 1293 h 1293"/>
                <a:gd name="T10" fmla="*/ 686 w 1205"/>
                <a:gd name="T11" fmla="*/ 0 h 1293"/>
                <a:gd name="T12" fmla="*/ 492 w 1205"/>
                <a:gd name="T13" fmla="*/ 0 h 1293"/>
                <a:gd name="T14" fmla="*/ 0 w 1205"/>
                <a:gd name="T15" fmla="*/ 1293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05" h="1293">
                  <a:moveTo>
                    <a:pt x="0" y="1293"/>
                  </a:moveTo>
                  <a:lnTo>
                    <a:pt x="183" y="1293"/>
                  </a:lnTo>
                  <a:lnTo>
                    <a:pt x="590" y="222"/>
                  </a:lnTo>
                  <a:lnTo>
                    <a:pt x="1009" y="1293"/>
                  </a:lnTo>
                  <a:lnTo>
                    <a:pt x="1205" y="1293"/>
                  </a:lnTo>
                  <a:lnTo>
                    <a:pt x="686" y="0"/>
                  </a:lnTo>
                  <a:lnTo>
                    <a:pt x="492" y="0"/>
                  </a:lnTo>
                  <a:lnTo>
                    <a:pt x="0" y="12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CE8A18DE-4AD6-4375-A3E6-FEBD5BF80FD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2439" y="1293569"/>
              <a:ext cx="1379538" cy="2095500"/>
            </a:xfrm>
            <a:custGeom>
              <a:avLst/>
              <a:gdLst>
                <a:gd name="T0" fmla="*/ 41 w 749"/>
                <a:gd name="T1" fmla="*/ 288 h 1134"/>
                <a:gd name="T2" fmla="*/ 201 w 749"/>
                <a:gd name="T3" fmla="*/ 559 h 1134"/>
                <a:gd name="T4" fmla="*/ 442 w 749"/>
                <a:gd name="T5" fmla="*/ 639 h 1134"/>
                <a:gd name="T6" fmla="*/ 567 w 749"/>
                <a:gd name="T7" fmla="*/ 740 h 1134"/>
                <a:gd name="T8" fmla="*/ 733 w 749"/>
                <a:gd name="T9" fmla="*/ 740 h 1134"/>
                <a:gd name="T10" fmla="*/ 547 w 749"/>
                <a:gd name="T11" fmla="*/ 523 h 1134"/>
                <a:gd name="T12" fmla="*/ 300 w 749"/>
                <a:gd name="T13" fmla="*/ 439 h 1134"/>
                <a:gd name="T14" fmla="*/ 201 w 749"/>
                <a:gd name="T15" fmla="*/ 290 h 1134"/>
                <a:gd name="T16" fmla="*/ 383 w 749"/>
                <a:gd name="T17" fmla="*/ 137 h 1134"/>
                <a:gd name="T18" fmla="*/ 598 w 749"/>
                <a:gd name="T19" fmla="*/ 311 h 1134"/>
                <a:gd name="T20" fmla="*/ 744 w 749"/>
                <a:gd name="T21" fmla="*/ 311 h 1134"/>
                <a:gd name="T22" fmla="*/ 383 w 749"/>
                <a:gd name="T23" fmla="*/ 0 h 1134"/>
                <a:gd name="T24" fmla="*/ 41 w 749"/>
                <a:gd name="T25" fmla="*/ 288 h 1134"/>
                <a:gd name="T26" fmla="*/ 5 w 749"/>
                <a:gd name="T27" fmla="*/ 788 h 1134"/>
                <a:gd name="T28" fmla="*/ 395 w 749"/>
                <a:gd name="T29" fmla="*/ 1134 h 1134"/>
                <a:gd name="T30" fmla="*/ 405 w 749"/>
                <a:gd name="T31" fmla="*/ 1134 h 1134"/>
                <a:gd name="T32" fmla="*/ 405 w 749"/>
                <a:gd name="T33" fmla="*/ 999 h 1134"/>
                <a:gd name="T34" fmla="*/ 395 w 749"/>
                <a:gd name="T35" fmla="*/ 999 h 1134"/>
                <a:gd name="T36" fmla="*/ 158 w 749"/>
                <a:gd name="T37" fmla="*/ 788 h 1134"/>
                <a:gd name="T38" fmla="*/ 158 w 749"/>
                <a:gd name="T39" fmla="*/ 729 h 1134"/>
                <a:gd name="T40" fmla="*/ 5 w 749"/>
                <a:gd name="T41" fmla="*/ 729 h 1134"/>
                <a:gd name="T42" fmla="*/ 5 w 749"/>
                <a:gd name="T43" fmla="*/ 788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9" h="1134">
                  <a:moveTo>
                    <a:pt x="41" y="288"/>
                  </a:moveTo>
                  <a:cubicBezTo>
                    <a:pt x="41" y="417"/>
                    <a:pt x="93" y="504"/>
                    <a:pt x="201" y="559"/>
                  </a:cubicBezTo>
                  <a:cubicBezTo>
                    <a:pt x="280" y="599"/>
                    <a:pt x="365" y="610"/>
                    <a:pt x="442" y="639"/>
                  </a:cubicBezTo>
                  <a:cubicBezTo>
                    <a:pt x="524" y="669"/>
                    <a:pt x="555" y="695"/>
                    <a:pt x="567" y="740"/>
                  </a:cubicBezTo>
                  <a:cubicBezTo>
                    <a:pt x="733" y="740"/>
                    <a:pt x="733" y="740"/>
                    <a:pt x="733" y="740"/>
                  </a:cubicBezTo>
                  <a:cubicBezTo>
                    <a:pt x="710" y="645"/>
                    <a:pt x="646" y="568"/>
                    <a:pt x="547" y="523"/>
                  </a:cubicBezTo>
                  <a:cubicBezTo>
                    <a:pt x="469" y="488"/>
                    <a:pt x="369" y="468"/>
                    <a:pt x="300" y="439"/>
                  </a:cubicBezTo>
                  <a:cubicBezTo>
                    <a:pt x="224" y="407"/>
                    <a:pt x="201" y="362"/>
                    <a:pt x="201" y="290"/>
                  </a:cubicBezTo>
                  <a:cubicBezTo>
                    <a:pt x="201" y="203"/>
                    <a:pt x="273" y="137"/>
                    <a:pt x="383" y="137"/>
                  </a:cubicBezTo>
                  <a:cubicBezTo>
                    <a:pt x="528" y="137"/>
                    <a:pt x="595" y="208"/>
                    <a:pt x="598" y="311"/>
                  </a:cubicBezTo>
                  <a:cubicBezTo>
                    <a:pt x="744" y="311"/>
                    <a:pt x="744" y="311"/>
                    <a:pt x="744" y="311"/>
                  </a:cubicBezTo>
                  <a:cubicBezTo>
                    <a:pt x="749" y="150"/>
                    <a:pt x="633" y="0"/>
                    <a:pt x="383" y="0"/>
                  </a:cubicBezTo>
                  <a:cubicBezTo>
                    <a:pt x="178" y="0"/>
                    <a:pt x="41" y="127"/>
                    <a:pt x="41" y="288"/>
                  </a:cubicBezTo>
                  <a:moveTo>
                    <a:pt x="5" y="788"/>
                  </a:moveTo>
                  <a:cubicBezTo>
                    <a:pt x="0" y="969"/>
                    <a:pt x="121" y="1134"/>
                    <a:pt x="395" y="1134"/>
                  </a:cubicBezTo>
                  <a:cubicBezTo>
                    <a:pt x="405" y="1134"/>
                    <a:pt x="405" y="1134"/>
                    <a:pt x="405" y="1134"/>
                  </a:cubicBezTo>
                  <a:cubicBezTo>
                    <a:pt x="405" y="999"/>
                    <a:pt x="405" y="999"/>
                    <a:pt x="405" y="999"/>
                  </a:cubicBezTo>
                  <a:cubicBezTo>
                    <a:pt x="395" y="999"/>
                    <a:pt x="395" y="999"/>
                    <a:pt x="395" y="999"/>
                  </a:cubicBezTo>
                  <a:cubicBezTo>
                    <a:pt x="249" y="999"/>
                    <a:pt x="158" y="906"/>
                    <a:pt x="158" y="788"/>
                  </a:cubicBezTo>
                  <a:cubicBezTo>
                    <a:pt x="158" y="729"/>
                    <a:pt x="158" y="729"/>
                    <a:pt x="158" y="729"/>
                  </a:cubicBezTo>
                  <a:cubicBezTo>
                    <a:pt x="5" y="729"/>
                    <a:pt x="5" y="729"/>
                    <a:pt x="5" y="729"/>
                  </a:cubicBezTo>
                  <a:lnTo>
                    <a:pt x="5" y="7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5626E2B8-232D-426E-81AF-8F7DA21BBF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46764" y="1336432"/>
              <a:ext cx="1268413" cy="2052638"/>
            </a:xfrm>
            <a:custGeom>
              <a:avLst/>
              <a:gdLst>
                <a:gd name="T0" fmla="*/ 0 w 689"/>
                <a:gd name="T1" fmla="*/ 146 h 1111"/>
                <a:gd name="T2" fmla="*/ 331 w 689"/>
                <a:gd name="T3" fmla="*/ 146 h 1111"/>
                <a:gd name="T4" fmla="*/ 538 w 689"/>
                <a:gd name="T5" fmla="*/ 350 h 1111"/>
                <a:gd name="T6" fmla="*/ 326 w 689"/>
                <a:gd name="T7" fmla="*/ 556 h 1111"/>
                <a:gd name="T8" fmla="*/ 149 w 689"/>
                <a:gd name="T9" fmla="*/ 556 h 1111"/>
                <a:gd name="T10" fmla="*/ 149 w 689"/>
                <a:gd name="T11" fmla="*/ 702 h 1111"/>
                <a:gd name="T12" fmla="*/ 284 w 689"/>
                <a:gd name="T13" fmla="*/ 701 h 1111"/>
                <a:gd name="T14" fmla="*/ 500 w 689"/>
                <a:gd name="T15" fmla="*/ 1111 h 1111"/>
                <a:gd name="T16" fmla="*/ 678 w 689"/>
                <a:gd name="T17" fmla="*/ 1111 h 1111"/>
                <a:gd name="T18" fmla="*/ 445 w 689"/>
                <a:gd name="T19" fmla="*/ 682 h 1111"/>
                <a:gd name="T20" fmla="*/ 689 w 689"/>
                <a:gd name="T21" fmla="*/ 350 h 1111"/>
                <a:gd name="T22" fmla="*/ 336 w 689"/>
                <a:gd name="T23" fmla="*/ 0 h 1111"/>
                <a:gd name="T24" fmla="*/ 0 w 689"/>
                <a:gd name="T25" fmla="*/ 0 h 1111"/>
                <a:gd name="T26" fmla="*/ 0 w 689"/>
                <a:gd name="T27" fmla="*/ 146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9" h="1111">
                  <a:moveTo>
                    <a:pt x="0" y="146"/>
                  </a:moveTo>
                  <a:cubicBezTo>
                    <a:pt x="331" y="146"/>
                    <a:pt x="331" y="146"/>
                    <a:pt x="331" y="146"/>
                  </a:cubicBezTo>
                  <a:cubicBezTo>
                    <a:pt x="436" y="146"/>
                    <a:pt x="538" y="228"/>
                    <a:pt x="538" y="350"/>
                  </a:cubicBezTo>
                  <a:cubicBezTo>
                    <a:pt x="538" y="468"/>
                    <a:pt x="444" y="556"/>
                    <a:pt x="326" y="556"/>
                  </a:cubicBezTo>
                  <a:cubicBezTo>
                    <a:pt x="149" y="556"/>
                    <a:pt x="149" y="556"/>
                    <a:pt x="149" y="556"/>
                  </a:cubicBezTo>
                  <a:cubicBezTo>
                    <a:pt x="149" y="702"/>
                    <a:pt x="149" y="702"/>
                    <a:pt x="149" y="702"/>
                  </a:cubicBezTo>
                  <a:cubicBezTo>
                    <a:pt x="284" y="701"/>
                    <a:pt x="284" y="701"/>
                    <a:pt x="284" y="701"/>
                  </a:cubicBezTo>
                  <a:cubicBezTo>
                    <a:pt x="500" y="1111"/>
                    <a:pt x="500" y="1111"/>
                    <a:pt x="500" y="1111"/>
                  </a:cubicBezTo>
                  <a:cubicBezTo>
                    <a:pt x="678" y="1111"/>
                    <a:pt x="678" y="1111"/>
                    <a:pt x="678" y="1111"/>
                  </a:cubicBezTo>
                  <a:cubicBezTo>
                    <a:pt x="445" y="682"/>
                    <a:pt x="445" y="682"/>
                    <a:pt x="445" y="682"/>
                  </a:cubicBezTo>
                  <a:cubicBezTo>
                    <a:pt x="567" y="645"/>
                    <a:pt x="689" y="519"/>
                    <a:pt x="689" y="350"/>
                  </a:cubicBezTo>
                  <a:cubicBezTo>
                    <a:pt x="689" y="149"/>
                    <a:pt x="544" y="0"/>
                    <a:pt x="33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sp>
        <p:nvSpPr>
          <p:cNvPr id="18" name="Untertitel 2">
            <a:extLst>
              <a:ext uri="{FF2B5EF4-FFF2-40B4-BE49-F238E27FC236}">
                <a16:creationId xmlns:a16="http://schemas.microsoft.com/office/drawing/2014/main" id="{47A9B1AC-B263-CC40-B683-ED23E83EA1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4000" y="6066000"/>
            <a:ext cx="5184000" cy="288000"/>
          </a:xfrm>
          <a:prstGeom prst="rect">
            <a:avLst/>
          </a:prstGeom>
        </p:spPr>
        <p:txBody>
          <a:bodyPr lIns="0"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latin typeface="TT Norms Pro" panose="02000503030000020003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Subtitle, month year</a:t>
            </a:r>
          </a:p>
        </p:txBody>
      </p:sp>
    </p:spTree>
    <p:extLst>
      <p:ext uri="{BB962C8B-B14F-4D97-AF65-F5344CB8AC3E}">
        <p14:creationId xmlns:p14="http://schemas.microsoft.com/office/powerpoint/2010/main" val="5533194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514FE65-6E0F-471C-A895-8E1BCA7DC84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0038" y="1735200"/>
            <a:ext cx="936000" cy="93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 sz="1000" b="0"/>
            </a:lvl1pPr>
          </a:lstStyle>
          <a:p>
            <a:r>
              <a:rPr lang="en-US" noProof="0"/>
              <a:t>Placeholder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E789004E-E74A-401E-8862-B18C67D92F2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00038" y="2852621"/>
            <a:ext cx="936000" cy="93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 sz="1000" b="0"/>
            </a:lvl1pPr>
          </a:lstStyle>
          <a:p>
            <a:r>
              <a:rPr lang="en-US" noProof="0"/>
              <a:t>Placeholder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D5C6339D-9F13-478F-A67A-F3124477E31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00038" y="3970042"/>
            <a:ext cx="936000" cy="93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 sz="1000" b="0"/>
            </a:lvl1pPr>
          </a:lstStyle>
          <a:p>
            <a:r>
              <a:rPr lang="en-US" noProof="0"/>
              <a:t>Placeholder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E09F3DB-4A7F-44CD-848F-8E13B47B1ED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94740" y="1735200"/>
            <a:ext cx="10497600" cy="936000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 marL="378000" indent="0">
              <a:buNone/>
              <a:defRPr/>
            </a:lvl3pPr>
          </a:lstStyle>
          <a:p>
            <a:pPr lvl="0"/>
            <a:r>
              <a:rPr lang="en-US" noProof="0"/>
              <a:t>If not needed, please delete first-level bullet point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C852B943-9AD3-404B-A6CC-0A76497848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94740" y="2852621"/>
            <a:ext cx="10497600" cy="936000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 marL="378000" indent="0">
              <a:buNone/>
              <a:defRPr/>
            </a:lvl3pPr>
          </a:lstStyle>
          <a:p>
            <a:pPr lvl="0"/>
            <a:r>
              <a:rPr lang="en-US" noProof="0"/>
              <a:t>If not needed, please delete first-level bullet point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7" name="Textplatzhalter 6">
            <a:extLst>
              <a:ext uri="{FF2B5EF4-FFF2-40B4-BE49-F238E27FC236}">
                <a16:creationId xmlns:a16="http://schemas.microsoft.com/office/drawing/2014/main" id="{92A3A15D-27FB-4492-B39A-E14C3B72F9D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94740" y="3970042"/>
            <a:ext cx="10497600" cy="936000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 marL="378000" indent="0">
              <a:buNone/>
              <a:defRPr/>
            </a:lvl3pPr>
          </a:lstStyle>
          <a:p>
            <a:pPr lvl="0"/>
            <a:r>
              <a:rPr lang="en-US" noProof="0"/>
              <a:t>If not needed, please delete first-level bullet point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84AA2A44-D77E-4CD7-BEDD-FF7912D4A64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0038" y="5087463"/>
            <a:ext cx="11592000" cy="468000"/>
          </a:xfrm>
        </p:spPr>
        <p:txBody>
          <a:bodyPr>
            <a:normAutofit/>
          </a:bodyPr>
          <a:lstStyle>
            <a:lvl1pPr>
              <a:defRPr sz="1200"/>
            </a:lvl1pPr>
            <a:lvl2pPr marL="21600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If not needed, please delete first-level bullet point</a:t>
            </a:r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EB08F341-81DE-46BB-8134-72CFD6F1F4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2797200" cy="184666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973A734-EA81-401E-BC7B-3DACADB331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038" y="584994"/>
            <a:ext cx="11592302" cy="712694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80512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A750B8A-000B-4D15-BD08-FDB00CE79C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0037" y="1736725"/>
            <a:ext cx="11592301" cy="3816350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If not needed, please delete first-level bullet point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09EF645E-9208-4795-B50C-AE3060A99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98800" y="5562000"/>
            <a:ext cx="11592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0E11528-72FE-4988-9768-23D9ABFCA0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038" y="584994"/>
            <a:ext cx="11592302" cy="864000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en-US" noProof="0"/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2103C35D-22D8-FE43-86A5-2EDF1CF0B8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1206324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09EF645E-9208-4795-B50C-AE3060A99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98800" y="5562000"/>
            <a:ext cx="11592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0E11528-72FE-4988-9768-23D9ABFCA0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038" y="584994"/>
            <a:ext cx="11592302" cy="432000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en-US" noProof="0"/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2103C35D-22D8-FE43-86A5-2EDF1CF0B8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486F3B02-730E-AA40-939D-9A935EF7B5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0037" y="1305075"/>
            <a:ext cx="11592301" cy="4248000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If not needed, please delete first-level bullet point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7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X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09EF645E-9208-4795-B50C-AE3060A99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98800" y="5562000"/>
            <a:ext cx="11592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2103C35D-22D8-FE43-86A5-2EDF1CF0B8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486F3B02-730E-AA40-939D-9A935EF7B5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0037" y="584994"/>
            <a:ext cx="11592301" cy="4968081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GB"/>
              <a:t>I</a:t>
            </a:r>
            <a:r>
              <a:rPr lang="en-DE"/>
              <a:t>f you need even more space, use </a:t>
            </a:r>
            <a:r>
              <a:rPr lang="de-DE" err="1"/>
              <a:t>this</a:t>
            </a:r>
            <a:r>
              <a:rPr lang="de-DE"/>
              <a:t> „XL Content“ </a:t>
            </a:r>
            <a:r>
              <a:rPr lang="de-DE" err="1"/>
              <a:t>slide</a:t>
            </a:r>
            <a:r>
              <a:rPr lang="de-DE"/>
              <a:t> </a:t>
            </a:r>
            <a:r>
              <a:rPr lang="de-DE" err="1"/>
              <a:t>layout</a:t>
            </a:r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76172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XX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486F3B02-730E-AA40-939D-9A935EF7B5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0037" y="234000"/>
            <a:ext cx="11592301" cy="5544000"/>
          </a:xfrm>
        </p:spPr>
        <p:txBody>
          <a:bodyPr>
            <a:noAutofit/>
          </a:bodyPr>
          <a:lstStyle/>
          <a:p>
            <a:r>
              <a:rPr lang="en-GB"/>
              <a:t>I</a:t>
            </a:r>
            <a:r>
              <a:rPr lang="en-DE"/>
              <a:t>f you need maximum space, use this “XXL Content” version</a:t>
            </a:r>
          </a:p>
        </p:txBody>
      </p:sp>
    </p:spTree>
    <p:extLst>
      <p:ext uri="{BB962C8B-B14F-4D97-AF65-F5344CB8AC3E}">
        <p14:creationId xmlns:p14="http://schemas.microsoft.com/office/powerpoint/2010/main" val="3131143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XL Conten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786C27B-41A1-43F6-9654-5306C07530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‹Nr.›</a:t>
            </a:fld>
            <a:endParaRPr lang="en-US" noProof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F66ED41-282B-4978-89C3-055C66C73D95}"/>
              </a:ext>
            </a:extLst>
          </p:cNvPr>
          <p:cNvSpPr/>
          <p:nvPr userDrawn="1"/>
        </p:nvSpPr>
        <p:spPr>
          <a:xfrm>
            <a:off x="0" y="1"/>
            <a:ext cx="12192000" cy="60371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de-DE" err="1">
              <a:solidFill>
                <a:schemeClr val="tx1"/>
              </a:solidFill>
            </a:endParaRP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51861351-FC8E-C149-A413-C87BAFABEE4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0037" y="234000"/>
            <a:ext cx="11592301" cy="55440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/>
              <a:t>The </a:t>
            </a:r>
            <a:r>
              <a:rPr lang="en-DE"/>
              <a:t>“XXL Content” version is also available with </a:t>
            </a:r>
            <a:r>
              <a:rPr lang="de-DE" err="1"/>
              <a:t>white</a:t>
            </a:r>
            <a:r>
              <a:rPr lang="de-DE"/>
              <a:t> </a:t>
            </a:r>
            <a:r>
              <a:rPr lang="de-DE" err="1"/>
              <a:t>or</a:t>
            </a:r>
            <a:r>
              <a:rPr lang="de-DE"/>
              <a:t> </a:t>
            </a:r>
            <a:r>
              <a:rPr lang="de-DE" err="1"/>
              <a:t>black</a:t>
            </a:r>
            <a:r>
              <a:rPr lang="en-DE"/>
              <a:t> background. </a:t>
            </a:r>
          </a:p>
        </p:txBody>
      </p:sp>
      <p:sp>
        <p:nvSpPr>
          <p:cNvPr id="8" name="Rechteck 4">
            <a:extLst>
              <a:ext uri="{FF2B5EF4-FFF2-40B4-BE49-F238E27FC236}">
                <a16:creationId xmlns:a16="http://schemas.microsoft.com/office/drawing/2014/main" id="{07C84696-2788-074C-A5A9-05804CDE3D31}"/>
              </a:ext>
            </a:extLst>
          </p:cNvPr>
          <p:cNvSpPr/>
          <p:nvPr userDrawn="1"/>
        </p:nvSpPr>
        <p:spPr>
          <a:xfrm>
            <a:off x="0" y="6037201"/>
            <a:ext cx="12192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de-DE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091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XL Content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786C27B-41A1-43F6-9654-5306C07530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‹Nr.›</a:t>
            </a:fld>
            <a:endParaRPr lang="en-US" noProof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F66ED41-282B-4978-89C3-055C66C73D95}"/>
              </a:ext>
            </a:extLst>
          </p:cNvPr>
          <p:cNvSpPr/>
          <p:nvPr userDrawn="1"/>
        </p:nvSpPr>
        <p:spPr>
          <a:xfrm>
            <a:off x="0" y="1"/>
            <a:ext cx="12192000" cy="60371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de-DE" err="1">
              <a:solidFill>
                <a:schemeClr val="tx1"/>
              </a:solidFill>
            </a:endParaRP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51861351-FC8E-C149-A413-C87BAFABEE4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0037" y="234000"/>
            <a:ext cx="11592301" cy="554400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The </a:t>
            </a:r>
            <a:r>
              <a:rPr lang="en-DE"/>
              <a:t>“XXL Content” version is also available with yellow</a:t>
            </a:r>
            <a:r>
              <a:rPr lang="de-DE"/>
              <a:t> </a:t>
            </a:r>
            <a:r>
              <a:rPr lang="de-DE" err="1"/>
              <a:t>or</a:t>
            </a:r>
            <a:r>
              <a:rPr lang="de-DE"/>
              <a:t> </a:t>
            </a:r>
            <a:r>
              <a:rPr lang="de-DE" err="1"/>
              <a:t>white</a:t>
            </a:r>
            <a:r>
              <a:rPr lang="en-DE"/>
              <a:t> background. </a:t>
            </a:r>
          </a:p>
        </p:txBody>
      </p:sp>
      <p:sp>
        <p:nvSpPr>
          <p:cNvPr id="8" name="Rechteck 4">
            <a:extLst>
              <a:ext uri="{FF2B5EF4-FFF2-40B4-BE49-F238E27FC236}">
                <a16:creationId xmlns:a16="http://schemas.microsoft.com/office/drawing/2014/main" id="{07C84696-2788-074C-A5A9-05804CDE3D31}"/>
              </a:ext>
            </a:extLst>
          </p:cNvPr>
          <p:cNvSpPr/>
          <p:nvPr userDrawn="1"/>
        </p:nvSpPr>
        <p:spPr>
          <a:xfrm>
            <a:off x="0" y="6037201"/>
            <a:ext cx="12192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de-DE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3374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A750B8A-000B-4D15-BD08-FDB00CE79C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0038" y="1736725"/>
            <a:ext cx="5760000" cy="3816350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If not needed, please delete first-level bullet point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de-DE" noProof="0" smtClean="0"/>
              <a:t>‹Nr.›</a:t>
            </a:fld>
            <a:endParaRPr lang="de-DE" noProof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A6C3F293-964B-4457-8335-60AF1478E9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31326" y="1736725"/>
            <a:ext cx="5760000" cy="3816350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If not needed, please delete first-level bullet point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0E9C0FE5-F01C-4E03-A7FB-89903BFCE8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0038" y="234950"/>
            <a:ext cx="2797200" cy="184666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  <a:endParaRPr lang="de-DE" noProof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F5E127C-AA89-46FB-92DC-24ADD5C8A5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038" y="585920"/>
            <a:ext cx="11591925" cy="712694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F7BB0E2C-4041-4706-9CCF-0F7A69C5A9C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98800" y="5562000"/>
            <a:ext cx="11592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575788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A750B8A-000B-4D15-BD08-FDB00CE79C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0038" y="1736725"/>
            <a:ext cx="3816000" cy="38160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/>
              <a:t>If not needed, please delete first-level bullet point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de-DE" noProof="0" smtClean="0"/>
              <a:t>‹Nr.›</a:t>
            </a:fld>
            <a:endParaRPr lang="de-DE" noProof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A6C3F293-964B-4457-8335-60AF1478E9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96918" y="1736725"/>
            <a:ext cx="3816000" cy="3816000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If not needed, please delete first-level bullet point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509BB7FB-728C-4F77-AFE7-5D811FD5575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93799" y="1736725"/>
            <a:ext cx="3816000" cy="38160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/>
              <a:t>If not needed, please delete first-level bullet point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F414EBC6-4725-4196-804E-E9C67D479A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0038" y="234950"/>
            <a:ext cx="2797200" cy="184666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de-DE" noProof="0" err="1"/>
              <a:t>Category</a:t>
            </a:r>
            <a:endParaRPr lang="de-DE" noProof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A723544-4F1A-419E-BB25-ED0E99F4B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038" y="585920"/>
            <a:ext cx="11591925" cy="712694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55136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15" name="Bildplatzhalter 7">
            <a:extLst>
              <a:ext uri="{FF2B5EF4-FFF2-40B4-BE49-F238E27FC236}">
                <a16:creationId xmlns:a16="http://schemas.microsoft.com/office/drawing/2014/main" id="{6BF3378D-2BDA-44C3-A250-7EBA0A54B84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31102" y="1735200"/>
            <a:ext cx="5760000" cy="381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15E2EB6-0E6B-41C8-B78F-094D708B68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en-US" noProof="0"/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75F27561-489C-4A98-8EA1-A46A56597C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8800" y="5562000"/>
            <a:ext cx="5760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1BD7A14A-65E3-45F5-9D8F-27FC1EE690F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31102" y="5562000"/>
            <a:ext cx="5760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27406C92-7267-A245-8DBE-ABD94117A1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827D0A17-A0B8-FB4E-8213-F2219767B0C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98800" y="1735200"/>
            <a:ext cx="5760000" cy="381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</p:spTree>
    <p:extLst>
      <p:ext uri="{BB962C8B-B14F-4D97-AF65-F5344CB8AC3E}">
        <p14:creationId xmlns:p14="http://schemas.microsoft.com/office/powerpoint/2010/main" val="2472990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16:9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52391B-6DA4-4E7E-9214-043F195592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4000" y="5137389"/>
            <a:ext cx="7272000" cy="861774"/>
          </a:xfrm>
        </p:spPr>
        <p:txBody>
          <a:bodyPr anchor="b">
            <a:sp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en-US"/>
              <a:t>Cover chart for longer titles </a:t>
            </a:r>
            <a:br>
              <a:rPr lang="en-US"/>
            </a:br>
            <a:r>
              <a:rPr lang="en-US"/>
              <a:t>in two or three lines, TT Norms Pro, 28 </a:t>
            </a:r>
            <a:r>
              <a:rPr lang="en-US" err="1"/>
              <a:t>pt</a:t>
            </a:r>
            <a:endParaRPr lang="en-US" noProof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6BD72FC-5C46-4CA0-8B55-97C53265B651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-1"/>
            <a:ext cx="8122596" cy="459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1"/>
          <a:lstStyle>
            <a:lvl1pPr marL="0" indent="0" algn="ctr">
              <a:buNone/>
              <a:defRPr b="0"/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8D542529-7A36-47EA-AB0A-7B8DE5AFC0A6}"/>
              </a:ext>
            </a:extLst>
          </p:cNvPr>
          <p:cNvSpPr/>
          <p:nvPr userDrawn="1"/>
        </p:nvSpPr>
        <p:spPr>
          <a:xfrm>
            <a:off x="8122596" y="0"/>
            <a:ext cx="406940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06A262D4-503B-4F5D-8F83-6AF6EBF8750E}"/>
              </a:ext>
            </a:extLst>
          </p:cNvPr>
          <p:cNvSpPr/>
          <p:nvPr userDrawn="1"/>
        </p:nvSpPr>
        <p:spPr bwMode="black">
          <a:xfrm>
            <a:off x="8122596" y="0"/>
            <a:ext cx="4069404" cy="1294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endParaRPr lang="en-US" sz="2800" spc="-30" baseline="0" noProof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BA6D19A3-6C20-44D8-9105-561EB5C930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3667" y="455330"/>
            <a:ext cx="3204000" cy="416151"/>
          </a:xfrm>
          <a:prstGeom prst="rect">
            <a:avLst/>
          </a:prstGeom>
        </p:spPr>
      </p:pic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E447D816-7F7A-4F02-9567-DBCE2400332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627298" y="5813000"/>
            <a:ext cx="3060000" cy="535410"/>
            <a:chOff x="692439" y="1293569"/>
            <a:chExt cx="12203113" cy="2135188"/>
          </a:xfrm>
          <a:solidFill>
            <a:schemeClr val="tx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5CF8425D-9C16-4155-928B-B6018B756F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317452" y="1336432"/>
              <a:ext cx="1539875" cy="2092325"/>
            </a:xfrm>
            <a:custGeom>
              <a:avLst/>
              <a:gdLst>
                <a:gd name="T0" fmla="*/ 0 w 837"/>
                <a:gd name="T1" fmla="*/ 693 h 1133"/>
                <a:gd name="T2" fmla="*/ 420 w 837"/>
                <a:gd name="T3" fmla="*/ 1133 h 1133"/>
                <a:gd name="T4" fmla="*/ 837 w 837"/>
                <a:gd name="T5" fmla="*/ 693 h 1133"/>
                <a:gd name="T6" fmla="*/ 837 w 837"/>
                <a:gd name="T7" fmla="*/ 647 h 1133"/>
                <a:gd name="T8" fmla="*/ 677 w 837"/>
                <a:gd name="T9" fmla="*/ 647 h 1133"/>
                <a:gd name="T10" fmla="*/ 677 w 837"/>
                <a:gd name="T11" fmla="*/ 693 h 1133"/>
                <a:gd name="T12" fmla="*/ 420 w 837"/>
                <a:gd name="T13" fmla="*/ 989 h 1133"/>
                <a:gd name="T14" fmla="*/ 163 w 837"/>
                <a:gd name="T15" fmla="*/ 693 h 1133"/>
                <a:gd name="T16" fmla="*/ 163 w 837"/>
                <a:gd name="T17" fmla="*/ 0 h 1133"/>
                <a:gd name="T18" fmla="*/ 0 w 837"/>
                <a:gd name="T19" fmla="*/ 0 h 1133"/>
                <a:gd name="T20" fmla="*/ 0 w 837"/>
                <a:gd name="T21" fmla="*/ 693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37" h="1133">
                  <a:moveTo>
                    <a:pt x="0" y="693"/>
                  </a:moveTo>
                  <a:cubicBezTo>
                    <a:pt x="0" y="920"/>
                    <a:pt x="142" y="1133"/>
                    <a:pt x="420" y="1133"/>
                  </a:cubicBezTo>
                  <a:cubicBezTo>
                    <a:pt x="691" y="1133"/>
                    <a:pt x="837" y="920"/>
                    <a:pt x="837" y="693"/>
                  </a:cubicBezTo>
                  <a:cubicBezTo>
                    <a:pt x="837" y="647"/>
                    <a:pt x="837" y="647"/>
                    <a:pt x="837" y="647"/>
                  </a:cubicBezTo>
                  <a:cubicBezTo>
                    <a:pt x="677" y="647"/>
                    <a:pt x="677" y="647"/>
                    <a:pt x="677" y="647"/>
                  </a:cubicBezTo>
                  <a:cubicBezTo>
                    <a:pt x="677" y="693"/>
                    <a:pt x="677" y="693"/>
                    <a:pt x="677" y="693"/>
                  </a:cubicBezTo>
                  <a:cubicBezTo>
                    <a:pt x="677" y="861"/>
                    <a:pt x="597" y="989"/>
                    <a:pt x="420" y="989"/>
                  </a:cubicBezTo>
                  <a:cubicBezTo>
                    <a:pt x="243" y="989"/>
                    <a:pt x="163" y="858"/>
                    <a:pt x="163" y="693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6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6" name="Rectangle 6">
              <a:extLst>
                <a:ext uri="{FF2B5EF4-FFF2-40B4-BE49-F238E27FC236}">
                  <a16:creationId xmlns:a16="http://schemas.microsoft.com/office/drawing/2014/main" id="{7F06821E-1371-41B9-B7E3-015FE4FAA59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612602" y="1336432"/>
              <a:ext cx="298450" cy="20526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35182012-4344-4DD2-8A10-B4902165F83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66102" y="1339607"/>
              <a:ext cx="2078038" cy="2087563"/>
            </a:xfrm>
            <a:custGeom>
              <a:avLst/>
              <a:gdLst>
                <a:gd name="T0" fmla="*/ 0 w 1129"/>
                <a:gd name="T1" fmla="*/ 564 h 1130"/>
                <a:gd name="T2" fmla="*/ 565 w 1129"/>
                <a:gd name="T3" fmla="*/ 1130 h 1130"/>
                <a:gd name="T4" fmla="*/ 1129 w 1129"/>
                <a:gd name="T5" fmla="*/ 564 h 1130"/>
                <a:gd name="T6" fmla="*/ 565 w 1129"/>
                <a:gd name="T7" fmla="*/ 0 h 1130"/>
                <a:gd name="T8" fmla="*/ 538 w 1129"/>
                <a:gd name="T9" fmla="*/ 0 h 1130"/>
                <a:gd name="T10" fmla="*/ 538 w 1129"/>
                <a:gd name="T11" fmla="*/ 141 h 1130"/>
                <a:gd name="T12" fmla="*/ 565 w 1129"/>
                <a:gd name="T13" fmla="*/ 141 h 1130"/>
                <a:gd name="T14" fmla="*/ 978 w 1129"/>
                <a:gd name="T15" fmla="*/ 564 h 1130"/>
                <a:gd name="T16" fmla="*/ 565 w 1129"/>
                <a:gd name="T17" fmla="*/ 988 h 1130"/>
                <a:gd name="T18" fmla="*/ 151 w 1129"/>
                <a:gd name="T19" fmla="*/ 564 h 1130"/>
                <a:gd name="T20" fmla="*/ 0 w 1129"/>
                <a:gd name="T21" fmla="*/ 564 h 1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9" h="1130">
                  <a:moveTo>
                    <a:pt x="0" y="564"/>
                  </a:moveTo>
                  <a:cubicBezTo>
                    <a:pt x="0" y="881"/>
                    <a:pt x="250" y="1130"/>
                    <a:pt x="565" y="1130"/>
                  </a:cubicBezTo>
                  <a:cubicBezTo>
                    <a:pt x="879" y="1130"/>
                    <a:pt x="1129" y="881"/>
                    <a:pt x="1129" y="564"/>
                  </a:cubicBezTo>
                  <a:cubicBezTo>
                    <a:pt x="1129" y="249"/>
                    <a:pt x="879" y="0"/>
                    <a:pt x="565" y="0"/>
                  </a:cubicBezTo>
                  <a:cubicBezTo>
                    <a:pt x="538" y="0"/>
                    <a:pt x="538" y="0"/>
                    <a:pt x="538" y="0"/>
                  </a:cubicBezTo>
                  <a:cubicBezTo>
                    <a:pt x="538" y="141"/>
                    <a:pt x="538" y="141"/>
                    <a:pt x="538" y="141"/>
                  </a:cubicBezTo>
                  <a:cubicBezTo>
                    <a:pt x="565" y="141"/>
                    <a:pt x="565" y="141"/>
                    <a:pt x="565" y="141"/>
                  </a:cubicBezTo>
                  <a:cubicBezTo>
                    <a:pt x="796" y="141"/>
                    <a:pt x="978" y="326"/>
                    <a:pt x="978" y="564"/>
                  </a:cubicBezTo>
                  <a:cubicBezTo>
                    <a:pt x="978" y="803"/>
                    <a:pt x="796" y="988"/>
                    <a:pt x="565" y="988"/>
                  </a:cubicBezTo>
                  <a:cubicBezTo>
                    <a:pt x="333" y="988"/>
                    <a:pt x="151" y="803"/>
                    <a:pt x="151" y="564"/>
                  </a:cubicBezTo>
                  <a:lnTo>
                    <a:pt x="0" y="5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82D81C23-688D-47FE-8D46-8487F22C12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90627" y="1293569"/>
              <a:ext cx="1304925" cy="2095500"/>
            </a:xfrm>
            <a:custGeom>
              <a:avLst/>
              <a:gdLst>
                <a:gd name="T0" fmla="*/ 0 w 709"/>
                <a:gd name="T1" fmla="*/ 289 h 1134"/>
                <a:gd name="T2" fmla="*/ 166 w 709"/>
                <a:gd name="T3" fmla="*/ 558 h 1134"/>
                <a:gd name="T4" fmla="*/ 405 w 709"/>
                <a:gd name="T5" fmla="*/ 638 h 1134"/>
                <a:gd name="T6" fmla="*/ 552 w 709"/>
                <a:gd name="T7" fmla="*/ 819 h 1134"/>
                <a:gd name="T8" fmla="*/ 348 w 709"/>
                <a:gd name="T9" fmla="*/ 1002 h 1134"/>
                <a:gd name="T10" fmla="*/ 333 w 709"/>
                <a:gd name="T11" fmla="*/ 1002 h 1134"/>
                <a:gd name="T12" fmla="*/ 333 w 709"/>
                <a:gd name="T13" fmla="*/ 1134 h 1134"/>
                <a:gd name="T14" fmla="*/ 342 w 709"/>
                <a:gd name="T15" fmla="*/ 1134 h 1134"/>
                <a:gd name="T16" fmla="*/ 709 w 709"/>
                <a:gd name="T17" fmla="*/ 818 h 1134"/>
                <a:gd name="T18" fmla="*/ 506 w 709"/>
                <a:gd name="T19" fmla="*/ 521 h 1134"/>
                <a:gd name="T20" fmla="*/ 263 w 709"/>
                <a:gd name="T21" fmla="*/ 439 h 1134"/>
                <a:gd name="T22" fmla="*/ 160 w 709"/>
                <a:gd name="T23" fmla="*/ 290 h 1134"/>
                <a:gd name="T24" fmla="*/ 342 w 709"/>
                <a:gd name="T25" fmla="*/ 137 h 1134"/>
                <a:gd name="T26" fmla="*/ 557 w 709"/>
                <a:gd name="T27" fmla="*/ 311 h 1134"/>
                <a:gd name="T28" fmla="*/ 704 w 709"/>
                <a:gd name="T29" fmla="*/ 311 h 1134"/>
                <a:gd name="T30" fmla="*/ 342 w 709"/>
                <a:gd name="T31" fmla="*/ 0 h 1134"/>
                <a:gd name="T32" fmla="*/ 0 w 709"/>
                <a:gd name="T33" fmla="*/ 289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9" h="1134">
                  <a:moveTo>
                    <a:pt x="0" y="289"/>
                  </a:moveTo>
                  <a:cubicBezTo>
                    <a:pt x="0" y="425"/>
                    <a:pt x="64" y="503"/>
                    <a:pt x="166" y="558"/>
                  </a:cubicBezTo>
                  <a:cubicBezTo>
                    <a:pt x="245" y="600"/>
                    <a:pt x="327" y="609"/>
                    <a:pt x="405" y="638"/>
                  </a:cubicBezTo>
                  <a:cubicBezTo>
                    <a:pt x="517" y="680"/>
                    <a:pt x="552" y="738"/>
                    <a:pt x="552" y="819"/>
                  </a:cubicBezTo>
                  <a:cubicBezTo>
                    <a:pt x="552" y="931"/>
                    <a:pt x="475" y="1002"/>
                    <a:pt x="348" y="1002"/>
                  </a:cubicBezTo>
                  <a:cubicBezTo>
                    <a:pt x="333" y="1002"/>
                    <a:pt x="333" y="1002"/>
                    <a:pt x="333" y="1002"/>
                  </a:cubicBezTo>
                  <a:cubicBezTo>
                    <a:pt x="333" y="1134"/>
                    <a:pt x="333" y="1134"/>
                    <a:pt x="333" y="1134"/>
                  </a:cubicBezTo>
                  <a:cubicBezTo>
                    <a:pt x="342" y="1134"/>
                    <a:pt x="342" y="1134"/>
                    <a:pt x="342" y="1134"/>
                  </a:cubicBezTo>
                  <a:cubicBezTo>
                    <a:pt x="567" y="1134"/>
                    <a:pt x="709" y="994"/>
                    <a:pt x="709" y="818"/>
                  </a:cubicBezTo>
                  <a:cubicBezTo>
                    <a:pt x="709" y="703"/>
                    <a:pt x="653" y="587"/>
                    <a:pt x="506" y="521"/>
                  </a:cubicBezTo>
                  <a:cubicBezTo>
                    <a:pt x="427" y="486"/>
                    <a:pt x="332" y="468"/>
                    <a:pt x="263" y="439"/>
                  </a:cubicBezTo>
                  <a:cubicBezTo>
                    <a:pt x="188" y="406"/>
                    <a:pt x="160" y="363"/>
                    <a:pt x="160" y="290"/>
                  </a:cubicBezTo>
                  <a:cubicBezTo>
                    <a:pt x="160" y="203"/>
                    <a:pt x="232" y="137"/>
                    <a:pt x="342" y="137"/>
                  </a:cubicBezTo>
                  <a:cubicBezTo>
                    <a:pt x="487" y="137"/>
                    <a:pt x="554" y="208"/>
                    <a:pt x="557" y="311"/>
                  </a:cubicBezTo>
                  <a:cubicBezTo>
                    <a:pt x="704" y="311"/>
                    <a:pt x="704" y="311"/>
                    <a:pt x="704" y="311"/>
                  </a:cubicBezTo>
                  <a:cubicBezTo>
                    <a:pt x="709" y="150"/>
                    <a:pt x="592" y="0"/>
                    <a:pt x="342" y="0"/>
                  </a:cubicBezTo>
                  <a:cubicBezTo>
                    <a:pt x="137" y="0"/>
                    <a:pt x="0" y="128"/>
                    <a:pt x="0" y="28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145AB8B5-BF51-4351-AD83-E784ABFFBC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10814" y="1336432"/>
              <a:ext cx="1255713" cy="2052638"/>
            </a:xfrm>
            <a:custGeom>
              <a:avLst/>
              <a:gdLst>
                <a:gd name="T0" fmla="*/ 0 w 682"/>
                <a:gd name="T1" fmla="*/ 146 h 1111"/>
                <a:gd name="T2" fmla="*/ 325 w 682"/>
                <a:gd name="T3" fmla="*/ 146 h 1111"/>
                <a:gd name="T4" fmla="*/ 531 w 682"/>
                <a:gd name="T5" fmla="*/ 350 h 1111"/>
                <a:gd name="T6" fmla="*/ 320 w 682"/>
                <a:gd name="T7" fmla="*/ 556 h 1111"/>
                <a:gd name="T8" fmla="*/ 149 w 682"/>
                <a:gd name="T9" fmla="*/ 556 h 1111"/>
                <a:gd name="T10" fmla="*/ 149 w 682"/>
                <a:gd name="T11" fmla="*/ 702 h 1111"/>
                <a:gd name="T12" fmla="*/ 278 w 682"/>
                <a:gd name="T13" fmla="*/ 701 h 1111"/>
                <a:gd name="T14" fmla="*/ 493 w 682"/>
                <a:gd name="T15" fmla="*/ 1111 h 1111"/>
                <a:gd name="T16" fmla="*/ 672 w 682"/>
                <a:gd name="T17" fmla="*/ 1111 h 1111"/>
                <a:gd name="T18" fmla="*/ 439 w 682"/>
                <a:gd name="T19" fmla="*/ 682 h 1111"/>
                <a:gd name="T20" fmla="*/ 682 w 682"/>
                <a:gd name="T21" fmla="*/ 350 h 1111"/>
                <a:gd name="T22" fmla="*/ 330 w 682"/>
                <a:gd name="T23" fmla="*/ 0 h 1111"/>
                <a:gd name="T24" fmla="*/ 0 w 682"/>
                <a:gd name="T25" fmla="*/ 0 h 1111"/>
                <a:gd name="T26" fmla="*/ 0 w 682"/>
                <a:gd name="T27" fmla="*/ 146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2" h="1111">
                  <a:moveTo>
                    <a:pt x="0" y="146"/>
                  </a:moveTo>
                  <a:cubicBezTo>
                    <a:pt x="325" y="146"/>
                    <a:pt x="325" y="146"/>
                    <a:pt x="325" y="146"/>
                  </a:cubicBezTo>
                  <a:cubicBezTo>
                    <a:pt x="430" y="146"/>
                    <a:pt x="531" y="228"/>
                    <a:pt x="531" y="350"/>
                  </a:cubicBezTo>
                  <a:cubicBezTo>
                    <a:pt x="531" y="468"/>
                    <a:pt x="438" y="556"/>
                    <a:pt x="320" y="556"/>
                  </a:cubicBezTo>
                  <a:cubicBezTo>
                    <a:pt x="149" y="556"/>
                    <a:pt x="149" y="556"/>
                    <a:pt x="149" y="556"/>
                  </a:cubicBezTo>
                  <a:cubicBezTo>
                    <a:pt x="149" y="702"/>
                    <a:pt x="149" y="702"/>
                    <a:pt x="149" y="702"/>
                  </a:cubicBezTo>
                  <a:cubicBezTo>
                    <a:pt x="278" y="701"/>
                    <a:pt x="278" y="701"/>
                    <a:pt x="278" y="701"/>
                  </a:cubicBezTo>
                  <a:cubicBezTo>
                    <a:pt x="493" y="1111"/>
                    <a:pt x="493" y="1111"/>
                    <a:pt x="493" y="1111"/>
                  </a:cubicBezTo>
                  <a:cubicBezTo>
                    <a:pt x="672" y="1111"/>
                    <a:pt x="672" y="1111"/>
                    <a:pt x="672" y="1111"/>
                  </a:cubicBezTo>
                  <a:cubicBezTo>
                    <a:pt x="439" y="682"/>
                    <a:pt x="439" y="682"/>
                    <a:pt x="439" y="682"/>
                  </a:cubicBezTo>
                  <a:cubicBezTo>
                    <a:pt x="561" y="645"/>
                    <a:pt x="682" y="519"/>
                    <a:pt x="682" y="350"/>
                  </a:cubicBezTo>
                  <a:cubicBezTo>
                    <a:pt x="682" y="149"/>
                    <a:pt x="538" y="0"/>
                    <a:pt x="33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8942C641-E221-474E-B780-9DE65DDD49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42177" y="1336432"/>
              <a:ext cx="1511300" cy="2052638"/>
            </a:xfrm>
            <a:custGeom>
              <a:avLst/>
              <a:gdLst>
                <a:gd name="T0" fmla="*/ 0 w 952"/>
                <a:gd name="T1" fmla="*/ 170 h 1293"/>
                <a:gd name="T2" fmla="*/ 229 w 952"/>
                <a:gd name="T3" fmla="*/ 170 h 1293"/>
                <a:gd name="T4" fmla="*/ 229 w 952"/>
                <a:gd name="T5" fmla="*/ 1293 h 1293"/>
                <a:gd name="T6" fmla="*/ 415 w 952"/>
                <a:gd name="T7" fmla="*/ 1293 h 1293"/>
                <a:gd name="T8" fmla="*/ 415 w 952"/>
                <a:gd name="T9" fmla="*/ 170 h 1293"/>
                <a:gd name="T10" fmla="*/ 952 w 952"/>
                <a:gd name="T11" fmla="*/ 170 h 1293"/>
                <a:gd name="T12" fmla="*/ 952 w 952"/>
                <a:gd name="T13" fmla="*/ 0 h 1293"/>
                <a:gd name="T14" fmla="*/ 0 w 952"/>
                <a:gd name="T15" fmla="*/ 0 h 1293"/>
                <a:gd name="T16" fmla="*/ 0 w 952"/>
                <a:gd name="T17" fmla="*/ 17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2" h="1293">
                  <a:moveTo>
                    <a:pt x="0" y="170"/>
                  </a:moveTo>
                  <a:lnTo>
                    <a:pt x="229" y="170"/>
                  </a:lnTo>
                  <a:lnTo>
                    <a:pt x="229" y="1293"/>
                  </a:lnTo>
                  <a:lnTo>
                    <a:pt x="415" y="1293"/>
                  </a:lnTo>
                  <a:lnTo>
                    <a:pt x="415" y="170"/>
                  </a:lnTo>
                  <a:lnTo>
                    <a:pt x="952" y="170"/>
                  </a:lnTo>
                  <a:lnTo>
                    <a:pt x="952" y="0"/>
                  </a:lnTo>
                  <a:lnTo>
                    <a:pt x="0" y="0"/>
                  </a:lnTo>
                  <a:lnTo>
                    <a:pt x="0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DE0F6EEA-C3DD-480A-8984-B2EC101371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56089" y="1336432"/>
              <a:ext cx="1912938" cy="2052638"/>
            </a:xfrm>
            <a:custGeom>
              <a:avLst/>
              <a:gdLst>
                <a:gd name="T0" fmla="*/ 0 w 1205"/>
                <a:gd name="T1" fmla="*/ 1293 h 1293"/>
                <a:gd name="T2" fmla="*/ 183 w 1205"/>
                <a:gd name="T3" fmla="*/ 1293 h 1293"/>
                <a:gd name="T4" fmla="*/ 590 w 1205"/>
                <a:gd name="T5" fmla="*/ 222 h 1293"/>
                <a:gd name="T6" fmla="*/ 1009 w 1205"/>
                <a:gd name="T7" fmla="*/ 1293 h 1293"/>
                <a:gd name="T8" fmla="*/ 1205 w 1205"/>
                <a:gd name="T9" fmla="*/ 1293 h 1293"/>
                <a:gd name="T10" fmla="*/ 686 w 1205"/>
                <a:gd name="T11" fmla="*/ 0 h 1293"/>
                <a:gd name="T12" fmla="*/ 492 w 1205"/>
                <a:gd name="T13" fmla="*/ 0 h 1293"/>
                <a:gd name="T14" fmla="*/ 0 w 1205"/>
                <a:gd name="T15" fmla="*/ 1293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05" h="1293">
                  <a:moveTo>
                    <a:pt x="0" y="1293"/>
                  </a:moveTo>
                  <a:lnTo>
                    <a:pt x="183" y="1293"/>
                  </a:lnTo>
                  <a:lnTo>
                    <a:pt x="590" y="222"/>
                  </a:lnTo>
                  <a:lnTo>
                    <a:pt x="1009" y="1293"/>
                  </a:lnTo>
                  <a:lnTo>
                    <a:pt x="1205" y="1293"/>
                  </a:lnTo>
                  <a:lnTo>
                    <a:pt x="686" y="0"/>
                  </a:lnTo>
                  <a:lnTo>
                    <a:pt x="492" y="0"/>
                  </a:lnTo>
                  <a:lnTo>
                    <a:pt x="0" y="12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D9C9DB7E-F4EA-4DD9-91C3-97BC8D2BE20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2439" y="1293569"/>
              <a:ext cx="1379538" cy="2095500"/>
            </a:xfrm>
            <a:custGeom>
              <a:avLst/>
              <a:gdLst>
                <a:gd name="T0" fmla="*/ 41 w 749"/>
                <a:gd name="T1" fmla="*/ 288 h 1134"/>
                <a:gd name="T2" fmla="*/ 201 w 749"/>
                <a:gd name="T3" fmla="*/ 559 h 1134"/>
                <a:gd name="T4" fmla="*/ 442 w 749"/>
                <a:gd name="T5" fmla="*/ 639 h 1134"/>
                <a:gd name="T6" fmla="*/ 567 w 749"/>
                <a:gd name="T7" fmla="*/ 740 h 1134"/>
                <a:gd name="T8" fmla="*/ 733 w 749"/>
                <a:gd name="T9" fmla="*/ 740 h 1134"/>
                <a:gd name="T10" fmla="*/ 547 w 749"/>
                <a:gd name="T11" fmla="*/ 523 h 1134"/>
                <a:gd name="T12" fmla="*/ 300 w 749"/>
                <a:gd name="T13" fmla="*/ 439 h 1134"/>
                <a:gd name="T14" fmla="*/ 201 w 749"/>
                <a:gd name="T15" fmla="*/ 290 h 1134"/>
                <a:gd name="T16" fmla="*/ 383 w 749"/>
                <a:gd name="T17" fmla="*/ 137 h 1134"/>
                <a:gd name="T18" fmla="*/ 598 w 749"/>
                <a:gd name="T19" fmla="*/ 311 h 1134"/>
                <a:gd name="T20" fmla="*/ 744 w 749"/>
                <a:gd name="T21" fmla="*/ 311 h 1134"/>
                <a:gd name="T22" fmla="*/ 383 w 749"/>
                <a:gd name="T23" fmla="*/ 0 h 1134"/>
                <a:gd name="T24" fmla="*/ 41 w 749"/>
                <a:gd name="T25" fmla="*/ 288 h 1134"/>
                <a:gd name="T26" fmla="*/ 5 w 749"/>
                <a:gd name="T27" fmla="*/ 788 h 1134"/>
                <a:gd name="T28" fmla="*/ 395 w 749"/>
                <a:gd name="T29" fmla="*/ 1134 h 1134"/>
                <a:gd name="T30" fmla="*/ 405 w 749"/>
                <a:gd name="T31" fmla="*/ 1134 h 1134"/>
                <a:gd name="T32" fmla="*/ 405 w 749"/>
                <a:gd name="T33" fmla="*/ 999 h 1134"/>
                <a:gd name="T34" fmla="*/ 395 w 749"/>
                <a:gd name="T35" fmla="*/ 999 h 1134"/>
                <a:gd name="T36" fmla="*/ 158 w 749"/>
                <a:gd name="T37" fmla="*/ 788 h 1134"/>
                <a:gd name="T38" fmla="*/ 158 w 749"/>
                <a:gd name="T39" fmla="*/ 729 h 1134"/>
                <a:gd name="T40" fmla="*/ 5 w 749"/>
                <a:gd name="T41" fmla="*/ 729 h 1134"/>
                <a:gd name="T42" fmla="*/ 5 w 749"/>
                <a:gd name="T43" fmla="*/ 788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9" h="1134">
                  <a:moveTo>
                    <a:pt x="41" y="288"/>
                  </a:moveTo>
                  <a:cubicBezTo>
                    <a:pt x="41" y="417"/>
                    <a:pt x="93" y="504"/>
                    <a:pt x="201" y="559"/>
                  </a:cubicBezTo>
                  <a:cubicBezTo>
                    <a:pt x="280" y="599"/>
                    <a:pt x="365" y="610"/>
                    <a:pt x="442" y="639"/>
                  </a:cubicBezTo>
                  <a:cubicBezTo>
                    <a:pt x="524" y="669"/>
                    <a:pt x="555" y="695"/>
                    <a:pt x="567" y="740"/>
                  </a:cubicBezTo>
                  <a:cubicBezTo>
                    <a:pt x="733" y="740"/>
                    <a:pt x="733" y="740"/>
                    <a:pt x="733" y="740"/>
                  </a:cubicBezTo>
                  <a:cubicBezTo>
                    <a:pt x="710" y="645"/>
                    <a:pt x="646" y="568"/>
                    <a:pt x="547" y="523"/>
                  </a:cubicBezTo>
                  <a:cubicBezTo>
                    <a:pt x="469" y="488"/>
                    <a:pt x="369" y="468"/>
                    <a:pt x="300" y="439"/>
                  </a:cubicBezTo>
                  <a:cubicBezTo>
                    <a:pt x="224" y="407"/>
                    <a:pt x="201" y="362"/>
                    <a:pt x="201" y="290"/>
                  </a:cubicBezTo>
                  <a:cubicBezTo>
                    <a:pt x="201" y="203"/>
                    <a:pt x="273" y="137"/>
                    <a:pt x="383" y="137"/>
                  </a:cubicBezTo>
                  <a:cubicBezTo>
                    <a:pt x="528" y="137"/>
                    <a:pt x="595" y="208"/>
                    <a:pt x="598" y="311"/>
                  </a:cubicBezTo>
                  <a:cubicBezTo>
                    <a:pt x="744" y="311"/>
                    <a:pt x="744" y="311"/>
                    <a:pt x="744" y="311"/>
                  </a:cubicBezTo>
                  <a:cubicBezTo>
                    <a:pt x="749" y="150"/>
                    <a:pt x="633" y="0"/>
                    <a:pt x="383" y="0"/>
                  </a:cubicBezTo>
                  <a:cubicBezTo>
                    <a:pt x="178" y="0"/>
                    <a:pt x="41" y="127"/>
                    <a:pt x="41" y="288"/>
                  </a:cubicBezTo>
                  <a:moveTo>
                    <a:pt x="5" y="788"/>
                  </a:moveTo>
                  <a:cubicBezTo>
                    <a:pt x="0" y="969"/>
                    <a:pt x="121" y="1134"/>
                    <a:pt x="395" y="1134"/>
                  </a:cubicBezTo>
                  <a:cubicBezTo>
                    <a:pt x="405" y="1134"/>
                    <a:pt x="405" y="1134"/>
                    <a:pt x="405" y="1134"/>
                  </a:cubicBezTo>
                  <a:cubicBezTo>
                    <a:pt x="405" y="999"/>
                    <a:pt x="405" y="999"/>
                    <a:pt x="405" y="999"/>
                  </a:cubicBezTo>
                  <a:cubicBezTo>
                    <a:pt x="395" y="999"/>
                    <a:pt x="395" y="999"/>
                    <a:pt x="395" y="999"/>
                  </a:cubicBezTo>
                  <a:cubicBezTo>
                    <a:pt x="249" y="999"/>
                    <a:pt x="158" y="906"/>
                    <a:pt x="158" y="788"/>
                  </a:cubicBezTo>
                  <a:cubicBezTo>
                    <a:pt x="158" y="729"/>
                    <a:pt x="158" y="729"/>
                    <a:pt x="158" y="729"/>
                  </a:cubicBezTo>
                  <a:cubicBezTo>
                    <a:pt x="5" y="729"/>
                    <a:pt x="5" y="729"/>
                    <a:pt x="5" y="729"/>
                  </a:cubicBezTo>
                  <a:lnTo>
                    <a:pt x="5" y="7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7D235165-5E03-4E8C-BC47-FAE82667EF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46764" y="1336432"/>
              <a:ext cx="1268413" cy="2052638"/>
            </a:xfrm>
            <a:custGeom>
              <a:avLst/>
              <a:gdLst>
                <a:gd name="T0" fmla="*/ 0 w 689"/>
                <a:gd name="T1" fmla="*/ 146 h 1111"/>
                <a:gd name="T2" fmla="*/ 331 w 689"/>
                <a:gd name="T3" fmla="*/ 146 h 1111"/>
                <a:gd name="T4" fmla="*/ 538 w 689"/>
                <a:gd name="T5" fmla="*/ 350 h 1111"/>
                <a:gd name="T6" fmla="*/ 326 w 689"/>
                <a:gd name="T7" fmla="*/ 556 h 1111"/>
                <a:gd name="T8" fmla="*/ 149 w 689"/>
                <a:gd name="T9" fmla="*/ 556 h 1111"/>
                <a:gd name="T10" fmla="*/ 149 w 689"/>
                <a:gd name="T11" fmla="*/ 702 h 1111"/>
                <a:gd name="T12" fmla="*/ 284 w 689"/>
                <a:gd name="T13" fmla="*/ 701 h 1111"/>
                <a:gd name="T14" fmla="*/ 500 w 689"/>
                <a:gd name="T15" fmla="*/ 1111 h 1111"/>
                <a:gd name="T16" fmla="*/ 678 w 689"/>
                <a:gd name="T17" fmla="*/ 1111 h 1111"/>
                <a:gd name="T18" fmla="*/ 445 w 689"/>
                <a:gd name="T19" fmla="*/ 682 h 1111"/>
                <a:gd name="T20" fmla="*/ 689 w 689"/>
                <a:gd name="T21" fmla="*/ 350 h 1111"/>
                <a:gd name="T22" fmla="*/ 336 w 689"/>
                <a:gd name="T23" fmla="*/ 0 h 1111"/>
                <a:gd name="T24" fmla="*/ 0 w 689"/>
                <a:gd name="T25" fmla="*/ 0 h 1111"/>
                <a:gd name="T26" fmla="*/ 0 w 689"/>
                <a:gd name="T27" fmla="*/ 146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9" h="1111">
                  <a:moveTo>
                    <a:pt x="0" y="146"/>
                  </a:moveTo>
                  <a:cubicBezTo>
                    <a:pt x="331" y="146"/>
                    <a:pt x="331" y="146"/>
                    <a:pt x="331" y="146"/>
                  </a:cubicBezTo>
                  <a:cubicBezTo>
                    <a:pt x="436" y="146"/>
                    <a:pt x="538" y="228"/>
                    <a:pt x="538" y="350"/>
                  </a:cubicBezTo>
                  <a:cubicBezTo>
                    <a:pt x="538" y="468"/>
                    <a:pt x="444" y="556"/>
                    <a:pt x="326" y="556"/>
                  </a:cubicBezTo>
                  <a:cubicBezTo>
                    <a:pt x="149" y="556"/>
                    <a:pt x="149" y="556"/>
                    <a:pt x="149" y="556"/>
                  </a:cubicBezTo>
                  <a:cubicBezTo>
                    <a:pt x="149" y="702"/>
                    <a:pt x="149" y="702"/>
                    <a:pt x="149" y="702"/>
                  </a:cubicBezTo>
                  <a:cubicBezTo>
                    <a:pt x="284" y="701"/>
                    <a:pt x="284" y="701"/>
                    <a:pt x="284" y="701"/>
                  </a:cubicBezTo>
                  <a:cubicBezTo>
                    <a:pt x="500" y="1111"/>
                    <a:pt x="500" y="1111"/>
                    <a:pt x="500" y="1111"/>
                  </a:cubicBezTo>
                  <a:cubicBezTo>
                    <a:pt x="678" y="1111"/>
                    <a:pt x="678" y="1111"/>
                    <a:pt x="678" y="1111"/>
                  </a:cubicBezTo>
                  <a:cubicBezTo>
                    <a:pt x="445" y="682"/>
                    <a:pt x="445" y="682"/>
                    <a:pt x="445" y="682"/>
                  </a:cubicBezTo>
                  <a:cubicBezTo>
                    <a:pt x="567" y="645"/>
                    <a:pt x="689" y="519"/>
                    <a:pt x="689" y="350"/>
                  </a:cubicBezTo>
                  <a:cubicBezTo>
                    <a:pt x="689" y="149"/>
                    <a:pt x="544" y="0"/>
                    <a:pt x="33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sp>
        <p:nvSpPr>
          <p:cNvPr id="18" name="Untertitel 2">
            <a:extLst>
              <a:ext uri="{FF2B5EF4-FFF2-40B4-BE49-F238E27FC236}">
                <a16:creationId xmlns:a16="http://schemas.microsoft.com/office/drawing/2014/main" id="{0762E667-182F-A34A-A386-1ED97A3E04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4000" y="6066000"/>
            <a:ext cx="7272000" cy="288000"/>
          </a:xfrm>
          <a:prstGeom prst="rect">
            <a:avLst/>
          </a:prstGeom>
        </p:spPr>
        <p:txBody>
          <a:bodyPr lIns="0"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latin typeface="TT Norms Pro" panose="02000503030000020003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Subtitle, month year</a:t>
            </a:r>
          </a:p>
        </p:txBody>
      </p:sp>
    </p:spTree>
    <p:extLst>
      <p:ext uri="{BB962C8B-B14F-4D97-AF65-F5344CB8AC3E}">
        <p14:creationId xmlns:p14="http://schemas.microsoft.com/office/powerpoint/2010/main" val="23889652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15" name="Bildplatzhalter 7">
            <a:extLst>
              <a:ext uri="{FF2B5EF4-FFF2-40B4-BE49-F238E27FC236}">
                <a16:creationId xmlns:a16="http://schemas.microsoft.com/office/drawing/2014/main" id="{6BF3378D-2BDA-44C3-A250-7EBA0A54B84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31102" y="1735200"/>
            <a:ext cx="5760000" cy="241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15E2EB6-0E6B-41C8-B78F-094D708B68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en-US" noProof="0"/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75F27561-489C-4A98-8EA1-A46A56597C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8800" y="5562000"/>
            <a:ext cx="5760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1BD7A14A-65E3-45F5-9D8F-27FC1EE690F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31102" y="5562000"/>
            <a:ext cx="5760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13" name="Bildplatzhalter 7">
            <a:extLst>
              <a:ext uri="{FF2B5EF4-FFF2-40B4-BE49-F238E27FC236}">
                <a16:creationId xmlns:a16="http://schemas.microsoft.com/office/drawing/2014/main" id="{883E70F6-09A0-0C42-A3C1-5138CFDB15B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98800" y="1735200"/>
            <a:ext cx="5760000" cy="241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DD049A23-6FF8-B840-A89D-EA7E73B64E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1658915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iple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15" name="Bildplatzhalter 7">
            <a:extLst>
              <a:ext uri="{FF2B5EF4-FFF2-40B4-BE49-F238E27FC236}">
                <a16:creationId xmlns:a16="http://schemas.microsoft.com/office/drawing/2014/main" id="{6BF3378D-2BDA-44C3-A250-7EBA0A54B84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86951" y="1735200"/>
            <a:ext cx="3816000" cy="381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15E2EB6-0E6B-41C8-B78F-094D708B68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en-US" noProof="0"/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75F27561-489C-4A98-8EA1-A46A56597C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8800" y="5562000"/>
            <a:ext cx="3816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1BD7A14A-65E3-45F5-9D8F-27FC1EE690F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75102" y="5562000"/>
            <a:ext cx="3816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13" name="Bildplatzhalter 7">
            <a:extLst>
              <a:ext uri="{FF2B5EF4-FFF2-40B4-BE49-F238E27FC236}">
                <a16:creationId xmlns:a16="http://schemas.microsoft.com/office/drawing/2014/main" id="{883E70F6-09A0-0C42-A3C1-5138CFDB15B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98799" y="1735200"/>
            <a:ext cx="3816000" cy="381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10" name="Bildplatzhalter 7">
            <a:extLst>
              <a:ext uri="{FF2B5EF4-FFF2-40B4-BE49-F238E27FC236}">
                <a16:creationId xmlns:a16="http://schemas.microsoft.com/office/drawing/2014/main" id="{E4F46ED5-A9CC-3845-8EAE-DF22E78C0FEF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075102" y="1735200"/>
            <a:ext cx="3816000" cy="381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131B782-CE0E-D94C-A6D8-698ECB9158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84F0773C-3660-C346-B576-6A1541D607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86951" y="5562000"/>
            <a:ext cx="3816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60058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iple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15" name="Bildplatzhalter 7">
            <a:extLst>
              <a:ext uri="{FF2B5EF4-FFF2-40B4-BE49-F238E27FC236}">
                <a16:creationId xmlns:a16="http://schemas.microsoft.com/office/drawing/2014/main" id="{6BF3378D-2BDA-44C3-A250-7EBA0A54B84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86951" y="1735200"/>
            <a:ext cx="3816000" cy="241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15E2EB6-0E6B-41C8-B78F-094D708B68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en-US" noProof="0"/>
          </a:p>
        </p:txBody>
      </p:sp>
      <p:sp>
        <p:nvSpPr>
          <p:cNvPr id="13" name="Bildplatzhalter 7">
            <a:extLst>
              <a:ext uri="{FF2B5EF4-FFF2-40B4-BE49-F238E27FC236}">
                <a16:creationId xmlns:a16="http://schemas.microsoft.com/office/drawing/2014/main" id="{883E70F6-09A0-0C42-A3C1-5138CFDB15B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98800" y="1735200"/>
            <a:ext cx="3816000" cy="241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10" name="Bildplatzhalter 7">
            <a:extLst>
              <a:ext uri="{FF2B5EF4-FFF2-40B4-BE49-F238E27FC236}">
                <a16:creationId xmlns:a16="http://schemas.microsoft.com/office/drawing/2014/main" id="{E4F46ED5-A9CC-3845-8EAE-DF22E78C0FEF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075102" y="1735200"/>
            <a:ext cx="3816000" cy="241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F3A88FD0-4917-C843-BD3E-E4112894B4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  <p:sp>
        <p:nvSpPr>
          <p:cNvPr id="25" name="Textplatzhalter 10">
            <a:extLst>
              <a:ext uri="{FF2B5EF4-FFF2-40B4-BE49-F238E27FC236}">
                <a16:creationId xmlns:a16="http://schemas.microsoft.com/office/drawing/2014/main" id="{73DC0A74-6183-6046-B8C1-245635094EE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8800" y="5562000"/>
            <a:ext cx="3816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26" name="Textplatzhalter 10">
            <a:extLst>
              <a:ext uri="{FF2B5EF4-FFF2-40B4-BE49-F238E27FC236}">
                <a16:creationId xmlns:a16="http://schemas.microsoft.com/office/drawing/2014/main" id="{88433810-AB85-764E-85DB-6D8B1016E54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75102" y="5562000"/>
            <a:ext cx="3816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27" name="Textplatzhalter 10">
            <a:extLst>
              <a:ext uri="{FF2B5EF4-FFF2-40B4-BE49-F238E27FC236}">
                <a16:creationId xmlns:a16="http://schemas.microsoft.com/office/drawing/2014/main" id="{5518CCE1-8448-2D4F-9ACE-4B7F6F9C9B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86951" y="5562000"/>
            <a:ext cx="3816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9216220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ruple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15" name="Bildplatzhalter 7">
            <a:extLst>
              <a:ext uri="{FF2B5EF4-FFF2-40B4-BE49-F238E27FC236}">
                <a16:creationId xmlns:a16="http://schemas.microsoft.com/office/drawing/2014/main" id="{6BF3378D-2BDA-44C3-A250-7EBA0A54B84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16300" y="1746000"/>
            <a:ext cx="2844000" cy="381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15E2EB6-0E6B-41C8-B78F-094D708B68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en-US" noProof="0"/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75F27561-489C-4A98-8EA1-A46A56597C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8800" y="5562000"/>
            <a:ext cx="284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1BD7A14A-65E3-45F5-9D8F-27FC1EE690F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47102" y="5562000"/>
            <a:ext cx="284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13" name="Bildplatzhalter 7">
            <a:extLst>
              <a:ext uri="{FF2B5EF4-FFF2-40B4-BE49-F238E27FC236}">
                <a16:creationId xmlns:a16="http://schemas.microsoft.com/office/drawing/2014/main" id="{883E70F6-09A0-0C42-A3C1-5138CFDB15B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300899" y="1746000"/>
            <a:ext cx="2844000" cy="381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10" name="Bildplatzhalter 7">
            <a:extLst>
              <a:ext uri="{FF2B5EF4-FFF2-40B4-BE49-F238E27FC236}">
                <a16:creationId xmlns:a16="http://schemas.microsoft.com/office/drawing/2014/main" id="{E4F46ED5-A9CC-3845-8EAE-DF22E78C0FEF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131701" y="1746000"/>
            <a:ext cx="2844000" cy="381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115D6F6E-CC99-D945-BA74-6FDAD547DDA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47102" y="1735200"/>
            <a:ext cx="2844000" cy="381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16" name="Textplatzhalter 10">
            <a:extLst>
              <a:ext uri="{FF2B5EF4-FFF2-40B4-BE49-F238E27FC236}">
                <a16:creationId xmlns:a16="http://schemas.microsoft.com/office/drawing/2014/main" id="{34C2D65E-0AB0-7946-95ED-F97C130BFF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  <p:sp>
        <p:nvSpPr>
          <p:cNvPr id="18" name="Textplatzhalter 10">
            <a:extLst>
              <a:ext uri="{FF2B5EF4-FFF2-40B4-BE49-F238E27FC236}">
                <a16:creationId xmlns:a16="http://schemas.microsoft.com/office/drawing/2014/main" id="{E85BE21C-111F-E94E-BB6F-C94E4248C0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14901" y="5562000"/>
            <a:ext cx="284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19" name="Textplatzhalter 10">
            <a:extLst>
              <a:ext uri="{FF2B5EF4-FFF2-40B4-BE49-F238E27FC236}">
                <a16:creationId xmlns:a16="http://schemas.microsoft.com/office/drawing/2014/main" id="{4161C85F-7079-6F4A-8B3C-4DC98ACE32F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31002" y="5562000"/>
            <a:ext cx="284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949611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ruple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15E2EB6-0E6B-41C8-B78F-094D708B68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en-US" noProof="0"/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392FE00C-43DE-AA40-9463-5C36F27F5B2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14900" y="1735200"/>
            <a:ext cx="2844000" cy="241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16" name="Bildplatzhalter 7">
            <a:extLst>
              <a:ext uri="{FF2B5EF4-FFF2-40B4-BE49-F238E27FC236}">
                <a16:creationId xmlns:a16="http://schemas.microsoft.com/office/drawing/2014/main" id="{FA983B17-64B5-B645-B946-A660CF637D6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98799" y="1735200"/>
            <a:ext cx="2844000" cy="241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18" name="Bildplatzhalter 7">
            <a:extLst>
              <a:ext uri="{FF2B5EF4-FFF2-40B4-BE49-F238E27FC236}">
                <a16:creationId xmlns:a16="http://schemas.microsoft.com/office/drawing/2014/main" id="{A21B3C48-9054-AE41-BDCD-29E76BEB7F1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131001" y="1735200"/>
            <a:ext cx="2844000" cy="241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19" name="Bildplatzhalter 7">
            <a:extLst>
              <a:ext uri="{FF2B5EF4-FFF2-40B4-BE49-F238E27FC236}">
                <a16:creationId xmlns:a16="http://schemas.microsoft.com/office/drawing/2014/main" id="{9495065D-91A4-644A-8033-A7CF60F9A673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47102" y="1735200"/>
            <a:ext cx="2844000" cy="241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CF36E6CD-8682-E549-AD4E-A9B4FAA029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  <p:sp>
        <p:nvSpPr>
          <p:cNvPr id="22" name="Textplatzhalter 10">
            <a:extLst>
              <a:ext uri="{FF2B5EF4-FFF2-40B4-BE49-F238E27FC236}">
                <a16:creationId xmlns:a16="http://schemas.microsoft.com/office/drawing/2014/main" id="{151DCB6D-80D7-CA4B-8652-64A4495C2D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8800" y="5562000"/>
            <a:ext cx="284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23" name="Textplatzhalter 10">
            <a:extLst>
              <a:ext uri="{FF2B5EF4-FFF2-40B4-BE49-F238E27FC236}">
                <a16:creationId xmlns:a16="http://schemas.microsoft.com/office/drawing/2014/main" id="{1F890C00-F393-B04B-B61D-F4C698E095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14901" y="5562000"/>
            <a:ext cx="284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24" name="Textplatzhalter 10">
            <a:extLst>
              <a:ext uri="{FF2B5EF4-FFF2-40B4-BE49-F238E27FC236}">
                <a16:creationId xmlns:a16="http://schemas.microsoft.com/office/drawing/2014/main" id="{2EC90634-D4A5-1545-BA44-9867CD4B7C3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31002" y="5562000"/>
            <a:ext cx="284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25" name="Textplatzhalter 10">
            <a:extLst>
              <a:ext uri="{FF2B5EF4-FFF2-40B4-BE49-F238E27FC236}">
                <a16:creationId xmlns:a16="http://schemas.microsoft.com/office/drawing/2014/main" id="{2A781507-C328-714B-A41D-110D168020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47102" y="5562000"/>
            <a:ext cx="284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5531388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D2B15B91-4C2A-4F0F-844F-20454FB2119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1"/>
            <a:ext cx="12192001" cy="60768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803135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>
            <a:extLst>
              <a:ext uri="{FF2B5EF4-FFF2-40B4-BE49-F238E27FC236}">
                <a16:creationId xmlns:a16="http://schemas.microsoft.com/office/drawing/2014/main" id="{89BC1607-6D09-4E13-8EA1-F50B3F5FB7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00037" y="1736726"/>
            <a:ext cx="11591925" cy="38163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F0CC72-3108-40CF-9115-509E4D2D1C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038" y="584994"/>
            <a:ext cx="11592302" cy="864000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en-US" noProof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A4E1060B-5A82-4C24-BE4A-419CC8F21E1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98799" y="5562000"/>
            <a:ext cx="11591925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C45DFFDF-B381-6144-BDAD-512457599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8828987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DC1AB411-E876-4DEB-8173-A4DA6C70578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186951" y="1735200"/>
            <a:ext cx="7703848" cy="381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208545-2FE9-4F35-AACF-1A4C7606BB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en-US" noProof="0"/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0FE9B04A-8B8A-46C0-B900-9A403D0FC0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8799" y="5562000"/>
            <a:ext cx="3815999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2A86120A-B490-4E33-BDCD-4DC227A4E43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86951" y="5562000"/>
            <a:ext cx="7703848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 sz="10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lang="en-US" noProof="0"/>
              <a:t>Footnote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C50C866D-AED9-3B43-8C10-C3581B225D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08FC13B-E432-8C49-AB4E-9BCA4074E36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00036" y="1735200"/>
            <a:ext cx="3814761" cy="381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980120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DC1AB411-E876-4DEB-8173-A4DA6C70578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98800" y="1735200"/>
            <a:ext cx="7704151" cy="381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208545-2FE9-4F35-AACF-1A4C7606BB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en-US" noProof="0"/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0FE9B04A-8B8A-46C0-B900-9A403D0FC0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74800" y="5562000"/>
            <a:ext cx="3816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 sz="10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lang="en-US" noProof="0"/>
              <a:t>Footnote</a:t>
            </a:r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2A86120A-B490-4E33-BDCD-4DC227A4E43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8800" y="5562000"/>
            <a:ext cx="7704151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 sz="10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lang="en-US" noProof="0"/>
              <a:t>Footnote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4EEC7C3B-FF6F-D44F-B6C8-E34C855E83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850BE484-93BC-8B42-978C-1B071FA7F35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076039" y="1735200"/>
            <a:ext cx="3814761" cy="381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648467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Scree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dia Placeholder 3">
            <a:extLst>
              <a:ext uri="{FF2B5EF4-FFF2-40B4-BE49-F238E27FC236}">
                <a16:creationId xmlns:a16="http://schemas.microsoft.com/office/drawing/2014/main" id="{4D9E7F2B-92A3-4845-AB36-2B6C61D9430A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-1" y="0"/>
            <a:ext cx="12193200" cy="6857999"/>
          </a:xfrm>
        </p:spPr>
        <p:txBody>
          <a:bodyPr/>
          <a:lstStyle/>
          <a:p>
            <a:r>
              <a:rPr lang="en-US"/>
              <a:t>Click icon to add media</a:t>
            </a:r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93193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23372BB-B827-41A5-A317-480A818E6D6D}"/>
              </a:ext>
            </a:extLst>
          </p:cNvPr>
          <p:cNvSpPr/>
          <p:nvPr userDrawn="1"/>
        </p:nvSpPr>
        <p:spPr>
          <a:xfrm>
            <a:off x="1" y="0"/>
            <a:ext cx="6096000" cy="5163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4" name="Bildplatzhalter 7">
            <a:extLst>
              <a:ext uri="{FF2B5EF4-FFF2-40B4-BE49-F238E27FC236}">
                <a16:creationId xmlns:a16="http://schemas.microsoft.com/office/drawing/2014/main" id="{BF1ECA5E-74FF-4829-850F-3409A946C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526400"/>
            <a:ext cx="6095999" cy="36375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1B08E065-0D32-47AB-B4B9-6D98A74FFA77}"/>
              </a:ext>
            </a:extLst>
          </p:cNvPr>
          <p:cNvSpPr/>
          <p:nvPr userDrawn="1"/>
        </p:nvSpPr>
        <p:spPr bwMode="blackGray">
          <a:xfrm>
            <a:off x="6096000" y="0"/>
            <a:ext cx="6095999" cy="152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endParaRPr lang="en-US" sz="2800" spc="-30" baseline="0" noProof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71D90906-4F5E-4F13-86D6-3576B1F1156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14086" y="514562"/>
            <a:ext cx="3060000" cy="535410"/>
            <a:chOff x="692439" y="1293569"/>
            <a:chExt cx="12203113" cy="2135188"/>
          </a:xfrm>
          <a:solidFill>
            <a:schemeClr val="tx1"/>
          </a:solidFill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59CA270F-873D-42F3-B7FF-1019B44AF7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317452" y="1336432"/>
              <a:ext cx="1539875" cy="2092325"/>
            </a:xfrm>
            <a:custGeom>
              <a:avLst/>
              <a:gdLst>
                <a:gd name="T0" fmla="*/ 0 w 837"/>
                <a:gd name="T1" fmla="*/ 693 h 1133"/>
                <a:gd name="T2" fmla="*/ 420 w 837"/>
                <a:gd name="T3" fmla="*/ 1133 h 1133"/>
                <a:gd name="T4" fmla="*/ 837 w 837"/>
                <a:gd name="T5" fmla="*/ 693 h 1133"/>
                <a:gd name="T6" fmla="*/ 837 w 837"/>
                <a:gd name="T7" fmla="*/ 647 h 1133"/>
                <a:gd name="T8" fmla="*/ 677 w 837"/>
                <a:gd name="T9" fmla="*/ 647 h 1133"/>
                <a:gd name="T10" fmla="*/ 677 w 837"/>
                <a:gd name="T11" fmla="*/ 693 h 1133"/>
                <a:gd name="T12" fmla="*/ 420 w 837"/>
                <a:gd name="T13" fmla="*/ 989 h 1133"/>
                <a:gd name="T14" fmla="*/ 163 w 837"/>
                <a:gd name="T15" fmla="*/ 693 h 1133"/>
                <a:gd name="T16" fmla="*/ 163 w 837"/>
                <a:gd name="T17" fmla="*/ 0 h 1133"/>
                <a:gd name="T18" fmla="*/ 0 w 837"/>
                <a:gd name="T19" fmla="*/ 0 h 1133"/>
                <a:gd name="T20" fmla="*/ 0 w 837"/>
                <a:gd name="T21" fmla="*/ 693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37" h="1133">
                  <a:moveTo>
                    <a:pt x="0" y="693"/>
                  </a:moveTo>
                  <a:cubicBezTo>
                    <a:pt x="0" y="920"/>
                    <a:pt x="142" y="1133"/>
                    <a:pt x="420" y="1133"/>
                  </a:cubicBezTo>
                  <a:cubicBezTo>
                    <a:pt x="691" y="1133"/>
                    <a:pt x="837" y="920"/>
                    <a:pt x="837" y="693"/>
                  </a:cubicBezTo>
                  <a:cubicBezTo>
                    <a:pt x="837" y="647"/>
                    <a:pt x="837" y="647"/>
                    <a:pt x="837" y="647"/>
                  </a:cubicBezTo>
                  <a:cubicBezTo>
                    <a:pt x="677" y="647"/>
                    <a:pt x="677" y="647"/>
                    <a:pt x="677" y="647"/>
                  </a:cubicBezTo>
                  <a:cubicBezTo>
                    <a:pt x="677" y="693"/>
                    <a:pt x="677" y="693"/>
                    <a:pt x="677" y="693"/>
                  </a:cubicBezTo>
                  <a:cubicBezTo>
                    <a:pt x="677" y="861"/>
                    <a:pt x="597" y="989"/>
                    <a:pt x="420" y="989"/>
                  </a:cubicBezTo>
                  <a:cubicBezTo>
                    <a:pt x="243" y="989"/>
                    <a:pt x="163" y="858"/>
                    <a:pt x="163" y="693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6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4" name="Rectangle 6">
              <a:extLst>
                <a:ext uri="{FF2B5EF4-FFF2-40B4-BE49-F238E27FC236}">
                  <a16:creationId xmlns:a16="http://schemas.microsoft.com/office/drawing/2014/main" id="{BF6A246C-453D-461E-B588-8AD9CEE118F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612602" y="1336432"/>
              <a:ext cx="298450" cy="20526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68B9D9C5-EB20-4284-9BFB-10FB43346E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66102" y="1339607"/>
              <a:ext cx="2078038" cy="2087563"/>
            </a:xfrm>
            <a:custGeom>
              <a:avLst/>
              <a:gdLst>
                <a:gd name="T0" fmla="*/ 0 w 1129"/>
                <a:gd name="T1" fmla="*/ 564 h 1130"/>
                <a:gd name="T2" fmla="*/ 565 w 1129"/>
                <a:gd name="T3" fmla="*/ 1130 h 1130"/>
                <a:gd name="T4" fmla="*/ 1129 w 1129"/>
                <a:gd name="T5" fmla="*/ 564 h 1130"/>
                <a:gd name="T6" fmla="*/ 565 w 1129"/>
                <a:gd name="T7" fmla="*/ 0 h 1130"/>
                <a:gd name="T8" fmla="*/ 538 w 1129"/>
                <a:gd name="T9" fmla="*/ 0 h 1130"/>
                <a:gd name="T10" fmla="*/ 538 w 1129"/>
                <a:gd name="T11" fmla="*/ 141 h 1130"/>
                <a:gd name="T12" fmla="*/ 565 w 1129"/>
                <a:gd name="T13" fmla="*/ 141 h 1130"/>
                <a:gd name="T14" fmla="*/ 978 w 1129"/>
                <a:gd name="T15" fmla="*/ 564 h 1130"/>
                <a:gd name="T16" fmla="*/ 565 w 1129"/>
                <a:gd name="T17" fmla="*/ 988 h 1130"/>
                <a:gd name="T18" fmla="*/ 151 w 1129"/>
                <a:gd name="T19" fmla="*/ 564 h 1130"/>
                <a:gd name="T20" fmla="*/ 0 w 1129"/>
                <a:gd name="T21" fmla="*/ 564 h 1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9" h="1130">
                  <a:moveTo>
                    <a:pt x="0" y="564"/>
                  </a:moveTo>
                  <a:cubicBezTo>
                    <a:pt x="0" y="881"/>
                    <a:pt x="250" y="1130"/>
                    <a:pt x="565" y="1130"/>
                  </a:cubicBezTo>
                  <a:cubicBezTo>
                    <a:pt x="879" y="1130"/>
                    <a:pt x="1129" y="881"/>
                    <a:pt x="1129" y="564"/>
                  </a:cubicBezTo>
                  <a:cubicBezTo>
                    <a:pt x="1129" y="249"/>
                    <a:pt x="879" y="0"/>
                    <a:pt x="565" y="0"/>
                  </a:cubicBezTo>
                  <a:cubicBezTo>
                    <a:pt x="538" y="0"/>
                    <a:pt x="538" y="0"/>
                    <a:pt x="538" y="0"/>
                  </a:cubicBezTo>
                  <a:cubicBezTo>
                    <a:pt x="538" y="141"/>
                    <a:pt x="538" y="141"/>
                    <a:pt x="538" y="141"/>
                  </a:cubicBezTo>
                  <a:cubicBezTo>
                    <a:pt x="565" y="141"/>
                    <a:pt x="565" y="141"/>
                    <a:pt x="565" y="141"/>
                  </a:cubicBezTo>
                  <a:cubicBezTo>
                    <a:pt x="796" y="141"/>
                    <a:pt x="978" y="326"/>
                    <a:pt x="978" y="564"/>
                  </a:cubicBezTo>
                  <a:cubicBezTo>
                    <a:pt x="978" y="803"/>
                    <a:pt x="796" y="988"/>
                    <a:pt x="565" y="988"/>
                  </a:cubicBezTo>
                  <a:cubicBezTo>
                    <a:pt x="333" y="988"/>
                    <a:pt x="151" y="803"/>
                    <a:pt x="151" y="564"/>
                  </a:cubicBezTo>
                  <a:lnTo>
                    <a:pt x="0" y="5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id="{CBD3B4F2-D1A0-4AAD-A44F-A68903B705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90627" y="1293569"/>
              <a:ext cx="1304925" cy="2095500"/>
            </a:xfrm>
            <a:custGeom>
              <a:avLst/>
              <a:gdLst>
                <a:gd name="T0" fmla="*/ 0 w 709"/>
                <a:gd name="T1" fmla="*/ 289 h 1134"/>
                <a:gd name="T2" fmla="*/ 166 w 709"/>
                <a:gd name="T3" fmla="*/ 558 h 1134"/>
                <a:gd name="T4" fmla="*/ 405 w 709"/>
                <a:gd name="T5" fmla="*/ 638 h 1134"/>
                <a:gd name="T6" fmla="*/ 552 w 709"/>
                <a:gd name="T7" fmla="*/ 819 h 1134"/>
                <a:gd name="T8" fmla="*/ 348 w 709"/>
                <a:gd name="T9" fmla="*/ 1002 h 1134"/>
                <a:gd name="T10" fmla="*/ 333 w 709"/>
                <a:gd name="T11" fmla="*/ 1002 h 1134"/>
                <a:gd name="T12" fmla="*/ 333 w 709"/>
                <a:gd name="T13" fmla="*/ 1134 h 1134"/>
                <a:gd name="T14" fmla="*/ 342 w 709"/>
                <a:gd name="T15" fmla="*/ 1134 h 1134"/>
                <a:gd name="T16" fmla="*/ 709 w 709"/>
                <a:gd name="T17" fmla="*/ 818 h 1134"/>
                <a:gd name="T18" fmla="*/ 506 w 709"/>
                <a:gd name="T19" fmla="*/ 521 h 1134"/>
                <a:gd name="T20" fmla="*/ 263 w 709"/>
                <a:gd name="T21" fmla="*/ 439 h 1134"/>
                <a:gd name="T22" fmla="*/ 160 w 709"/>
                <a:gd name="T23" fmla="*/ 290 h 1134"/>
                <a:gd name="T24" fmla="*/ 342 w 709"/>
                <a:gd name="T25" fmla="*/ 137 h 1134"/>
                <a:gd name="T26" fmla="*/ 557 w 709"/>
                <a:gd name="T27" fmla="*/ 311 h 1134"/>
                <a:gd name="T28" fmla="*/ 704 w 709"/>
                <a:gd name="T29" fmla="*/ 311 h 1134"/>
                <a:gd name="T30" fmla="*/ 342 w 709"/>
                <a:gd name="T31" fmla="*/ 0 h 1134"/>
                <a:gd name="T32" fmla="*/ 0 w 709"/>
                <a:gd name="T33" fmla="*/ 289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9" h="1134">
                  <a:moveTo>
                    <a:pt x="0" y="289"/>
                  </a:moveTo>
                  <a:cubicBezTo>
                    <a:pt x="0" y="425"/>
                    <a:pt x="64" y="503"/>
                    <a:pt x="166" y="558"/>
                  </a:cubicBezTo>
                  <a:cubicBezTo>
                    <a:pt x="245" y="600"/>
                    <a:pt x="327" y="609"/>
                    <a:pt x="405" y="638"/>
                  </a:cubicBezTo>
                  <a:cubicBezTo>
                    <a:pt x="517" y="680"/>
                    <a:pt x="552" y="738"/>
                    <a:pt x="552" y="819"/>
                  </a:cubicBezTo>
                  <a:cubicBezTo>
                    <a:pt x="552" y="931"/>
                    <a:pt x="475" y="1002"/>
                    <a:pt x="348" y="1002"/>
                  </a:cubicBezTo>
                  <a:cubicBezTo>
                    <a:pt x="333" y="1002"/>
                    <a:pt x="333" y="1002"/>
                    <a:pt x="333" y="1002"/>
                  </a:cubicBezTo>
                  <a:cubicBezTo>
                    <a:pt x="333" y="1134"/>
                    <a:pt x="333" y="1134"/>
                    <a:pt x="333" y="1134"/>
                  </a:cubicBezTo>
                  <a:cubicBezTo>
                    <a:pt x="342" y="1134"/>
                    <a:pt x="342" y="1134"/>
                    <a:pt x="342" y="1134"/>
                  </a:cubicBezTo>
                  <a:cubicBezTo>
                    <a:pt x="567" y="1134"/>
                    <a:pt x="709" y="994"/>
                    <a:pt x="709" y="818"/>
                  </a:cubicBezTo>
                  <a:cubicBezTo>
                    <a:pt x="709" y="703"/>
                    <a:pt x="653" y="587"/>
                    <a:pt x="506" y="521"/>
                  </a:cubicBezTo>
                  <a:cubicBezTo>
                    <a:pt x="427" y="486"/>
                    <a:pt x="332" y="468"/>
                    <a:pt x="263" y="439"/>
                  </a:cubicBezTo>
                  <a:cubicBezTo>
                    <a:pt x="188" y="406"/>
                    <a:pt x="160" y="363"/>
                    <a:pt x="160" y="290"/>
                  </a:cubicBezTo>
                  <a:cubicBezTo>
                    <a:pt x="160" y="203"/>
                    <a:pt x="232" y="137"/>
                    <a:pt x="342" y="137"/>
                  </a:cubicBezTo>
                  <a:cubicBezTo>
                    <a:pt x="487" y="137"/>
                    <a:pt x="554" y="208"/>
                    <a:pt x="557" y="311"/>
                  </a:cubicBezTo>
                  <a:cubicBezTo>
                    <a:pt x="704" y="311"/>
                    <a:pt x="704" y="311"/>
                    <a:pt x="704" y="311"/>
                  </a:cubicBezTo>
                  <a:cubicBezTo>
                    <a:pt x="709" y="150"/>
                    <a:pt x="592" y="0"/>
                    <a:pt x="342" y="0"/>
                  </a:cubicBezTo>
                  <a:cubicBezTo>
                    <a:pt x="137" y="0"/>
                    <a:pt x="0" y="128"/>
                    <a:pt x="0" y="28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id="{408E3856-3F48-42D0-9693-FEF49205B7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10814" y="1336432"/>
              <a:ext cx="1255713" cy="2052638"/>
            </a:xfrm>
            <a:custGeom>
              <a:avLst/>
              <a:gdLst>
                <a:gd name="T0" fmla="*/ 0 w 682"/>
                <a:gd name="T1" fmla="*/ 146 h 1111"/>
                <a:gd name="T2" fmla="*/ 325 w 682"/>
                <a:gd name="T3" fmla="*/ 146 h 1111"/>
                <a:gd name="T4" fmla="*/ 531 w 682"/>
                <a:gd name="T5" fmla="*/ 350 h 1111"/>
                <a:gd name="T6" fmla="*/ 320 w 682"/>
                <a:gd name="T7" fmla="*/ 556 h 1111"/>
                <a:gd name="T8" fmla="*/ 149 w 682"/>
                <a:gd name="T9" fmla="*/ 556 h 1111"/>
                <a:gd name="T10" fmla="*/ 149 w 682"/>
                <a:gd name="T11" fmla="*/ 702 h 1111"/>
                <a:gd name="T12" fmla="*/ 278 w 682"/>
                <a:gd name="T13" fmla="*/ 701 h 1111"/>
                <a:gd name="T14" fmla="*/ 493 w 682"/>
                <a:gd name="T15" fmla="*/ 1111 h 1111"/>
                <a:gd name="T16" fmla="*/ 672 w 682"/>
                <a:gd name="T17" fmla="*/ 1111 h 1111"/>
                <a:gd name="T18" fmla="*/ 439 w 682"/>
                <a:gd name="T19" fmla="*/ 682 h 1111"/>
                <a:gd name="T20" fmla="*/ 682 w 682"/>
                <a:gd name="T21" fmla="*/ 350 h 1111"/>
                <a:gd name="T22" fmla="*/ 330 w 682"/>
                <a:gd name="T23" fmla="*/ 0 h 1111"/>
                <a:gd name="T24" fmla="*/ 0 w 682"/>
                <a:gd name="T25" fmla="*/ 0 h 1111"/>
                <a:gd name="T26" fmla="*/ 0 w 682"/>
                <a:gd name="T27" fmla="*/ 146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2" h="1111">
                  <a:moveTo>
                    <a:pt x="0" y="146"/>
                  </a:moveTo>
                  <a:cubicBezTo>
                    <a:pt x="325" y="146"/>
                    <a:pt x="325" y="146"/>
                    <a:pt x="325" y="146"/>
                  </a:cubicBezTo>
                  <a:cubicBezTo>
                    <a:pt x="430" y="146"/>
                    <a:pt x="531" y="228"/>
                    <a:pt x="531" y="350"/>
                  </a:cubicBezTo>
                  <a:cubicBezTo>
                    <a:pt x="531" y="468"/>
                    <a:pt x="438" y="556"/>
                    <a:pt x="320" y="556"/>
                  </a:cubicBezTo>
                  <a:cubicBezTo>
                    <a:pt x="149" y="556"/>
                    <a:pt x="149" y="556"/>
                    <a:pt x="149" y="556"/>
                  </a:cubicBezTo>
                  <a:cubicBezTo>
                    <a:pt x="149" y="702"/>
                    <a:pt x="149" y="702"/>
                    <a:pt x="149" y="702"/>
                  </a:cubicBezTo>
                  <a:cubicBezTo>
                    <a:pt x="278" y="701"/>
                    <a:pt x="278" y="701"/>
                    <a:pt x="278" y="701"/>
                  </a:cubicBezTo>
                  <a:cubicBezTo>
                    <a:pt x="493" y="1111"/>
                    <a:pt x="493" y="1111"/>
                    <a:pt x="493" y="1111"/>
                  </a:cubicBezTo>
                  <a:cubicBezTo>
                    <a:pt x="672" y="1111"/>
                    <a:pt x="672" y="1111"/>
                    <a:pt x="672" y="1111"/>
                  </a:cubicBezTo>
                  <a:cubicBezTo>
                    <a:pt x="439" y="682"/>
                    <a:pt x="439" y="682"/>
                    <a:pt x="439" y="682"/>
                  </a:cubicBezTo>
                  <a:cubicBezTo>
                    <a:pt x="561" y="645"/>
                    <a:pt x="682" y="519"/>
                    <a:pt x="682" y="350"/>
                  </a:cubicBezTo>
                  <a:cubicBezTo>
                    <a:pt x="682" y="149"/>
                    <a:pt x="538" y="0"/>
                    <a:pt x="33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D6FA2517-7D77-4620-BC9B-899740AB2F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42177" y="1336432"/>
              <a:ext cx="1511300" cy="2052638"/>
            </a:xfrm>
            <a:custGeom>
              <a:avLst/>
              <a:gdLst>
                <a:gd name="T0" fmla="*/ 0 w 952"/>
                <a:gd name="T1" fmla="*/ 170 h 1293"/>
                <a:gd name="T2" fmla="*/ 229 w 952"/>
                <a:gd name="T3" fmla="*/ 170 h 1293"/>
                <a:gd name="T4" fmla="*/ 229 w 952"/>
                <a:gd name="T5" fmla="*/ 1293 h 1293"/>
                <a:gd name="T6" fmla="*/ 415 w 952"/>
                <a:gd name="T7" fmla="*/ 1293 h 1293"/>
                <a:gd name="T8" fmla="*/ 415 w 952"/>
                <a:gd name="T9" fmla="*/ 170 h 1293"/>
                <a:gd name="T10" fmla="*/ 952 w 952"/>
                <a:gd name="T11" fmla="*/ 170 h 1293"/>
                <a:gd name="T12" fmla="*/ 952 w 952"/>
                <a:gd name="T13" fmla="*/ 0 h 1293"/>
                <a:gd name="T14" fmla="*/ 0 w 952"/>
                <a:gd name="T15" fmla="*/ 0 h 1293"/>
                <a:gd name="T16" fmla="*/ 0 w 952"/>
                <a:gd name="T17" fmla="*/ 17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2" h="1293">
                  <a:moveTo>
                    <a:pt x="0" y="170"/>
                  </a:moveTo>
                  <a:lnTo>
                    <a:pt x="229" y="170"/>
                  </a:lnTo>
                  <a:lnTo>
                    <a:pt x="229" y="1293"/>
                  </a:lnTo>
                  <a:lnTo>
                    <a:pt x="415" y="1293"/>
                  </a:lnTo>
                  <a:lnTo>
                    <a:pt x="415" y="170"/>
                  </a:lnTo>
                  <a:lnTo>
                    <a:pt x="952" y="170"/>
                  </a:lnTo>
                  <a:lnTo>
                    <a:pt x="952" y="0"/>
                  </a:lnTo>
                  <a:lnTo>
                    <a:pt x="0" y="0"/>
                  </a:lnTo>
                  <a:lnTo>
                    <a:pt x="0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9" name="Freeform 11">
              <a:extLst>
                <a:ext uri="{FF2B5EF4-FFF2-40B4-BE49-F238E27FC236}">
                  <a16:creationId xmlns:a16="http://schemas.microsoft.com/office/drawing/2014/main" id="{129D552D-72A4-4AF5-8176-50FC561F944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56089" y="1336432"/>
              <a:ext cx="1912938" cy="2052638"/>
            </a:xfrm>
            <a:custGeom>
              <a:avLst/>
              <a:gdLst>
                <a:gd name="T0" fmla="*/ 0 w 1205"/>
                <a:gd name="T1" fmla="*/ 1293 h 1293"/>
                <a:gd name="T2" fmla="*/ 183 w 1205"/>
                <a:gd name="T3" fmla="*/ 1293 h 1293"/>
                <a:gd name="T4" fmla="*/ 590 w 1205"/>
                <a:gd name="T5" fmla="*/ 222 h 1293"/>
                <a:gd name="T6" fmla="*/ 1009 w 1205"/>
                <a:gd name="T7" fmla="*/ 1293 h 1293"/>
                <a:gd name="T8" fmla="*/ 1205 w 1205"/>
                <a:gd name="T9" fmla="*/ 1293 h 1293"/>
                <a:gd name="T10" fmla="*/ 686 w 1205"/>
                <a:gd name="T11" fmla="*/ 0 h 1293"/>
                <a:gd name="T12" fmla="*/ 492 w 1205"/>
                <a:gd name="T13" fmla="*/ 0 h 1293"/>
                <a:gd name="T14" fmla="*/ 0 w 1205"/>
                <a:gd name="T15" fmla="*/ 1293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05" h="1293">
                  <a:moveTo>
                    <a:pt x="0" y="1293"/>
                  </a:moveTo>
                  <a:lnTo>
                    <a:pt x="183" y="1293"/>
                  </a:lnTo>
                  <a:lnTo>
                    <a:pt x="590" y="222"/>
                  </a:lnTo>
                  <a:lnTo>
                    <a:pt x="1009" y="1293"/>
                  </a:lnTo>
                  <a:lnTo>
                    <a:pt x="1205" y="1293"/>
                  </a:lnTo>
                  <a:lnTo>
                    <a:pt x="686" y="0"/>
                  </a:lnTo>
                  <a:lnTo>
                    <a:pt x="492" y="0"/>
                  </a:lnTo>
                  <a:lnTo>
                    <a:pt x="0" y="12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D4F56197-4799-4E5C-A551-0BCCD0B7963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2439" y="1293569"/>
              <a:ext cx="1379538" cy="2095500"/>
            </a:xfrm>
            <a:custGeom>
              <a:avLst/>
              <a:gdLst>
                <a:gd name="T0" fmla="*/ 41 w 749"/>
                <a:gd name="T1" fmla="*/ 288 h 1134"/>
                <a:gd name="T2" fmla="*/ 201 w 749"/>
                <a:gd name="T3" fmla="*/ 559 h 1134"/>
                <a:gd name="T4" fmla="*/ 442 w 749"/>
                <a:gd name="T5" fmla="*/ 639 h 1134"/>
                <a:gd name="T6" fmla="*/ 567 w 749"/>
                <a:gd name="T7" fmla="*/ 740 h 1134"/>
                <a:gd name="T8" fmla="*/ 733 w 749"/>
                <a:gd name="T9" fmla="*/ 740 h 1134"/>
                <a:gd name="T10" fmla="*/ 547 w 749"/>
                <a:gd name="T11" fmla="*/ 523 h 1134"/>
                <a:gd name="T12" fmla="*/ 300 w 749"/>
                <a:gd name="T13" fmla="*/ 439 h 1134"/>
                <a:gd name="T14" fmla="*/ 201 w 749"/>
                <a:gd name="T15" fmla="*/ 290 h 1134"/>
                <a:gd name="T16" fmla="*/ 383 w 749"/>
                <a:gd name="T17" fmla="*/ 137 h 1134"/>
                <a:gd name="T18" fmla="*/ 598 w 749"/>
                <a:gd name="T19" fmla="*/ 311 h 1134"/>
                <a:gd name="T20" fmla="*/ 744 w 749"/>
                <a:gd name="T21" fmla="*/ 311 h 1134"/>
                <a:gd name="T22" fmla="*/ 383 w 749"/>
                <a:gd name="T23" fmla="*/ 0 h 1134"/>
                <a:gd name="T24" fmla="*/ 41 w 749"/>
                <a:gd name="T25" fmla="*/ 288 h 1134"/>
                <a:gd name="T26" fmla="*/ 5 w 749"/>
                <a:gd name="T27" fmla="*/ 788 h 1134"/>
                <a:gd name="T28" fmla="*/ 395 w 749"/>
                <a:gd name="T29" fmla="*/ 1134 h 1134"/>
                <a:gd name="T30" fmla="*/ 405 w 749"/>
                <a:gd name="T31" fmla="*/ 1134 h 1134"/>
                <a:gd name="T32" fmla="*/ 405 w 749"/>
                <a:gd name="T33" fmla="*/ 999 h 1134"/>
                <a:gd name="T34" fmla="*/ 395 w 749"/>
                <a:gd name="T35" fmla="*/ 999 h 1134"/>
                <a:gd name="T36" fmla="*/ 158 w 749"/>
                <a:gd name="T37" fmla="*/ 788 h 1134"/>
                <a:gd name="T38" fmla="*/ 158 w 749"/>
                <a:gd name="T39" fmla="*/ 729 h 1134"/>
                <a:gd name="T40" fmla="*/ 5 w 749"/>
                <a:gd name="T41" fmla="*/ 729 h 1134"/>
                <a:gd name="T42" fmla="*/ 5 w 749"/>
                <a:gd name="T43" fmla="*/ 788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9" h="1134">
                  <a:moveTo>
                    <a:pt x="41" y="288"/>
                  </a:moveTo>
                  <a:cubicBezTo>
                    <a:pt x="41" y="417"/>
                    <a:pt x="93" y="504"/>
                    <a:pt x="201" y="559"/>
                  </a:cubicBezTo>
                  <a:cubicBezTo>
                    <a:pt x="280" y="599"/>
                    <a:pt x="365" y="610"/>
                    <a:pt x="442" y="639"/>
                  </a:cubicBezTo>
                  <a:cubicBezTo>
                    <a:pt x="524" y="669"/>
                    <a:pt x="555" y="695"/>
                    <a:pt x="567" y="740"/>
                  </a:cubicBezTo>
                  <a:cubicBezTo>
                    <a:pt x="733" y="740"/>
                    <a:pt x="733" y="740"/>
                    <a:pt x="733" y="740"/>
                  </a:cubicBezTo>
                  <a:cubicBezTo>
                    <a:pt x="710" y="645"/>
                    <a:pt x="646" y="568"/>
                    <a:pt x="547" y="523"/>
                  </a:cubicBezTo>
                  <a:cubicBezTo>
                    <a:pt x="469" y="488"/>
                    <a:pt x="369" y="468"/>
                    <a:pt x="300" y="439"/>
                  </a:cubicBezTo>
                  <a:cubicBezTo>
                    <a:pt x="224" y="407"/>
                    <a:pt x="201" y="362"/>
                    <a:pt x="201" y="290"/>
                  </a:cubicBezTo>
                  <a:cubicBezTo>
                    <a:pt x="201" y="203"/>
                    <a:pt x="273" y="137"/>
                    <a:pt x="383" y="137"/>
                  </a:cubicBezTo>
                  <a:cubicBezTo>
                    <a:pt x="528" y="137"/>
                    <a:pt x="595" y="208"/>
                    <a:pt x="598" y="311"/>
                  </a:cubicBezTo>
                  <a:cubicBezTo>
                    <a:pt x="744" y="311"/>
                    <a:pt x="744" y="311"/>
                    <a:pt x="744" y="311"/>
                  </a:cubicBezTo>
                  <a:cubicBezTo>
                    <a:pt x="749" y="150"/>
                    <a:pt x="633" y="0"/>
                    <a:pt x="383" y="0"/>
                  </a:cubicBezTo>
                  <a:cubicBezTo>
                    <a:pt x="178" y="0"/>
                    <a:pt x="41" y="127"/>
                    <a:pt x="41" y="288"/>
                  </a:cubicBezTo>
                  <a:moveTo>
                    <a:pt x="5" y="788"/>
                  </a:moveTo>
                  <a:cubicBezTo>
                    <a:pt x="0" y="969"/>
                    <a:pt x="121" y="1134"/>
                    <a:pt x="395" y="1134"/>
                  </a:cubicBezTo>
                  <a:cubicBezTo>
                    <a:pt x="405" y="1134"/>
                    <a:pt x="405" y="1134"/>
                    <a:pt x="405" y="1134"/>
                  </a:cubicBezTo>
                  <a:cubicBezTo>
                    <a:pt x="405" y="999"/>
                    <a:pt x="405" y="999"/>
                    <a:pt x="405" y="999"/>
                  </a:cubicBezTo>
                  <a:cubicBezTo>
                    <a:pt x="395" y="999"/>
                    <a:pt x="395" y="999"/>
                    <a:pt x="395" y="999"/>
                  </a:cubicBezTo>
                  <a:cubicBezTo>
                    <a:pt x="249" y="999"/>
                    <a:pt x="158" y="906"/>
                    <a:pt x="158" y="788"/>
                  </a:cubicBezTo>
                  <a:cubicBezTo>
                    <a:pt x="158" y="729"/>
                    <a:pt x="158" y="729"/>
                    <a:pt x="158" y="729"/>
                  </a:cubicBezTo>
                  <a:cubicBezTo>
                    <a:pt x="5" y="729"/>
                    <a:pt x="5" y="729"/>
                    <a:pt x="5" y="729"/>
                  </a:cubicBezTo>
                  <a:lnTo>
                    <a:pt x="5" y="7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1" name="Freeform 13">
              <a:extLst>
                <a:ext uri="{FF2B5EF4-FFF2-40B4-BE49-F238E27FC236}">
                  <a16:creationId xmlns:a16="http://schemas.microsoft.com/office/drawing/2014/main" id="{D64CFB8E-1853-4432-B103-ED2CC72C12E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46764" y="1336432"/>
              <a:ext cx="1268413" cy="2052638"/>
            </a:xfrm>
            <a:custGeom>
              <a:avLst/>
              <a:gdLst>
                <a:gd name="T0" fmla="*/ 0 w 689"/>
                <a:gd name="T1" fmla="*/ 146 h 1111"/>
                <a:gd name="T2" fmla="*/ 331 w 689"/>
                <a:gd name="T3" fmla="*/ 146 h 1111"/>
                <a:gd name="T4" fmla="*/ 538 w 689"/>
                <a:gd name="T5" fmla="*/ 350 h 1111"/>
                <a:gd name="T6" fmla="*/ 326 w 689"/>
                <a:gd name="T7" fmla="*/ 556 h 1111"/>
                <a:gd name="T8" fmla="*/ 149 w 689"/>
                <a:gd name="T9" fmla="*/ 556 h 1111"/>
                <a:gd name="T10" fmla="*/ 149 w 689"/>
                <a:gd name="T11" fmla="*/ 702 h 1111"/>
                <a:gd name="T12" fmla="*/ 284 w 689"/>
                <a:gd name="T13" fmla="*/ 701 h 1111"/>
                <a:gd name="T14" fmla="*/ 500 w 689"/>
                <a:gd name="T15" fmla="*/ 1111 h 1111"/>
                <a:gd name="T16" fmla="*/ 678 w 689"/>
                <a:gd name="T17" fmla="*/ 1111 h 1111"/>
                <a:gd name="T18" fmla="*/ 445 w 689"/>
                <a:gd name="T19" fmla="*/ 682 h 1111"/>
                <a:gd name="T20" fmla="*/ 689 w 689"/>
                <a:gd name="T21" fmla="*/ 350 h 1111"/>
                <a:gd name="T22" fmla="*/ 336 w 689"/>
                <a:gd name="T23" fmla="*/ 0 h 1111"/>
                <a:gd name="T24" fmla="*/ 0 w 689"/>
                <a:gd name="T25" fmla="*/ 0 h 1111"/>
                <a:gd name="T26" fmla="*/ 0 w 689"/>
                <a:gd name="T27" fmla="*/ 146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9" h="1111">
                  <a:moveTo>
                    <a:pt x="0" y="146"/>
                  </a:moveTo>
                  <a:cubicBezTo>
                    <a:pt x="331" y="146"/>
                    <a:pt x="331" y="146"/>
                    <a:pt x="331" y="146"/>
                  </a:cubicBezTo>
                  <a:cubicBezTo>
                    <a:pt x="436" y="146"/>
                    <a:pt x="538" y="228"/>
                    <a:pt x="538" y="350"/>
                  </a:cubicBezTo>
                  <a:cubicBezTo>
                    <a:pt x="538" y="468"/>
                    <a:pt x="444" y="556"/>
                    <a:pt x="326" y="556"/>
                  </a:cubicBezTo>
                  <a:cubicBezTo>
                    <a:pt x="149" y="556"/>
                    <a:pt x="149" y="556"/>
                    <a:pt x="149" y="556"/>
                  </a:cubicBezTo>
                  <a:cubicBezTo>
                    <a:pt x="149" y="702"/>
                    <a:pt x="149" y="702"/>
                    <a:pt x="149" y="702"/>
                  </a:cubicBezTo>
                  <a:cubicBezTo>
                    <a:pt x="284" y="701"/>
                    <a:pt x="284" y="701"/>
                    <a:pt x="284" y="701"/>
                  </a:cubicBezTo>
                  <a:cubicBezTo>
                    <a:pt x="500" y="1111"/>
                    <a:pt x="500" y="1111"/>
                    <a:pt x="500" y="1111"/>
                  </a:cubicBezTo>
                  <a:cubicBezTo>
                    <a:pt x="678" y="1111"/>
                    <a:pt x="678" y="1111"/>
                    <a:pt x="678" y="1111"/>
                  </a:cubicBezTo>
                  <a:cubicBezTo>
                    <a:pt x="445" y="682"/>
                    <a:pt x="445" y="682"/>
                    <a:pt x="445" y="682"/>
                  </a:cubicBezTo>
                  <a:cubicBezTo>
                    <a:pt x="567" y="645"/>
                    <a:pt x="689" y="519"/>
                    <a:pt x="689" y="350"/>
                  </a:cubicBezTo>
                  <a:cubicBezTo>
                    <a:pt x="689" y="149"/>
                    <a:pt x="544" y="0"/>
                    <a:pt x="33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pic>
        <p:nvPicPr>
          <p:cNvPr id="32" name="Grafik 31">
            <a:extLst>
              <a:ext uri="{FF2B5EF4-FFF2-40B4-BE49-F238E27FC236}">
                <a16:creationId xmlns:a16="http://schemas.microsoft.com/office/drawing/2014/main" id="{44586D2D-62CA-41AD-B887-3C547CCD23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3667" y="584636"/>
            <a:ext cx="3204000" cy="416151"/>
          </a:xfrm>
          <a:prstGeom prst="rect">
            <a:avLst/>
          </a:prstGeom>
        </p:spPr>
      </p:pic>
      <p:sp>
        <p:nvSpPr>
          <p:cNvPr id="19" name="Untertitel 2">
            <a:extLst>
              <a:ext uri="{FF2B5EF4-FFF2-40B4-BE49-F238E27FC236}">
                <a16:creationId xmlns:a16="http://schemas.microsoft.com/office/drawing/2014/main" id="{A20BF4EC-4585-E24F-B7F2-62DC26D776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3999" y="6066000"/>
            <a:ext cx="11195999" cy="288000"/>
          </a:xfrm>
          <a:prstGeom prst="rect">
            <a:avLst/>
          </a:prstGeom>
        </p:spPr>
        <p:txBody>
          <a:bodyPr lIns="0"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latin typeface="TT Norms Pro" panose="02000503030000020003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Subtitle, month year</a:t>
            </a:r>
          </a:p>
        </p:txBody>
      </p:sp>
      <p:sp>
        <p:nvSpPr>
          <p:cNvPr id="36" name="Titel 1">
            <a:extLst>
              <a:ext uri="{FF2B5EF4-FFF2-40B4-BE49-F238E27FC236}">
                <a16:creationId xmlns:a16="http://schemas.microsoft.com/office/drawing/2014/main" id="{EC5825DB-E82B-3C45-809C-09B790E6EE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4000" y="5568276"/>
            <a:ext cx="11196000" cy="430887"/>
          </a:xfrm>
        </p:spPr>
        <p:txBody>
          <a:bodyPr anchor="b">
            <a:sp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en-US"/>
              <a:t>Cover chart for longer titles in two or three lines, TT Norms Pro, 28 </a:t>
            </a:r>
            <a:r>
              <a:rPr lang="en-US" err="1"/>
              <a:t>pt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626902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208545-2FE9-4F35-AACF-1A4C7606BB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en-US" noProof="0"/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0FE9B04A-8B8A-46C0-B900-9A403D0FC0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8799" y="5562000"/>
            <a:ext cx="473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2A86120A-B490-4E33-BDCD-4DC227A4E43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106799" y="5562000"/>
            <a:ext cx="678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 sz="10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lang="en-US" noProof="0"/>
              <a:t>Footnote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C50C866D-AED9-3B43-8C10-C3581B225D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08FC13B-E432-8C49-AB4E-9BCA4074E36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00035" y="1735200"/>
            <a:ext cx="4734000" cy="381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95A61C8-D504-854F-AA9D-A2FB684665C9}"/>
              </a:ext>
            </a:extLst>
          </p:cNvPr>
          <p:cNvSpPr>
            <a:spLocks noGrp="1" noChangeAspect="1"/>
          </p:cNvSpPr>
          <p:nvPr>
            <p:ph type="media" sz="quarter" idx="25"/>
          </p:nvPr>
        </p:nvSpPr>
        <p:spPr>
          <a:xfrm>
            <a:off x="5106799" y="1735200"/>
            <a:ext cx="6784000" cy="3816000"/>
          </a:xfrm>
        </p:spPr>
        <p:txBody>
          <a:bodyPr/>
          <a:lstStyle/>
          <a:p>
            <a:r>
              <a:rPr lang="en-US"/>
              <a:t>Click icon to add media</a:t>
            </a:r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932777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208545-2FE9-4F35-AACF-1A4C7606BB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en-US" noProof="0"/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0FE9B04A-8B8A-46C0-B900-9A403D0FC0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56799" y="5562000"/>
            <a:ext cx="473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2A86120A-B490-4E33-BDCD-4DC227A4E43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8799" y="5562000"/>
            <a:ext cx="678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 sz="10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lang="en-US" noProof="0"/>
              <a:t>Footnote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C50C866D-AED9-3B43-8C10-C3581B225D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08FC13B-E432-8C49-AB4E-9BCA4074E36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56799" y="1735200"/>
            <a:ext cx="4734000" cy="381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95A61C8-D504-854F-AA9D-A2FB684665C9}"/>
              </a:ext>
            </a:extLst>
          </p:cNvPr>
          <p:cNvSpPr>
            <a:spLocks noGrp="1" noChangeAspect="1"/>
          </p:cNvSpPr>
          <p:nvPr>
            <p:ph type="media" sz="quarter" idx="25"/>
          </p:nvPr>
        </p:nvSpPr>
        <p:spPr>
          <a:xfrm>
            <a:off x="298799" y="1735200"/>
            <a:ext cx="6784000" cy="3816000"/>
          </a:xfrm>
        </p:spPr>
        <p:txBody>
          <a:bodyPr/>
          <a:lstStyle/>
          <a:p>
            <a:r>
              <a:rPr lang="en-US"/>
              <a:t>Click icon to add media</a:t>
            </a:r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234546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>
            <a:extLst>
              <a:ext uri="{FF2B5EF4-FFF2-40B4-BE49-F238E27FC236}">
                <a16:creationId xmlns:a16="http://schemas.microsoft.com/office/drawing/2014/main" id="{89BC1607-6D09-4E13-8EA1-F50B3F5FB7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00037" y="1736638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F0CC72-3108-40CF-9115-509E4D2D1C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038" y="584994"/>
            <a:ext cx="11592302" cy="864000"/>
          </a:xfrm>
        </p:spPr>
        <p:txBody>
          <a:bodyPr/>
          <a:lstStyle/>
          <a:p>
            <a:r>
              <a:rPr lang="en-US"/>
              <a:t>Headline 1, TT Norms Pro, 28 </a:t>
            </a:r>
            <a:r>
              <a:rPr lang="en-US" err="1"/>
              <a:t>pt</a:t>
            </a:r>
            <a:endParaRPr lang="en-US" noProof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A4E1060B-5A82-4C24-BE4A-419CC8F21E1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98799" y="5562000"/>
            <a:ext cx="11591925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Caption</a:t>
            </a:r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C45DFFDF-B381-6144-BDAD-512457599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  <p:sp>
        <p:nvSpPr>
          <p:cNvPr id="19" name="Bildplatzhalter 7">
            <a:extLst>
              <a:ext uri="{FF2B5EF4-FFF2-40B4-BE49-F238E27FC236}">
                <a16:creationId xmlns:a16="http://schemas.microsoft.com/office/drawing/2014/main" id="{3722DDAC-8DC4-4E4E-B3E6-17A4F3E9864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223997" y="1736638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0" name="Bildplatzhalter 7">
            <a:extLst>
              <a:ext uri="{FF2B5EF4-FFF2-40B4-BE49-F238E27FC236}">
                <a16:creationId xmlns:a16="http://schemas.microsoft.com/office/drawing/2014/main" id="{23BD0554-0C87-4D46-B326-7C4AF9D4258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47957" y="1736638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2" name="Bildplatzhalter 7">
            <a:extLst>
              <a:ext uri="{FF2B5EF4-FFF2-40B4-BE49-F238E27FC236}">
                <a16:creationId xmlns:a16="http://schemas.microsoft.com/office/drawing/2014/main" id="{78930CCD-FACC-7141-94C3-7889E5E6A4E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071916" y="1736638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3" name="Bildplatzhalter 7">
            <a:extLst>
              <a:ext uri="{FF2B5EF4-FFF2-40B4-BE49-F238E27FC236}">
                <a16:creationId xmlns:a16="http://schemas.microsoft.com/office/drawing/2014/main" id="{545CE4B0-8EA2-4E44-BCB1-7E5C62AC57E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071916" y="3050857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5" name="Bildplatzhalter 7">
            <a:extLst>
              <a:ext uri="{FF2B5EF4-FFF2-40B4-BE49-F238E27FC236}">
                <a16:creationId xmlns:a16="http://schemas.microsoft.com/office/drawing/2014/main" id="{EA52EA84-692C-D84B-BF57-88F744E2B44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071916" y="4365075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6" name="Bildplatzhalter 7">
            <a:extLst>
              <a:ext uri="{FF2B5EF4-FFF2-40B4-BE49-F238E27FC236}">
                <a16:creationId xmlns:a16="http://schemas.microsoft.com/office/drawing/2014/main" id="{341B5F01-E93A-AA4C-9CE1-2028DACD51C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147957" y="3050857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7" name="Bildplatzhalter 7">
            <a:extLst>
              <a:ext uri="{FF2B5EF4-FFF2-40B4-BE49-F238E27FC236}">
                <a16:creationId xmlns:a16="http://schemas.microsoft.com/office/drawing/2014/main" id="{25D60A8D-B707-E44B-B19A-6348C4735164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47957" y="4365075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8" name="Bildplatzhalter 7">
            <a:extLst>
              <a:ext uri="{FF2B5EF4-FFF2-40B4-BE49-F238E27FC236}">
                <a16:creationId xmlns:a16="http://schemas.microsoft.com/office/drawing/2014/main" id="{C08324FD-C265-F449-A6AF-05AF918A8982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223997" y="3050857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29" name="Bildplatzhalter 7">
            <a:extLst>
              <a:ext uri="{FF2B5EF4-FFF2-40B4-BE49-F238E27FC236}">
                <a16:creationId xmlns:a16="http://schemas.microsoft.com/office/drawing/2014/main" id="{1B54698E-78E3-CD46-A98F-5C1A06EFE73B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223997" y="4365075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30" name="Bildplatzhalter 7">
            <a:extLst>
              <a:ext uri="{FF2B5EF4-FFF2-40B4-BE49-F238E27FC236}">
                <a16:creationId xmlns:a16="http://schemas.microsoft.com/office/drawing/2014/main" id="{4A5D0715-FB53-5941-B626-D19B49E3D02B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00037" y="3050857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31" name="Bildplatzhalter 7">
            <a:extLst>
              <a:ext uri="{FF2B5EF4-FFF2-40B4-BE49-F238E27FC236}">
                <a16:creationId xmlns:a16="http://schemas.microsoft.com/office/drawing/2014/main" id="{6A14930C-1111-864E-8C92-704DCC3A7E25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00037" y="4365075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</p:spTree>
    <p:extLst>
      <p:ext uri="{BB962C8B-B14F-4D97-AF65-F5344CB8AC3E}">
        <p14:creationId xmlns:p14="http://schemas.microsoft.com/office/powerpoint/2010/main" val="12399991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8">
            <a:extLst>
              <a:ext uri="{FF2B5EF4-FFF2-40B4-BE49-F238E27FC236}">
                <a16:creationId xmlns:a16="http://schemas.microsoft.com/office/drawing/2014/main" id="{9D315885-191C-C343-987A-66BCFAF12CCC}"/>
              </a:ext>
            </a:extLst>
          </p:cNvPr>
          <p:cNvSpPr/>
          <p:nvPr userDrawn="1"/>
        </p:nvSpPr>
        <p:spPr>
          <a:xfrm>
            <a:off x="7156798" y="3056399"/>
            <a:ext cx="4734000" cy="272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de-DE">
              <a:solidFill>
                <a:schemeClr val="bg1"/>
              </a:solidFill>
            </a:endParaRP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18FB97A9-F677-9F41-B295-72D0F5CD579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156800" y="333075"/>
            <a:ext cx="4734000" cy="27216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DE"/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15ABADD1-339B-4D4F-B932-2BDC98A3723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0037" y="333074"/>
            <a:ext cx="6856759" cy="5444925"/>
          </a:xfrm>
          <a:solidFill>
            <a:schemeClr val="bg2"/>
          </a:solidFill>
        </p:spPr>
        <p:txBody>
          <a:bodyPr lIns="720000" tIns="720000" rIns="720000" bIns="1080000" anchor="ctr" anchorCtr="0">
            <a:normAutofit/>
          </a:bodyPr>
          <a:lstStyle>
            <a:lvl1pPr marL="0" indent="0">
              <a:buNone/>
              <a:defRPr sz="4400"/>
            </a:lvl1pPr>
            <a:lvl2pPr marL="216000" indent="0">
              <a:buNone/>
              <a:defRPr/>
            </a:lvl2pPr>
          </a:lstStyle>
          <a:p>
            <a:pPr lvl="0"/>
            <a:r>
              <a:rPr lang="en-US" noProof="0"/>
              <a:t>“Insert quote here.”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939B1EF-BEA0-774E-8EEA-40C2D8D7E95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561500" y="3454901"/>
            <a:ext cx="1924597" cy="1924597"/>
          </a:xfrm>
          <a:prstGeom prst="rect">
            <a:avLst/>
          </a:prstGeom>
        </p:spPr>
      </p:pic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073E6CD6-6BBE-504E-99BD-ACE8BE749B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00037" y="4896000"/>
            <a:ext cx="6858000" cy="360000"/>
          </a:xfrm>
          <a:solidFill>
            <a:schemeClr val="bg2"/>
          </a:solidFill>
        </p:spPr>
        <p:txBody>
          <a:bodyPr lIns="720000" tIns="72000" rIns="720000" bIns="72000" anchor="ctr" anchorCtr="0">
            <a:noAutofit/>
          </a:bodyPr>
          <a:lstStyle>
            <a:lvl1pPr marL="0" indent="0">
              <a:buNone/>
              <a:defRPr sz="1600"/>
            </a:lvl1pPr>
            <a:lvl2pPr marL="216000" indent="0">
              <a:buNone/>
              <a:defRPr/>
            </a:lvl2pPr>
          </a:lstStyle>
          <a:p>
            <a:pPr lvl="0"/>
            <a:r>
              <a:rPr lang="en-US" noProof="0"/>
              <a:t>- Name Optional</a:t>
            </a:r>
          </a:p>
        </p:txBody>
      </p:sp>
    </p:spTree>
    <p:extLst>
      <p:ext uri="{BB962C8B-B14F-4D97-AF65-F5344CB8AC3E}">
        <p14:creationId xmlns:p14="http://schemas.microsoft.com/office/powerpoint/2010/main" val="17782479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4B2390-26F9-444F-8320-211A6800C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637029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tegory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22AA0E-2C16-487B-A6AB-B2C694858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0EF79D1D-6C2B-4396-B157-7C19AA30FB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2797200" cy="184666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6048A24-72AD-46CF-873C-4F80196008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46377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C745F0B3-8064-4B10-8B1C-24424E423880}"/>
              </a:ext>
            </a:extLst>
          </p:cNvPr>
          <p:cNvSpPr/>
          <p:nvPr userDrawn="1"/>
        </p:nvSpPr>
        <p:spPr bwMode="gray">
          <a:xfrm>
            <a:off x="0" y="4907722"/>
            <a:ext cx="6095999" cy="19502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0400" rIns="500400" rtlCol="0" anchor="ctr"/>
          <a:lstStyle/>
          <a:p>
            <a:pPr algn="ctr"/>
            <a:endParaRPr lang="en-US" sz="4100" spc="-30" baseline="0" noProof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908D6A41-B168-4C50-9CB3-9EE6D944F5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601" y="5576422"/>
            <a:ext cx="4788000" cy="605769"/>
          </a:xfrm>
          <a:prstGeom prst="rect">
            <a:avLst/>
          </a:prstGeom>
        </p:spPr>
      </p:pic>
      <p:sp>
        <p:nvSpPr>
          <p:cNvPr id="22" name="Rechteck 21">
            <a:extLst>
              <a:ext uri="{FF2B5EF4-FFF2-40B4-BE49-F238E27FC236}">
                <a16:creationId xmlns:a16="http://schemas.microsoft.com/office/drawing/2014/main" id="{4B2EAE3D-E19F-4C5C-973C-50BBEB63C0E8}"/>
              </a:ext>
            </a:extLst>
          </p:cNvPr>
          <p:cNvSpPr/>
          <p:nvPr userDrawn="1"/>
        </p:nvSpPr>
        <p:spPr>
          <a:xfrm>
            <a:off x="0" y="0"/>
            <a:ext cx="6096000" cy="490772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noProof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4338476F-56F9-46B2-93AC-F37B99892F2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73705" y="785812"/>
            <a:ext cx="4536000" cy="793667"/>
            <a:chOff x="692439" y="1293569"/>
            <a:chExt cx="12203113" cy="2135188"/>
          </a:xfrm>
          <a:solidFill>
            <a:schemeClr val="tx1"/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D0529912-74B2-4883-B1BC-83A372DCE0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317452" y="1336432"/>
              <a:ext cx="1539875" cy="2092325"/>
            </a:xfrm>
            <a:custGeom>
              <a:avLst/>
              <a:gdLst>
                <a:gd name="T0" fmla="*/ 0 w 837"/>
                <a:gd name="T1" fmla="*/ 693 h 1133"/>
                <a:gd name="T2" fmla="*/ 420 w 837"/>
                <a:gd name="T3" fmla="*/ 1133 h 1133"/>
                <a:gd name="T4" fmla="*/ 837 w 837"/>
                <a:gd name="T5" fmla="*/ 693 h 1133"/>
                <a:gd name="T6" fmla="*/ 837 w 837"/>
                <a:gd name="T7" fmla="*/ 647 h 1133"/>
                <a:gd name="T8" fmla="*/ 677 w 837"/>
                <a:gd name="T9" fmla="*/ 647 h 1133"/>
                <a:gd name="T10" fmla="*/ 677 w 837"/>
                <a:gd name="T11" fmla="*/ 693 h 1133"/>
                <a:gd name="T12" fmla="*/ 420 w 837"/>
                <a:gd name="T13" fmla="*/ 989 h 1133"/>
                <a:gd name="T14" fmla="*/ 163 w 837"/>
                <a:gd name="T15" fmla="*/ 693 h 1133"/>
                <a:gd name="T16" fmla="*/ 163 w 837"/>
                <a:gd name="T17" fmla="*/ 0 h 1133"/>
                <a:gd name="T18" fmla="*/ 0 w 837"/>
                <a:gd name="T19" fmla="*/ 0 h 1133"/>
                <a:gd name="T20" fmla="*/ 0 w 837"/>
                <a:gd name="T21" fmla="*/ 693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37" h="1133">
                  <a:moveTo>
                    <a:pt x="0" y="693"/>
                  </a:moveTo>
                  <a:cubicBezTo>
                    <a:pt x="0" y="920"/>
                    <a:pt x="142" y="1133"/>
                    <a:pt x="420" y="1133"/>
                  </a:cubicBezTo>
                  <a:cubicBezTo>
                    <a:pt x="691" y="1133"/>
                    <a:pt x="837" y="920"/>
                    <a:pt x="837" y="693"/>
                  </a:cubicBezTo>
                  <a:cubicBezTo>
                    <a:pt x="837" y="647"/>
                    <a:pt x="837" y="647"/>
                    <a:pt x="837" y="647"/>
                  </a:cubicBezTo>
                  <a:cubicBezTo>
                    <a:pt x="677" y="647"/>
                    <a:pt x="677" y="647"/>
                    <a:pt x="677" y="647"/>
                  </a:cubicBezTo>
                  <a:cubicBezTo>
                    <a:pt x="677" y="693"/>
                    <a:pt x="677" y="693"/>
                    <a:pt x="677" y="693"/>
                  </a:cubicBezTo>
                  <a:cubicBezTo>
                    <a:pt x="677" y="861"/>
                    <a:pt x="597" y="989"/>
                    <a:pt x="420" y="989"/>
                  </a:cubicBezTo>
                  <a:cubicBezTo>
                    <a:pt x="243" y="989"/>
                    <a:pt x="163" y="858"/>
                    <a:pt x="163" y="693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6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5" name="Rectangle 6">
              <a:extLst>
                <a:ext uri="{FF2B5EF4-FFF2-40B4-BE49-F238E27FC236}">
                  <a16:creationId xmlns:a16="http://schemas.microsoft.com/office/drawing/2014/main" id="{FDFD073E-BA40-4991-8100-246372128D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612602" y="1336432"/>
              <a:ext cx="298450" cy="20526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9D0C1633-50C6-4D1C-B9ED-F1DFEC32AB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66102" y="1339607"/>
              <a:ext cx="2078038" cy="2087563"/>
            </a:xfrm>
            <a:custGeom>
              <a:avLst/>
              <a:gdLst>
                <a:gd name="T0" fmla="*/ 0 w 1129"/>
                <a:gd name="T1" fmla="*/ 564 h 1130"/>
                <a:gd name="T2" fmla="*/ 565 w 1129"/>
                <a:gd name="T3" fmla="*/ 1130 h 1130"/>
                <a:gd name="T4" fmla="*/ 1129 w 1129"/>
                <a:gd name="T5" fmla="*/ 564 h 1130"/>
                <a:gd name="T6" fmla="*/ 565 w 1129"/>
                <a:gd name="T7" fmla="*/ 0 h 1130"/>
                <a:gd name="T8" fmla="*/ 538 w 1129"/>
                <a:gd name="T9" fmla="*/ 0 h 1130"/>
                <a:gd name="T10" fmla="*/ 538 w 1129"/>
                <a:gd name="T11" fmla="*/ 141 h 1130"/>
                <a:gd name="T12" fmla="*/ 565 w 1129"/>
                <a:gd name="T13" fmla="*/ 141 h 1130"/>
                <a:gd name="T14" fmla="*/ 978 w 1129"/>
                <a:gd name="T15" fmla="*/ 564 h 1130"/>
                <a:gd name="T16" fmla="*/ 565 w 1129"/>
                <a:gd name="T17" fmla="*/ 988 h 1130"/>
                <a:gd name="T18" fmla="*/ 151 w 1129"/>
                <a:gd name="T19" fmla="*/ 564 h 1130"/>
                <a:gd name="T20" fmla="*/ 0 w 1129"/>
                <a:gd name="T21" fmla="*/ 564 h 1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9" h="1130">
                  <a:moveTo>
                    <a:pt x="0" y="564"/>
                  </a:moveTo>
                  <a:cubicBezTo>
                    <a:pt x="0" y="881"/>
                    <a:pt x="250" y="1130"/>
                    <a:pt x="565" y="1130"/>
                  </a:cubicBezTo>
                  <a:cubicBezTo>
                    <a:pt x="879" y="1130"/>
                    <a:pt x="1129" y="881"/>
                    <a:pt x="1129" y="564"/>
                  </a:cubicBezTo>
                  <a:cubicBezTo>
                    <a:pt x="1129" y="249"/>
                    <a:pt x="879" y="0"/>
                    <a:pt x="565" y="0"/>
                  </a:cubicBezTo>
                  <a:cubicBezTo>
                    <a:pt x="538" y="0"/>
                    <a:pt x="538" y="0"/>
                    <a:pt x="538" y="0"/>
                  </a:cubicBezTo>
                  <a:cubicBezTo>
                    <a:pt x="538" y="141"/>
                    <a:pt x="538" y="141"/>
                    <a:pt x="538" y="141"/>
                  </a:cubicBezTo>
                  <a:cubicBezTo>
                    <a:pt x="565" y="141"/>
                    <a:pt x="565" y="141"/>
                    <a:pt x="565" y="141"/>
                  </a:cubicBezTo>
                  <a:cubicBezTo>
                    <a:pt x="796" y="141"/>
                    <a:pt x="978" y="326"/>
                    <a:pt x="978" y="564"/>
                  </a:cubicBezTo>
                  <a:cubicBezTo>
                    <a:pt x="978" y="803"/>
                    <a:pt x="796" y="988"/>
                    <a:pt x="565" y="988"/>
                  </a:cubicBezTo>
                  <a:cubicBezTo>
                    <a:pt x="333" y="988"/>
                    <a:pt x="151" y="803"/>
                    <a:pt x="151" y="564"/>
                  </a:cubicBezTo>
                  <a:lnTo>
                    <a:pt x="0" y="5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4AAE6653-EAAA-4351-9C57-CCEB497AEC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90627" y="1293569"/>
              <a:ext cx="1304925" cy="2095500"/>
            </a:xfrm>
            <a:custGeom>
              <a:avLst/>
              <a:gdLst>
                <a:gd name="T0" fmla="*/ 0 w 709"/>
                <a:gd name="T1" fmla="*/ 289 h 1134"/>
                <a:gd name="T2" fmla="*/ 166 w 709"/>
                <a:gd name="T3" fmla="*/ 558 h 1134"/>
                <a:gd name="T4" fmla="*/ 405 w 709"/>
                <a:gd name="T5" fmla="*/ 638 h 1134"/>
                <a:gd name="T6" fmla="*/ 552 w 709"/>
                <a:gd name="T7" fmla="*/ 819 h 1134"/>
                <a:gd name="T8" fmla="*/ 348 w 709"/>
                <a:gd name="T9" fmla="*/ 1002 h 1134"/>
                <a:gd name="T10" fmla="*/ 333 w 709"/>
                <a:gd name="T11" fmla="*/ 1002 h 1134"/>
                <a:gd name="T12" fmla="*/ 333 w 709"/>
                <a:gd name="T13" fmla="*/ 1134 h 1134"/>
                <a:gd name="T14" fmla="*/ 342 w 709"/>
                <a:gd name="T15" fmla="*/ 1134 h 1134"/>
                <a:gd name="T16" fmla="*/ 709 w 709"/>
                <a:gd name="T17" fmla="*/ 818 h 1134"/>
                <a:gd name="T18" fmla="*/ 506 w 709"/>
                <a:gd name="T19" fmla="*/ 521 h 1134"/>
                <a:gd name="T20" fmla="*/ 263 w 709"/>
                <a:gd name="T21" fmla="*/ 439 h 1134"/>
                <a:gd name="T22" fmla="*/ 160 w 709"/>
                <a:gd name="T23" fmla="*/ 290 h 1134"/>
                <a:gd name="T24" fmla="*/ 342 w 709"/>
                <a:gd name="T25" fmla="*/ 137 h 1134"/>
                <a:gd name="T26" fmla="*/ 557 w 709"/>
                <a:gd name="T27" fmla="*/ 311 h 1134"/>
                <a:gd name="T28" fmla="*/ 704 w 709"/>
                <a:gd name="T29" fmla="*/ 311 h 1134"/>
                <a:gd name="T30" fmla="*/ 342 w 709"/>
                <a:gd name="T31" fmla="*/ 0 h 1134"/>
                <a:gd name="T32" fmla="*/ 0 w 709"/>
                <a:gd name="T33" fmla="*/ 289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9" h="1134">
                  <a:moveTo>
                    <a:pt x="0" y="289"/>
                  </a:moveTo>
                  <a:cubicBezTo>
                    <a:pt x="0" y="425"/>
                    <a:pt x="64" y="503"/>
                    <a:pt x="166" y="558"/>
                  </a:cubicBezTo>
                  <a:cubicBezTo>
                    <a:pt x="245" y="600"/>
                    <a:pt x="327" y="609"/>
                    <a:pt x="405" y="638"/>
                  </a:cubicBezTo>
                  <a:cubicBezTo>
                    <a:pt x="517" y="680"/>
                    <a:pt x="552" y="738"/>
                    <a:pt x="552" y="819"/>
                  </a:cubicBezTo>
                  <a:cubicBezTo>
                    <a:pt x="552" y="931"/>
                    <a:pt x="475" y="1002"/>
                    <a:pt x="348" y="1002"/>
                  </a:cubicBezTo>
                  <a:cubicBezTo>
                    <a:pt x="333" y="1002"/>
                    <a:pt x="333" y="1002"/>
                    <a:pt x="333" y="1002"/>
                  </a:cubicBezTo>
                  <a:cubicBezTo>
                    <a:pt x="333" y="1134"/>
                    <a:pt x="333" y="1134"/>
                    <a:pt x="333" y="1134"/>
                  </a:cubicBezTo>
                  <a:cubicBezTo>
                    <a:pt x="342" y="1134"/>
                    <a:pt x="342" y="1134"/>
                    <a:pt x="342" y="1134"/>
                  </a:cubicBezTo>
                  <a:cubicBezTo>
                    <a:pt x="567" y="1134"/>
                    <a:pt x="709" y="994"/>
                    <a:pt x="709" y="818"/>
                  </a:cubicBezTo>
                  <a:cubicBezTo>
                    <a:pt x="709" y="703"/>
                    <a:pt x="653" y="587"/>
                    <a:pt x="506" y="521"/>
                  </a:cubicBezTo>
                  <a:cubicBezTo>
                    <a:pt x="427" y="486"/>
                    <a:pt x="332" y="468"/>
                    <a:pt x="263" y="439"/>
                  </a:cubicBezTo>
                  <a:cubicBezTo>
                    <a:pt x="188" y="406"/>
                    <a:pt x="160" y="363"/>
                    <a:pt x="160" y="290"/>
                  </a:cubicBezTo>
                  <a:cubicBezTo>
                    <a:pt x="160" y="203"/>
                    <a:pt x="232" y="137"/>
                    <a:pt x="342" y="137"/>
                  </a:cubicBezTo>
                  <a:cubicBezTo>
                    <a:pt x="487" y="137"/>
                    <a:pt x="554" y="208"/>
                    <a:pt x="557" y="311"/>
                  </a:cubicBezTo>
                  <a:cubicBezTo>
                    <a:pt x="704" y="311"/>
                    <a:pt x="704" y="311"/>
                    <a:pt x="704" y="311"/>
                  </a:cubicBezTo>
                  <a:cubicBezTo>
                    <a:pt x="709" y="150"/>
                    <a:pt x="592" y="0"/>
                    <a:pt x="342" y="0"/>
                  </a:cubicBezTo>
                  <a:cubicBezTo>
                    <a:pt x="137" y="0"/>
                    <a:pt x="0" y="128"/>
                    <a:pt x="0" y="28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41B98128-5C19-4E16-8E80-E8916B3C09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10814" y="1336432"/>
              <a:ext cx="1255713" cy="2052638"/>
            </a:xfrm>
            <a:custGeom>
              <a:avLst/>
              <a:gdLst>
                <a:gd name="T0" fmla="*/ 0 w 682"/>
                <a:gd name="T1" fmla="*/ 146 h 1111"/>
                <a:gd name="T2" fmla="*/ 325 w 682"/>
                <a:gd name="T3" fmla="*/ 146 h 1111"/>
                <a:gd name="T4" fmla="*/ 531 w 682"/>
                <a:gd name="T5" fmla="*/ 350 h 1111"/>
                <a:gd name="T6" fmla="*/ 320 w 682"/>
                <a:gd name="T7" fmla="*/ 556 h 1111"/>
                <a:gd name="T8" fmla="*/ 149 w 682"/>
                <a:gd name="T9" fmla="*/ 556 h 1111"/>
                <a:gd name="T10" fmla="*/ 149 w 682"/>
                <a:gd name="T11" fmla="*/ 702 h 1111"/>
                <a:gd name="T12" fmla="*/ 278 w 682"/>
                <a:gd name="T13" fmla="*/ 701 h 1111"/>
                <a:gd name="T14" fmla="*/ 493 w 682"/>
                <a:gd name="T15" fmla="*/ 1111 h 1111"/>
                <a:gd name="T16" fmla="*/ 672 w 682"/>
                <a:gd name="T17" fmla="*/ 1111 h 1111"/>
                <a:gd name="T18" fmla="*/ 439 w 682"/>
                <a:gd name="T19" fmla="*/ 682 h 1111"/>
                <a:gd name="T20" fmla="*/ 682 w 682"/>
                <a:gd name="T21" fmla="*/ 350 h 1111"/>
                <a:gd name="T22" fmla="*/ 330 w 682"/>
                <a:gd name="T23" fmla="*/ 0 h 1111"/>
                <a:gd name="T24" fmla="*/ 0 w 682"/>
                <a:gd name="T25" fmla="*/ 0 h 1111"/>
                <a:gd name="T26" fmla="*/ 0 w 682"/>
                <a:gd name="T27" fmla="*/ 146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2" h="1111">
                  <a:moveTo>
                    <a:pt x="0" y="146"/>
                  </a:moveTo>
                  <a:cubicBezTo>
                    <a:pt x="325" y="146"/>
                    <a:pt x="325" y="146"/>
                    <a:pt x="325" y="146"/>
                  </a:cubicBezTo>
                  <a:cubicBezTo>
                    <a:pt x="430" y="146"/>
                    <a:pt x="531" y="228"/>
                    <a:pt x="531" y="350"/>
                  </a:cubicBezTo>
                  <a:cubicBezTo>
                    <a:pt x="531" y="468"/>
                    <a:pt x="438" y="556"/>
                    <a:pt x="320" y="556"/>
                  </a:cubicBezTo>
                  <a:cubicBezTo>
                    <a:pt x="149" y="556"/>
                    <a:pt x="149" y="556"/>
                    <a:pt x="149" y="556"/>
                  </a:cubicBezTo>
                  <a:cubicBezTo>
                    <a:pt x="149" y="702"/>
                    <a:pt x="149" y="702"/>
                    <a:pt x="149" y="702"/>
                  </a:cubicBezTo>
                  <a:cubicBezTo>
                    <a:pt x="278" y="701"/>
                    <a:pt x="278" y="701"/>
                    <a:pt x="278" y="701"/>
                  </a:cubicBezTo>
                  <a:cubicBezTo>
                    <a:pt x="493" y="1111"/>
                    <a:pt x="493" y="1111"/>
                    <a:pt x="493" y="1111"/>
                  </a:cubicBezTo>
                  <a:cubicBezTo>
                    <a:pt x="672" y="1111"/>
                    <a:pt x="672" y="1111"/>
                    <a:pt x="672" y="1111"/>
                  </a:cubicBezTo>
                  <a:cubicBezTo>
                    <a:pt x="439" y="682"/>
                    <a:pt x="439" y="682"/>
                    <a:pt x="439" y="682"/>
                  </a:cubicBezTo>
                  <a:cubicBezTo>
                    <a:pt x="561" y="645"/>
                    <a:pt x="682" y="519"/>
                    <a:pt x="682" y="350"/>
                  </a:cubicBezTo>
                  <a:cubicBezTo>
                    <a:pt x="682" y="149"/>
                    <a:pt x="538" y="0"/>
                    <a:pt x="33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DDFD83DB-C358-4CA6-9042-63F417ECD1D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42177" y="1336432"/>
              <a:ext cx="1511300" cy="2052638"/>
            </a:xfrm>
            <a:custGeom>
              <a:avLst/>
              <a:gdLst>
                <a:gd name="T0" fmla="*/ 0 w 952"/>
                <a:gd name="T1" fmla="*/ 170 h 1293"/>
                <a:gd name="T2" fmla="*/ 229 w 952"/>
                <a:gd name="T3" fmla="*/ 170 h 1293"/>
                <a:gd name="T4" fmla="*/ 229 w 952"/>
                <a:gd name="T5" fmla="*/ 1293 h 1293"/>
                <a:gd name="T6" fmla="*/ 415 w 952"/>
                <a:gd name="T7" fmla="*/ 1293 h 1293"/>
                <a:gd name="T8" fmla="*/ 415 w 952"/>
                <a:gd name="T9" fmla="*/ 170 h 1293"/>
                <a:gd name="T10" fmla="*/ 952 w 952"/>
                <a:gd name="T11" fmla="*/ 170 h 1293"/>
                <a:gd name="T12" fmla="*/ 952 w 952"/>
                <a:gd name="T13" fmla="*/ 0 h 1293"/>
                <a:gd name="T14" fmla="*/ 0 w 952"/>
                <a:gd name="T15" fmla="*/ 0 h 1293"/>
                <a:gd name="T16" fmla="*/ 0 w 952"/>
                <a:gd name="T17" fmla="*/ 17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2" h="1293">
                  <a:moveTo>
                    <a:pt x="0" y="170"/>
                  </a:moveTo>
                  <a:lnTo>
                    <a:pt x="229" y="170"/>
                  </a:lnTo>
                  <a:lnTo>
                    <a:pt x="229" y="1293"/>
                  </a:lnTo>
                  <a:lnTo>
                    <a:pt x="415" y="1293"/>
                  </a:lnTo>
                  <a:lnTo>
                    <a:pt x="415" y="170"/>
                  </a:lnTo>
                  <a:lnTo>
                    <a:pt x="952" y="170"/>
                  </a:lnTo>
                  <a:lnTo>
                    <a:pt x="952" y="0"/>
                  </a:lnTo>
                  <a:lnTo>
                    <a:pt x="0" y="0"/>
                  </a:lnTo>
                  <a:lnTo>
                    <a:pt x="0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60898334-B435-4B43-8B22-A211F1F587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56089" y="1336432"/>
              <a:ext cx="1912938" cy="2052638"/>
            </a:xfrm>
            <a:custGeom>
              <a:avLst/>
              <a:gdLst>
                <a:gd name="T0" fmla="*/ 0 w 1205"/>
                <a:gd name="T1" fmla="*/ 1293 h 1293"/>
                <a:gd name="T2" fmla="*/ 183 w 1205"/>
                <a:gd name="T3" fmla="*/ 1293 h 1293"/>
                <a:gd name="T4" fmla="*/ 590 w 1205"/>
                <a:gd name="T5" fmla="*/ 222 h 1293"/>
                <a:gd name="T6" fmla="*/ 1009 w 1205"/>
                <a:gd name="T7" fmla="*/ 1293 h 1293"/>
                <a:gd name="T8" fmla="*/ 1205 w 1205"/>
                <a:gd name="T9" fmla="*/ 1293 h 1293"/>
                <a:gd name="T10" fmla="*/ 686 w 1205"/>
                <a:gd name="T11" fmla="*/ 0 h 1293"/>
                <a:gd name="T12" fmla="*/ 492 w 1205"/>
                <a:gd name="T13" fmla="*/ 0 h 1293"/>
                <a:gd name="T14" fmla="*/ 0 w 1205"/>
                <a:gd name="T15" fmla="*/ 1293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05" h="1293">
                  <a:moveTo>
                    <a:pt x="0" y="1293"/>
                  </a:moveTo>
                  <a:lnTo>
                    <a:pt x="183" y="1293"/>
                  </a:lnTo>
                  <a:lnTo>
                    <a:pt x="590" y="222"/>
                  </a:lnTo>
                  <a:lnTo>
                    <a:pt x="1009" y="1293"/>
                  </a:lnTo>
                  <a:lnTo>
                    <a:pt x="1205" y="1293"/>
                  </a:lnTo>
                  <a:lnTo>
                    <a:pt x="686" y="0"/>
                  </a:lnTo>
                  <a:lnTo>
                    <a:pt x="492" y="0"/>
                  </a:lnTo>
                  <a:lnTo>
                    <a:pt x="0" y="12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CB493B3F-41F3-4CD4-859B-318001C247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2439" y="1293569"/>
              <a:ext cx="1379538" cy="2095500"/>
            </a:xfrm>
            <a:custGeom>
              <a:avLst/>
              <a:gdLst>
                <a:gd name="T0" fmla="*/ 41 w 749"/>
                <a:gd name="T1" fmla="*/ 288 h 1134"/>
                <a:gd name="T2" fmla="*/ 201 w 749"/>
                <a:gd name="T3" fmla="*/ 559 h 1134"/>
                <a:gd name="T4" fmla="*/ 442 w 749"/>
                <a:gd name="T5" fmla="*/ 639 h 1134"/>
                <a:gd name="T6" fmla="*/ 567 w 749"/>
                <a:gd name="T7" fmla="*/ 740 h 1134"/>
                <a:gd name="T8" fmla="*/ 733 w 749"/>
                <a:gd name="T9" fmla="*/ 740 h 1134"/>
                <a:gd name="T10" fmla="*/ 547 w 749"/>
                <a:gd name="T11" fmla="*/ 523 h 1134"/>
                <a:gd name="T12" fmla="*/ 300 w 749"/>
                <a:gd name="T13" fmla="*/ 439 h 1134"/>
                <a:gd name="T14" fmla="*/ 201 w 749"/>
                <a:gd name="T15" fmla="*/ 290 h 1134"/>
                <a:gd name="T16" fmla="*/ 383 w 749"/>
                <a:gd name="T17" fmla="*/ 137 h 1134"/>
                <a:gd name="T18" fmla="*/ 598 w 749"/>
                <a:gd name="T19" fmla="*/ 311 h 1134"/>
                <a:gd name="T20" fmla="*/ 744 w 749"/>
                <a:gd name="T21" fmla="*/ 311 h 1134"/>
                <a:gd name="T22" fmla="*/ 383 w 749"/>
                <a:gd name="T23" fmla="*/ 0 h 1134"/>
                <a:gd name="T24" fmla="*/ 41 w 749"/>
                <a:gd name="T25" fmla="*/ 288 h 1134"/>
                <a:gd name="T26" fmla="*/ 5 w 749"/>
                <a:gd name="T27" fmla="*/ 788 h 1134"/>
                <a:gd name="T28" fmla="*/ 395 w 749"/>
                <a:gd name="T29" fmla="*/ 1134 h 1134"/>
                <a:gd name="T30" fmla="*/ 405 w 749"/>
                <a:gd name="T31" fmla="*/ 1134 h 1134"/>
                <a:gd name="T32" fmla="*/ 405 w 749"/>
                <a:gd name="T33" fmla="*/ 999 h 1134"/>
                <a:gd name="T34" fmla="*/ 395 w 749"/>
                <a:gd name="T35" fmla="*/ 999 h 1134"/>
                <a:gd name="T36" fmla="*/ 158 w 749"/>
                <a:gd name="T37" fmla="*/ 788 h 1134"/>
                <a:gd name="T38" fmla="*/ 158 w 749"/>
                <a:gd name="T39" fmla="*/ 729 h 1134"/>
                <a:gd name="T40" fmla="*/ 5 w 749"/>
                <a:gd name="T41" fmla="*/ 729 h 1134"/>
                <a:gd name="T42" fmla="*/ 5 w 749"/>
                <a:gd name="T43" fmla="*/ 788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9" h="1134">
                  <a:moveTo>
                    <a:pt x="41" y="288"/>
                  </a:moveTo>
                  <a:cubicBezTo>
                    <a:pt x="41" y="417"/>
                    <a:pt x="93" y="504"/>
                    <a:pt x="201" y="559"/>
                  </a:cubicBezTo>
                  <a:cubicBezTo>
                    <a:pt x="280" y="599"/>
                    <a:pt x="365" y="610"/>
                    <a:pt x="442" y="639"/>
                  </a:cubicBezTo>
                  <a:cubicBezTo>
                    <a:pt x="524" y="669"/>
                    <a:pt x="555" y="695"/>
                    <a:pt x="567" y="740"/>
                  </a:cubicBezTo>
                  <a:cubicBezTo>
                    <a:pt x="733" y="740"/>
                    <a:pt x="733" y="740"/>
                    <a:pt x="733" y="740"/>
                  </a:cubicBezTo>
                  <a:cubicBezTo>
                    <a:pt x="710" y="645"/>
                    <a:pt x="646" y="568"/>
                    <a:pt x="547" y="523"/>
                  </a:cubicBezTo>
                  <a:cubicBezTo>
                    <a:pt x="469" y="488"/>
                    <a:pt x="369" y="468"/>
                    <a:pt x="300" y="439"/>
                  </a:cubicBezTo>
                  <a:cubicBezTo>
                    <a:pt x="224" y="407"/>
                    <a:pt x="201" y="362"/>
                    <a:pt x="201" y="290"/>
                  </a:cubicBezTo>
                  <a:cubicBezTo>
                    <a:pt x="201" y="203"/>
                    <a:pt x="273" y="137"/>
                    <a:pt x="383" y="137"/>
                  </a:cubicBezTo>
                  <a:cubicBezTo>
                    <a:pt x="528" y="137"/>
                    <a:pt x="595" y="208"/>
                    <a:pt x="598" y="311"/>
                  </a:cubicBezTo>
                  <a:cubicBezTo>
                    <a:pt x="744" y="311"/>
                    <a:pt x="744" y="311"/>
                    <a:pt x="744" y="311"/>
                  </a:cubicBezTo>
                  <a:cubicBezTo>
                    <a:pt x="749" y="150"/>
                    <a:pt x="633" y="0"/>
                    <a:pt x="383" y="0"/>
                  </a:cubicBezTo>
                  <a:cubicBezTo>
                    <a:pt x="178" y="0"/>
                    <a:pt x="41" y="127"/>
                    <a:pt x="41" y="288"/>
                  </a:cubicBezTo>
                  <a:moveTo>
                    <a:pt x="5" y="788"/>
                  </a:moveTo>
                  <a:cubicBezTo>
                    <a:pt x="0" y="969"/>
                    <a:pt x="121" y="1134"/>
                    <a:pt x="395" y="1134"/>
                  </a:cubicBezTo>
                  <a:cubicBezTo>
                    <a:pt x="405" y="1134"/>
                    <a:pt x="405" y="1134"/>
                    <a:pt x="405" y="1134"/>
                  </a:cubicBezTo>
                  <a:cubicBezTo>
                    <a:pt x="405" y="999"/>
                    <a:pt x="405" y="999"/>
                    <a:pt x="405" y="999"/>
                  </a:cubicBezTo>
                  <a:cubicBezTo>
                    <a:pt x="395" y="999"/>
                    <a:pt x="395" y="999"/>
                    <a:pt x="395" y="999"/>
                  </a:cubicBezTo>
                  <a:cubicBezTo>
                    <a:pt x="249" y="999"/>
                    <a:pt x="158" y="906"/>
                    <a:pt x="158" y="788"/>
                  </a:cubicBezTo>
                  <a:cubicBezTo>
                    <a:pt x="158" y="729"/>
                    <a:pt x="158" y="729"/>
                    <a:pt x="158" y="729"/>
                  </a:cubicBezTo>
                  <a:cubicBezTo>
                    <a:pt x="5" y="729"/>
                    <a:pt x="5" y="729"/>
                    <a:pt x="5" y="729"/>
                  </a:cubicBezTo>
                  <a:lnTo>
                    <a:pt x="5" y="7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F3A1D96F-EA40-4569-A0DB-CD708F050B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46764" y="1336432"/>
              <a:ext cx="1268413" cy="2052638"/>
            </a:xfrm>
            <a:custGeom>
              <a:avLst/>
              <a:gdLst>
                <a:gd name="T0" fmla="*/ 0 w 689"/>
                <a:gd name="T1" fmla="*/ 146 h 1111"/>
                <a:gd name="T2" fmla="*/ 331 w 689"/>
                <a:gd name="T3" fmla="*/ 146 h 1111"/>
                <a:gd name="T4" fmla="*/ 538 w 689"/>
                <a:gd name="T5" fmla="*/ 350 h 1111"/>
                <a:gd name="T6" fmla="*/ 326 w 689"/>
                <a:gd name="T7" fmla="*/ 556 h 1111"/>
                <a:gd name="T8" fmla="*/ 149 w 689"/>
                <a:gd name="T9" fmla="*/ 556 h 1111"/>
                <a:gd name="T10" fmla="*/ 149 w 689"/>
                <a:gd name="T11" fmla="*/ 702 h 1111"/>
                <a:gd name="T12" fmla="*/ 284 w 689"/>
                <a:gd name="T13" fmla="*/ 701 h 1111"/>
                <a:gd name="T14" fmla="*/ 500 w 689"/>
                <a:gd name="T15" fmla="*/ 1111 h 1111"/>
                <a:gd name="T16" fmla="*/ 678 w 689"/>
                <a:gd name="T17" fmla="*/ 1111 h 1111"/>
                <a:gd name="T18" fmla="*/ 445 w 689"/>
                <a:gd name="T19" fmla="*/ 682 h 1111"/>
                <a:gd name="T20" fmla="*/ 689 w 689"/>
                <a:gd name="T21" fmla="*/ 350 h 1111"/>
                <a:gd name="T22" fmla="*/ 336 w 689"/>
                <a:gd name="T23" fmla="*/ 0 h 1111"/>
                <a:gd name="T24" fmla="*/ 0 w 689"/>
                <a:gd name="T25" fmla="*/ 0 h 1111"/>
                <a:gd name="T26" fmla="*/ 0 w 689"/>
                <a:gd name="T27" fmla="*/ 146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9" h="1111">
                  <a:moveTo>
                    <a:pt x="0" y="146"/>
                  </a:moveTo>
                  <a:cubicBezTo>
                    <a:pt x="331" y="146"/>
                    <a:pt x="331" y="146"/>
                    <a:pt x="331" y="146"/>
                  </a:cubicBezTo>
                  <a:cubicBezTo>
                    <a:pt x="436" y="146"/>
                    <a:pt x="538" y="228"/>
                    <a:pt x="538" y="350"/>
                  </a:cubicBezTo>
                  <a:cubicBezTo>
                    <a:pt x="538" y="468"/>
                    <a:pt x="444" y="556"/>
                    <a:pt x="326" y="556"/>
                  </a:cubicBezTo>
                  <a:cubicBezTo>
                    <a:pt x="149" y="556"/>
                    <a:pt x="149" y="556"/>
                    <a:pt x="149" y="556"/>
                  </a:cubicBezTo>
                  <a:cubicBezTo>
                    <a:pt x="149" y="702"/>
                    <a:pt x="149" y="702"/>
                    <a:pt x="149" y="702"/>
                  </a:cubicBezTo>
                  <a:cubicBezTo>
                    <a:pt x="284" y="701"/>
                    <a:pt x="284" y="701"/>
                    <a:pt x="284" y="701"/>
                  </a:cubicBezTo>
                  <a:cubicBezTo>
                    <a:pt x="500" y="1111"/>
                    <a:pt x="500" y="1111"/>
                    <a:pt x="500" y="1111"/>
                  </a:cubicBezTo>
                  <a:cubicBezTo>
                    <a:pt x="678" y="1111"/>
                    <a:pt x="678" y="1111"/>
                    <a:pt x="678" y="1111"/>
                  </a:cubicBezTo>
                  <a:cubicBezTo>
                    <a:pt x="445" y="682"/>
                    <a:pt x="445" y="682"/>
                    <a:pt x="445" y="682"/>
                  </a:cubicBezTo>
                  <a:cubicBezTo>
                    <a:pt x="567" y="645"/>
                    <a:pt x="689" y="519"/>
                    <a:pt x="689" y="350"/>
                  </a:cubicBezTo>
                  <a:cubicBezTo>
                    <a:pt x="689" y="149"/>
                    <a:pt x="544" y="0"/>
                    <a:pt x="33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5832BB-93A2-EB49-9A41-A755B50065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65135" y="2848132"/>
            <a:ext cx="5024064" cy="2691206"/>
          </a:xfrm>
        </p:spPr>
        <p:txBody>
          <a:bodyPr anchor="b" anchorCtr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80000"/>
              <a:buFont typeface="Wingdings" panose="05000000000000000000" pitchFamily="2" charset="2"/>
              <a:buNone/>
              <a:tabLst/>
              <a:defRPr sz="4400"/>
            </a:lvl1pPr>
            <a:lvl2pPr marL="216000" indent="0">
              <a:buNone/>
              <a:defRPr sz="4400"/>
            </a:lvl2pPr>
            <a:lvl3pPr marL="378000" indent="0">
              <a:buNone/>
              <a:defRPr sz="4400"/>
            </a:lvl3pPr>
            <a:lvl4pPr marL="504000" indent="0">
              <a:buNone/>
              <a:defRPr sz="4400"/>
            </a:lvl4pPr>
            <a:lvl5pPr marL="630000" indent="0">
              <a:buNone/>
              <a:defRPr sz="440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lang="en-US" sz="4400"/>
              <a:t>Cover chart for longer titles </a:t>
            </a:r>
            <a:br>
              <a:rPr lang="en-US" sz="4400"/>
            </a:br>
            <a:r>
              <a:rPr lang="en-US" sz="4400"/>
              <a:t>in two or more lines, TT Norms Pro, 44 </a:t>
            </a:r>
            <a:r>
              <a:rPr lang="en-US" sz="4400" err="1"/>
              <a:t>pt</a:t>
            </a:r>
            <a:endParaRPr lang="en-US" sz="4400"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8322F4D-FEAE-9345-849C-52A4BF0FA2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9998" y="6066000"/>
            <a:ext cx="5024064" cy="288000"/>
          </a:xfrm>
        </p:spPr>
        <p:txBody>
          <a:bodyPr anchor="ctr" anchorCtr="0"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378000" indent="0">
              <a:buNone/>
              <a:defRPr/>
            </a:lvl3pPr>
            <a:lvl4pPr marL="504000" indent="0">
              <a:buNone/>
              <a:defRPr/>
            </a:lvl4pPr>
            <a:lvl5pPr marL="630000" indent="0">
              <a:buNone/>
              <a:defRPr/>
            </a:lvl5pPr>
          </a:lstStyle>
          <a:p>
            <a:r>
              <a:rPr lang="en-US"/>
              <a:t>Subtitle, month year</a:t>
            </a:r>
          </a:p>
        </p:txBody>
      </p:sp>
    </p:spTree>
    <p:extLst>
      <p:ext uri="{BB962C8B-B14F-4D97-AF65-F5344CB8AC3E}">
        <p14:creationId xmlns:p14="http://schemas.microsoft.com/office/powerpoint/2010/main" val="30562203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39D14C-A584-4B0B-99B5-827E68A6A6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90400"/>
            <a:ext cx="5508000" cy="712694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Agenda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‹Nr.›</a:t>
            </a:fld>
            <a:endParaRPr lang="en-US" noProof="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28508EB5-7938-4CFF-ADE3-D3A442CBB40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"/>
            <a:ext cx="6096000" cy="60768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0"/>
              <a:t>Placeholder Image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7965E6F-4CA8-4DB5-8935-A5CCC47759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8800" y="1735200"/>
            <a:ext cx="5508000" cy="3816000"/>
          </a:xfrm>
        </p:spPr>
        <p:txBody>
          <a:bodyPr/>
          <a:lstStyle>
            <a:lvl1pPr marL="0" indent="0">
              <a:spcAft>
                <a:spcPts val="2300"/>
              </a:spcAft>
              <a:buNone/>
              <a:defRPr/>
            </a:lvl1pPr>
            <a:lvl2pPr marL="216000" indent="0">
              <a:spcAft>
                <a:spcPts val="2300"/>
              </a:spcAft>
              <a:buNone/>
              <a:defRPr/>
            </a:lvl2pPr>
            <a:lvl3pPr marL="378000" indent="0">
              <a:spcAft>
                <a:spcPts val="2300"/>
              </a:spcAft>
              <a:buNone/>
              <a:defRPr/>
            </a:lvl3pPr>
            <a:lvl4pPr marL="504000" indent="0">
              <a:spcAft>
                <a:spcPts val="2300"/>
              </a:spcAft>
              <a:buNone/>
              <a:defRPr/>
            </a:lvl4pPr>
            <a:lvl5pPr marL="630000" indent="0">
              <a:spcAft>
                <a:spcPts val="2300"/>
              </a:spcAft>
              <a:buNone/>
              <a:defRPr/>
            </a:lvl5pPr>
          </a:lstStyle>
          <a:p>
            <a:pPr lvl="0"/>
            <a:r>
              <a:rPr lang="de-DE" noProof="0"/>
              <a:t>Agenda Item 1 </a:t>
            </a:r>
          </a:p>
        </p:txBody>
      </p:sp>
    </p:spTree>
    <p:extLst>
      <p:ext uri="{BB962C8B-B14F-4D97-AF65-F5344CB8AC3E}">
        <p14:creationId xmlns:p14="http://schemas.microsoft.com/office/powerpoint/2010/main" val="464794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786C27B-41A1-43F6-9654-5306C07530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‹Nr.›</a:t>
            </a:fld>
            <a:endParaRPr lang="en-US" noProof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F66ED41-282B-4978-89C3-055C66C73D95}"/>
              </a:ext>
            </a:extLst>
          </p:cNvPr>
          <p:cNvSpPr/>
          <p:nvPr userDrawn="1"/>
        </p:nvSpPr>
        <p:spPr>
          <a:xfrm>
            <a:off x="0" y="0"/>
            <a:ext cx="12192000" cy="61200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de-DE" err="1">
              <a:solidFill>
                <a:schemeClr val="tx1"/>
              </a:solidFill>
            </a:endParaRPr>
          </a:p>
        </p:txBody>
      </p:sp>
      <p:sp>
        <p:nvSpPr>
          <p:cNvPr id="6" name="Textplatzhalter 1">
            <a:extLst>
              <a:ext uri="{FF2B5EF4-FFF2-40B4-BE49-F238E27FC236}">
                <a16:creationId xmlns:a16="http://schemas.microsoft.com/office/drawing/2014/main" id="{74EDBDE6-4E29-408B-A880-A7882CED0E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0037" y="986589"/>
            <a:ext cx="11591925" cy="4566486"/>
          </a:xfrm>
        </p:spPr>
        <p:txBody>
          <a:bodyPr anchor="ctr">
            <a:normAutofit/>
          </a:bodyPr>
          <a:lstStyle>
            <a:lvl1pPr marL="0" indent="0">
              <a:buNone/>
              <a:defRPr sz="6600"/>
            </a:lvl1pPr>
          </a:lstStyle>
          <a:p>
            <a:r>
              <a:rPr lang="de-DE"/>
              <a:t>Chapter </a:t>
            </a:r>
            <a:r>
              <a:rPr lang="de-DE" err="1"/>
              <a:t>Divider</a:t>
            </a:r>
            <a:r>
              <a:rPr lang="de-DE"/>
              <a:t>, TT </a:t>
            </a:r>
            <a:r>
              <a:rPr lang="de-DE" err="1"/>
              <a:t>Norms</a:t>
            </a:r>
            <a:r>
              <a:rPr lang="de-DE"/>
              <a:t> Pro, 66 </a:t>
            </a:r>
            <a:r>
              <a:rPr lang="de-DE" err="1"/>
              <a:t>pt</a:t>
            </a:r>
            <a:r>
              <a:rPr lang="de-DE"/>
              <a:t> – Text </a:t>
            </a:r>
            <a:r>
              <a:rPr lang="de-DE" err="1"/>
              <a:t>Only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174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786C27B-41A1-43F6-9654-5306C07530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‹Nr.›</a:t>
            </a:fld>
            <a:endParaRPr lang="en-US" noProof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F66ED41-282B-4978-89C3-055C66C73D95}"/>
              </a:ext>
            </a:extLst>
          </p:cNvPr>
          <p:cNvSpPr/>
          <p:nvPr userDrawn="1"/>
        </p:nvSpPr>
        <p:spPr>
          <a:xfrm>
            <a:off x="0" y="0"/>
            <a:ext cx="12192000" cy="61200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de-DE" err="1">
              <a:solidFill>
                <a:schemeClr val="tx1"/>
              </a:solidFill>
            </a:endParaRPr>
          </a:p>
        </p:txBody>
      </p:sp>
      <p:sp>
        <p:nvSpPr>
          <p:cNvPr id="6" name="Textplatzhalter 1">
            <a:extLst>
              <a:ext uri="{FF2B5EF4-FFF2-40B4-BE49-F238E27FC236}">
                <a16:creationId xmlns:a16="http://schemas.microsoft.com/office/drawing/2014/main" id="{74EDBDE6-4E29-408B-A880-A7882CED0E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0037" y="986589"/>
            <a:ext cx="11591925" cy="4566486"/>
          </a:xfrm>
        </p:spPr>
        <p:txBody>
          <a:bodyPr anchor="ctr">
            <a:normAutofit/>
          </a:bodyPr>
          <a:lstStyle>
            <a:lvl1pPr marL="0" indent="0">
              <a:buNone/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DE"/>
              <a:t>Chapter </a:t>
            </a:r>
            <a:r>
              <a:rPr lang="de-DE" err="1"/>
              <a:t>Divider</a:t>
            </a:r>
            <a:r>
              <a:rPr lang="de-DE"/>
              <a:t>, TT </a:t>
            </a:r>
            <a:r>
              <a:rPr lang="de-DE" err="1"/>
              <a:t>Norms</a:t>
            </a:r>
            <a:r>
              <a:rPr lang="de-DE"/>
              <a:t> Pro, 66 </a:t>
            </a:r>
            <a:r>
              <a:rPr lang="de-DE" err="1"/>
              <a:t>pt</a:t>
            </a:r>
            <a:r>
              <a:rPr lang="de-DE"/>
              <a:t> – Text </a:t>
            </a:r>
            <a:r>
              <a:rPr lang="de-DE" err="1"/>
              <a:t>Only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9039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3F0B32CA-9CD3-43EC-AC58-E090A3FE369B}"/>
              </a:ext>
            </a:extLst>
          </p:cNvPr>
          <p:cNvSpPr/>
          <p:nvPr userDrawn="1"/>
        </p:nvSpPr>
        <p:spPr>
          <a:xfrm>
            <a:off x="0" y="4696691"/>
            <a:ext cx="8122596" cy="216130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82F0712-172D-438E-9FF7-D498CD4A3112}"/>
              </a:ext>
            </a:extLst>
          </p:cNvPr>
          <p:cNvSpPr/>
          <p:nvPr userDrawn="1"/>
        </p:nvSpPr>
        <p:spPr>
          <a:xfrm>
            <a:off x="8122596" y="4696691"/>
            <a:ext cx="4069404" cy="2161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noProof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E205EC3-DFAD-46C7-BC63-B00BA6BD30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4000" y="5462656"/>
            <a:ext cx="3373200" cy="1134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0EF3E8A-DABD-451A-8901-420A6A80D0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000" y="1776645"/>
            <a:ext cx="11160000" cy="86177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lvl1pPr marL="0" indent="0" algn="ctr">
              <a:buNone/>
              <a:defRPr lang="de-DE" sz="5600" dirty="0" smtClean="0">
                <a:latin typeface="TT Norms Pro" panose="02000503030000020003" pitchFamily="50" charset="0"/>
              </a:defRPr>
            </a:lvl1pPr>
            <a:lvl2pPr>
              <a:defRPr lang="de-DE" dirty="0" smtClean="0">
                <a:latin typeface="+mn-lt"/>
              </a:defRPr>
            </a:lvl2pPr>
            <a:lvl3pPr>
              <a:defRPr lang="de-DE" sz="1800" dirty="0" smtClean="0">
                <a:latin typeface="+mn-lt"/>
              </a:defRPr>
            </a:lvl3pPr>
            <a:lvl4pPr>
              <a:defRPr lang="de-DE" sz="1800" dirty="0" smtClean="0">
                <a:latin typeface="+mn-lt"/>
              </a:defRPr>
            </a:lvl4pPr>
            <a:lvl5pPr>
              <a:defRPr lang="de-DE" sz="1800" dirty="0">
                <a:latin typeface="+mn-lt"/>
              </a:defRPr>
            </a:lvl5pPr>
          </a:lstStyle>
          <a:p>
            <a:pPr lvl="0" algn="ctr"/>
            <a:r>
              <a:rPr lang="en-US" noProof="0"/>
              <a:t>Text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EBDE4C5F-E142-4976-805B-DD8AEF49558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622964" y="5465404"/>
            <a:ext cx="3060000" cy="535410"/>
            <a:chOff x="692439" y="1293569"/>
            <a:chExt cx="12203113" cy="2135188"/>
          </a:xfrm>
          <a:solidFill>
            <a:schemeClr val="tx1"/>
          </a:solidFill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D95A97E1-2A14-4028-B846-143F356F43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317452" y="1336432"/>
              <a:ext cx="1539875" cy="2092325"/>
            </a:xfrm>
            <a:custGeom>
              <a:avLst/>
              <a:gdLst>
                <a:gd name="T0" fmla="*/ 0 w 837"/>
                <a:gd name="T1" fmla="*/ 693 h 1133"/>
                <a:gd name="T2" fmla="*/ 420 w 837"/>
                <a:gd name="T3" fmla="*/ 1133 h 1133"/>
                <a:gd name="T4" fmla="*/ 837 w 837"/>
                <a:gd name="T5" fmla="*/ 693 h 1133"/>
                <a:gd name="T6" fmla="*/ 837 w 837"/>
                <a:gd name="T7" fmla="*/ 647 h 1133"/>
                <a:gd name="T8" fmla="*/ 677 w 837"/>
                <a:gd name="T9" fmla="*/ 647 h 1133"/>
                <a:gd name="T10" fmla="*/ 677 w 837"/>
                <a:gd name="T11" fmla="*/ 693 h 1133"/>
                <a:gd name="T12" fmla="*/ 420 w 837"/>
                <a:gd name="T13" fmla="*/ 989 h 1133"/>
                <a:gd name="T14" fmla="*/ 163 w 837"/>
                <a:gd name="T15" fmla="*/ 693 h 1133"/>
                <a:gd name="T16" fmla="*/ 163 w 837"/>
                <a:gd name="T17" fmla="*/ 0 h 1133"/>
                <a:gd name="T18" fmla="*/ 0 w 837"/>
                <a:gd name="T19" fmla="*/ 0 h 1133"/>
                <a:gd name="T20" fmla="*/ 0 w 837"/>
                <a:gd name="T21" fmla="*/ 693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37" h="1133">
                  <a:moveTo>
                    <a:pt x="0" y="693"/>
                  </a:moveTo>
                  <a:cubicBezTo>
                    <a:pt x="0" y="920"/>
                    <a:pt x="142" y="1133"/>
                    <a:pt x="420" y="1133"/>
                  </a:cubicBezTo>
                  <a:cubicBezTo>
                    <a:pt x="691" y="1133"/>
                    <a:pt x="837" y="920"/>
                    <a:pt x="837" y="693"/>
                  </a:cubicBezTo>
                  <a:cubicBezTo>
                    <a:pt x="837" y="647"/>
                    <a:pt x="837" y="647"/>
                    <a:pt x="837" y="647"/>
                  </a:cubicBezTo>
                  <a:cubicBezTo>
                    <a:pt x="677" y="647"/>
                    <a:pt x="677" y="647"/>
                    <a:pt x="677" y="647"/>
                  </a:cubicBezTo>
                  <a:cubicBezTo>
                    <a:pt x="677" y="693"/>
                    <a:pt x="677" y="693"/>
                    <a:pt x="677" y="693"/>
                  </a:cubicBezTo>
                  <a:cubicBezTo>
                    <a:pt x="677" y="861"/>
                    <a:pt x="597" y="989"/>
                    <a:pt x="420" y="989"/>
                  </a:cubicBezTo>
                  <a:cubicBezTo>
                    <a:pt x="243" y="989"/>
                    <a:pt x="163" y="858"/>
                    <a:pt x="163" y="693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6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4" name="Rectangle 6">
              <a:extLst>
                <a:ext uri="{FF2B5EF4-FFF2-40B4-BE49-F238E27FC236}">
                  <a16:creationId xmlns:a16="http://schemas.microsoft.com/office/drawing/2014/main" id="{C1F8BDCC-8A07-4688-9E7F-2BB97FAA370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612602" y="1336432"/>
              <a:ext cx="298450" cy="20526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336047DF-EE9B-455E-A8A4-5025BC0B2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66102" y="1339607"/>
              <a:ext cx="2078038" cy="2087563"/>
            </a:xfrm>
            <a:custGeom>
              <a:avLst/>
              <a:gdLst>
                <a:gd name="T0" fmla="*/ 0 w 1129"/>
                <a:gd name="T1" fmla="*/ 564 h 1130"/>
                <a:gd name="T2" fmla="*/ 565 w 1129"/>
                <a:gd name="T3" fmla="*/ 1130 h 1130"/>
                <a:gd name="T4" fmla="*/ 1129 w 1129"/>
                <a:gd name="T5" fmla="*/ 564 h 1130"/>
                <a:gd name="T6" fmla="*/ 565 w 1129"/>
                <a:gd name="T7" fmla="*/ 0 h 1130"/>
                <a:gd name="T8" fmla="*/ 538 w 1129"/>
                <a:gd name="T9" fmla="*/ 0 h 1130"/>
                <a:gd name="T10" fmla="*/ 538 w 1129"/>
                <a:gd name="T11" fmla="*/ 141 h 1130"/>
                <a:gd name="T12" fmla="*/ 565 w 1129"/>
                <a:gd name="T13" fmla="*/ 141 h 1130"/>
                <a:gd name="T14" fmla="*/ 978 w 1129"/>
                <a:gd name="T15" fmla="*/ 564 h 1130"/>
                <a:gd name="T16" fmla="*/ 565 w 1129"/>
                <a:gd name="T17" fmla="*/ 988 h 1130"/>
                <a:gd name="T18" fmla="*/ 151 w 1129"/>
                <a:gd name="T19" fmla="*/ 564 h 1130"/>
                <a:gd name="T20" fmla="*/ 0 w 1129"/>
                <a:gd name="T21" fmla="*/ 564 h 1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9" h="1130">
                  <a:moveTo>
                    <a:pt x="0" y="564"/>
                  </a:moveTo>
                  <a:cubicBezTo>
                    <a:pt x="0" y="881"/>
                    <a:pt x="250" y="1130"/>
                    <a:pt x="565" y="1130"/>
                  </a:cubicBezTo>
                  <a:cubicBezTo>
                    <a:pt x="879" y="1130"/>
                    <a:pt x="1129" y="881"/>
                    <a:pt x="1129" y="564"/>
                  </a:cubicBezTo>
                  <a:cubicBezTo>
                    <a:pt x="1129" y="249"/>
                    <a:pt x="879" y="0"/>
                    <a:pt x="565" y="0"/>
                  </a:cubicBezTo>
                  <a:cubicBezTo>
                    <a:pt x="538" y="0"/>
                    <a:pt x="538" y="0"/>
                    <a:pt x="538" y="0"/>
                  </a:cubicBezTo>
                  <a:cubicBezTo>
                    <a:pt x="538" y="141"/>
                    <a:pt x="538" y="141"/>
                    <a:pt x="538" y="141"/>
                  </a:cubicBezTo>
                  <a:cubicBezTo>
                    <a:pt x="565" y="141"/>
                    <a:pt x="565" y="141"/>
                    <a:pt x="565" y="141"/>
                  </a:cubicBezTo>
                  <a:cubicBezTo>
                    <a:pt x="796" y="141"/>
                    <a:pt x="978" y="326"/>
                    <a:pt x="978" y="564"/>
                  </a:cubicBezTo>
                  <a:cubicBezTo>
                    <a:pt x="978" y="803"/>
                    <a:pt x="796" y="988"/>
                    <a:pt x="565" y="988"/>
                  </a:cubicBezTo>
                  <a:cubicBezTo>
                    <a:pt x="333" y="988"/>
                    <a:pt x="151" y="803"/>
                    <a:pt x="151" y="564"/>
                  </a:cubicBezTo>
                  <a:lnTo>
                    <a:pt x="0" y="5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id="{126F0793-58CC-47F5-835B-BA9A3424E2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90627" y="1293569"/>
              <a:ext cx="1304925" cy="2095500"/>
            </a:xfrm>
            <a:custGeom>
              <a:avLst/>
              <a:gdLst>
                <a:gd name="T0" fmla="*/ 0 w 709"/>
                <a:gd name="T1" fmla="*/ 289 h 1134"/>
                <a:gd name="T2" fmla="*/ 166 w 709"/>
                <a:gd name="T3" fmla="*/ 558 h 1134"/>
                <a:gd name="T4" fmla="*/ 405 w 709"/>
                <a:gd name="T5" fmla="*/ 638 h 1134"/>
                <a:gd name="T6" fmla="*/ 552 w 709"/>
                <a:gd name="T7" fmla="*/ 819 h 1134"/>
                <a:gd name="T8" fmla="*/ 348 w 709"/>
                <a:gd name="T9" fmla="*/ 1002 h 1134"/>
                <a:gd name="T10" fmla="*/ 333 w 709"/>
                <a:gd name="T11" fmla="*/ 1002 h 1134"/>
                <a:gd name="T12" fmla="*/ 333 w 709"/>
                <a:gd name="T13" fmla="*/ 1134 h 1134"/>
                <a:gd name="T14" fmla="*/ 342 w 709"/>
                <a:gd name="T15" fmla="*/ 1134 h 1134"/>
                <a:gd name="T16" fmla="*/ 709 w 709"/>
                <a:gd name="T17" fmla="*/ 818 h 1134"/>
                <a:gd name="T18" fmla="*/ 506 w 709"/>
                <a:gd name="T19" fmla="*/ 521 h 1134"/>
                <a:gd name="T20" fmla="*/ 263 w 709"/>
                <a:gd name="T21" fmla="*/ 439 h 1134"/>
                <a:gd name="T22" fmla="*/ 160 w 709"/>
                <a:gd name="T23" fmla="*/ 290 h 1134"/>
                <a:gd name="T24" fmla="*/ 342 w 709"/>
                <a:gd name="T25" fmla="*/ 137 h 1134"/>
                <a:gd name="T26" fmla="*/ 557 w 709"/>
                <a:gd name="T27" fmla="*/ 311 h 1134"/>
                <a:gd name="T28" fmla="*/ 704 w 709"/>
                <a:gd name="T29" fmla="*/ 311 h 1134"/>
                <a:gd name="T30" fmla="*/ 342 w 709"/>
                <a:gd name="T31" fmla="*/ 0 h 1134"/>
                <a:gd name="T32" fmla="*/ 0 w 709"/>
                <a:gd name="T33" fmla="*/ 289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9" h="1134">
                  <a:moveTo>
                    <a:pt x="0" y="289"/>
                  </a:moveTo>
                  <a:cubicBezTo>
                    <a:pt x="0" y="425"/>
                    <a:pt x="64" y="503"/>
                    <a:pt x="166" y="558"/>
                  </a:cubicBezTo>
                  <a:cubicBezTo>
                    <a:pt x="245" y="600"/>
                    <a:pt x="327" y="609"/>
                    <a:pt x="405" y="638"/>
                  </a:cubicBezTo>
                  <a:cubicBezTo>
                    <a:pt x="517" y="680"/>
                    <a:pt x="552" y="738"/>
                    <a:pt x="552" y="819"/>
                  </a:cubicBezTo>
                  <a:cubicBezTo>
                    <a:pt x="552" y="931"/>
                    <a:pt x="475" y="1002"/>
                    <a:pt x="348" y="1002"/>
                  </a:cubicBezTo>
                  <a:cubicBezTo>
                    <a:pt x="333" y="1002"/>
                    <a:pt x="333" y="1002"/>
                    <a:pt x="333" y="1002"/>
                  </a:cubicBezTo>
                  <a:cubicBezTo>
                    <a:pt x="333" y="1134"/>
                    <a:pt x="333" y="1134"/>
                    <a:pt x="333" y="1134"/>
                  </a:cubicBezTo>
                  <a:cubicBezTo>
                    <a:pt x="342" y="1134"/>
                    <a:pt x="342" y="1134"/>
                    <a:pt x="342" y="1134"/>
                  </a:cubicBezTo>
                  <a:cubicBezTo>
                    <a:pt x="567" y="1134"/>
                    <a:pt x="709" y="994"/>
                    <a:pt x="709" y="818"/>
                  </a:cubicBezTo>
                  <a:cubicBezTo>
                    <a:pt x="709" y="703"/>
                    <a:pt x="653" y="587"/>
                    <a:pt x="506" y="521"/>
                  </a:cubicBezTo>
                  <a:cubicBezTo>
                    <a:pt x="427" y="486"/>
                    <a:pt x="332" y="468"/>
                    <a:pt x="263" y="439"/>
                  </a:cubicBezTo>
                  <a:cubicBezTo>
                    <a:pt x="188" y="406"/>
                    <a:pt x="160" y="363"/>
                    <a:pt x="160" y="290"/>
                  </a:cubicBezTo>
                  <a:cubicBezTo>
                    <a:pt x="160" y="203"/>
                    <a:pt x="232" y="137"/>
                    <a:pt x="342" y="137"/>
                  </a:cubicBezTo>
                  <a:cubicBezTo>
                    <a:pt x="487" y="137"/>
                    <a:pt x="554" y="208"/>
                    <a:pt x="557" y="311"/>
                  </a:cubicBezTo>
                  <a:cubicBezTo>
                    <a:pt x="704" y="311"/>
                    <a:pt x="704" y="311"/>
                    <a:pt x="704" y="311"/>
                  </a:cubicBezTo>
                  <a:cubicBezTo>
                    <a:pt x="709" y="150"/>
                    <a:pt x="592" y="0"/>
                    <a:pt x="342" y="0"/>
                  </a:cubicBezTo>
                  <a:cubicBezTo>
                    <a:pt x="137" y="0"/>
                    <a:pt x="0" y="128"/>
                    <a:pt x="0" y="28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id="{C393570A-729D-45A8-84B2-20885431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10814" y="1336432"/>
              <a:ext cx="1255713" cy="2052638"/>
            </a:xfrm>
            <a:custGeom>
              <a:avLst/>
              <a:gdLst>
                <a:gd name="T0" fmla="*/ 0 w 682"/>
                <a:gd name="T1" fmla="*/ 146 h 1111"/>
                <a:gd name="T2" fmla="*/ 325 w 682"/>
                <a:gd name="T3" fmla="*/ 146 h 1111"/>
                <a:gd name="T4" fmla="*/ 531 w 682"/>
                <a:gd name="T5" fmla="*/ 350 h 1111"/>
                <a:gd name="T6" fmla="*/ 320 w 682"/>
                <a:gd name="T7" fmla="*/ 556 h 1111"/>
                <a:gd name="T8" fmla="*/ 149 w 682"/>
                <a:gd name="T9" fmla="*/ 556 h 1111"/>
                <a:gd name="T10" fmla="*/ 149 w 682"/>
                <a:gd name="T11" fmla="*/ 702 h 1111"/>
                <a:gd name="T12" fmla="*/ 278 w 682"/>
                <a:gd name="T13" fmla="*/ 701 h 1111"/>
                <a:gd name="T14" fmla="*/ 493 w 682"/>
                <a:gd name="T15" fmla="*/ 1111 h 1111"/>
                <a:gd name="T16" fmla="*/ 672 w 682"/>
                <a:gd name="T17" fmla="*/ 1111 h 1111"/>
                <a:gd name="T18" fmla="*/ 439 w 682"/>
                <a:gd name="T19" fmla="*/ 682 h 1111"/>
                <a:gd name="T20" fmla="*/ 682 w 682"/>
                <a:gd name="T21" fmla="*/ 350 h 1111"/>
                <a:gd name="T22" fmla="*/ 330 w 682"/>
                <a:gd name="T23" fmla="*/ 0 h 1111"/>
                <a:gd name="T24" fmla="*/ 0 w 682"/>
                <a:gd name="T25" fmla="*/ 0 h 1111"/>
                <a:gd name="T26" fmla="*/ 0 w 682"/>
                <a:gd name="T27" fmla="*/ 146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2" h="1111">
                  <a:moveTo>
                    <a:pt x="0" y="146"/>
                  </a:moveTo>
                  <a:cubicBezTo>
                    <a:pt x="325" y="146"/>
                    <a:pt x="325" y="146"/>
                    <a:pt x="325" y="146"/>
                  </a:cubicBezTo>
                  <a:cubicBezTo>
                    <a:pt x="430" y="146"/>
                    <a:pt x="531" y="228"/>
                    <a:pt x="531" y="350"/>
                  </a:cubicBezTo>
                  <a:cubicBezTo>
                    <a:pt x="531" y="468"/>
                    <a:pt x="438" y="556"/>
                    <a:pt x="320" y="556"/>
                  </a:cubicBezTo>
                  <a:cubicBezTo>
                    <a:pt x="149" y="556"/>
                    <a:pt x="149" y="556"/>
                    <a:pt x="149" y="556"/>
                  </a:cubicBezTo>
                  <a:cubicBezTo>
                    <a:pt x="149" y="702"/>
                    <a:pt x="149" y="702"/>
                    <a:pt x="149" y="702"/>
                  </a:cubicBezTo>
                  <a:cubicBezTo>
                    <a:pt x="278" y="701"/>
                    <a:pt x="278" y="701"/>
                    <a:pt x="278" y="701"/>
                  </a:cubicBezTo>
                  <a:cubicBezTo>
                    <a:pt x="493" y="1111"/>
                    <a:pt x="493" y="1111"/>
                    <a:pt x="493" y="1111"/>
                  </a:cubicBezTo>
                  <a:cubicBezTo>
                    <a:pt x="672" y="1111"/>
                    <a:pt x="672" y="1111"/>
                    <a:pt x="672" y="1111"/>
                  </a:cubicBezTo>
                  <a:cubicBezTo>
                    <a:pt x="439" y="682"/>
                    <a:pt x="439" y="682"/>
                    <a:pt x="439" y="682"/>
                  </a:cubicBezTo>
                  <a:cubicBezTo>
                    <a:pt x="561" y="645"/>
                    <a:pt x="682" y="519"/>
                    <a:pt x="682" y="350"/>
                  </a:cubicBezTo>
                  <a:cubicBezTo>
                    <a:pt x="682" y="149"/>
                    <a:pt x="538" y="0"/>
                    <a:pt x="33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312DA5F2-FC3D-4E80-9E2F-2B6F632C52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42177" y="1336432"/>
              <a:ext cx="1511300" cy="2052638"/>
            </a:xfrm>
            <a:custGeom>
              <a:avLst/>
              <a:gdLst>
                <a:gd name="T0" fmla="*/ 0 w 952"/>
                <a:gd name="T1" fmla="*/ 170 h 1293"/>
                <a:gd name="T2" fmla="*/ 229 w 952"/>
                <a:gd name="T3" fmla="*/ 170 h 1293"/>
                <a:gd name="T4" fmla="*/ 229 w 952"/>
                <a:gd name="T5" fmla="*/ 1293 h 1293"/>
                <a:gd name="T6" fmla="*/ 415 w 952"/>
                <a:gd name="T7" fmla="*/ 1293 h 1293"/>
                <a:gd name="T8" fmla="*/ 415 w 952"/>
                <a:gd name="T9" fmla="*/ 170 h 1293"/>
                <a:gd name="T10" fmla="*/ 952 w 952"/>
                <a:gd name="T11" fmla="*/ 170 h 1293"/>
                <a:gd name="T12" fmla="*/ 952 w 952"/>
                <a:gd name="T13" fmla="*/ 0 h 1293"/>
                <a:gd name="T14" fmla="*/ 0 w 952"/>
                <a:gd name="T15" fmla="*/ 0 h 1293"/>
                <a:gd name="T16" fmla="*/ 0 w 952"/>
                <a:gd name="T17" fmla="*/ 17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2" h="1293">
                  <a:moveTo>
                    <a:pt x="0" y="170"/>
                  </a:moveTo>
                  <a:lnTo>
                    <a:pt x="229" y="170"/>
                  </a:lnTo>
                  <a:lnTo>
                    <a:pt x="229" y="1293"/>
                  </a:lnTo>
                  <a:lnTo>
                    <a:pt x="415" y="1293"/>
                  </a:lnTo>
                  <a:lnTo>
                    <a:pt x="415" y="170"/>
                  </a:lnTo>
                  <a:lnTo>
                    <a:pt x="952" y="170"/>
                  </a:lnTo>
                  <a:lnTo>
                    <a:pt x="952" y="0"/>
                  </a:lnTo>
                  <a:lnTo>
                    <a:pt x="0" y="0"/>
                  </a:lnTo>
                  <a:lnTo>
                    <a:pt x="0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9" name="Freeform 11">
              <a:extLst>
                <a:ext uri="{FF2B5EF4-FFF2-40B4-BE49-F238E27FC236}">
                  <a16:creationId xmlns:a16="http://schemas.microsoft.com/office/drawing/2014/main" id="{8F643865-F8A0-4041-BEA7-C8300B7F39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56089" y="1336432"/>
              <a:ext cx="1912938" cy="2052638"/>
            </a:xfrm>
            <a:custGeom>
              <a:avLst/>
              <a:gdLst>
                <a:gd name="T0" fmla="*/ 0 w 1205"/>
                <a:gd name="T1" fmla="*/ 1293 h 1293"/>
                <a:gd name="T2" fmla="*/ 183 w 1205"/>
                <a:gd name="T3" fmla="*/ 1293 h 1293"/>
                <a:gd name="T4" fmla="*/ 590 w 1205"/>
                <a:gd name="T5" fmla="*/ 222 h 1293"/>
                <a:gd name="T6" fmla="*/ 1009 w 1205"/>
                <a:gd name="T7" fmla="*/ 1293 h 1293"/>
                <a:gd name="T8" fmla="*/ 1205 w 1205"/>
                <a:gd name="T9" fmla="*/ 1293 h 1293"/>
                <a:gd name="T10" fmla="*/ 686 w 1205"/>
                <a:gd name="T11" fmla="*/ 0 h 1293"/>
                <a:gd name="T12" fmla="*/ 492 w 1205"/>
                <a:gd name="T13" fmla="*/ 0 h 1293"/>
                <a:gd name="T14" fmla="*/ 0 w 1205"/>
                <a:gd name="T15" fmla="*/ 1293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05" h="1293">
                  <a:moveTo>
                    <a:pt x="0" y="1293"/>
                  </a:moveTo>
                  <a:lnTo>
                    <a:pt x="183" y="1293"/>
                  </a:lnTo>
                  <a:lnTo>
                    <a:pt x="590" y="222"/>
                  </a:lnTo>
                  <a:lnTo>
                    <a:pt x="1009" y="1293"/>
                  </a:lnTo>
                  <a:lnTo>
                    <a:pt x="1205" y="1293"/>
                  </a:lnTo>
                  <a:lnTo>
                    <a:pt x="686" y="0"/>
                  </a:lnTo>
                  <a:lnTo>
                    <a:pt x="492" y="0"/>
                  </a:lnTo>
                  <a:lnTo>
                    <a:pt x="0" y="12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293556A8-7EB9-492C-94E3-DA195D9846F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2439" y="1293569"/>
              <a:ext cx="1379538" cy="2095500"/>
            </a:xfrm>
            <a:custGeom>
              <a:avLst/>
              <a:gdLst>
                <a:gd name="T0" fmla="*/ 41 w 749"/>
                <a:gd name="T1" fmla="*/ 288 h 1134"/>
                <a:gd name="T2" fmla="*/ 201 w 749"/>
                <a:gd name="T3" fmla="*/ 559 h 1134"/>
                <a:gd name="T4" fmla="*/ 442 w 749"/>
                <a:gd name="T5" fmla="*/ 639 h 1134"/>
                <a:gd name="T6" fmla="*/ 567 w 749"/>
                <a:gd name="T7" fmla="*/ 740 h 1134"/>
                <a:gd name="T8" fmla="*/ 733 w 749"/>
                <a:gd name="T9" fmla="*/ 740 h 1134"/>
                <a:gd name="T10" fmla="*/ 547 w 749"/>
                <a:gd name="T11" fmla="*/ 523 h 1134"/>
                <a:gd name="T12" fmla="*/ 300 w 749"/>
                <a:gd name="T13" fmla="*/ 439 h 1134"/>
                <a:gd name="T14" fmla="*/ 201 w 749"/>
                <a:gd name="T15" fmla="*/ 290 h 1134"/>
                <a:gd name="T16" fmla="*/ 383 w 749"/>
                <a:gd name="T17" fmla="*/ 137 h 1134"/>
                <a:gd name="T18" fmla="*/ 598 w 749"/>
                <a:gd name="T19" fmla="*/ 311 h 1134"/>
                <a:gd name="T20" fmla="*/ 744 w 749"/>
                <a:gd name="T21" fmla="*/ 311 h 1134"/>
                <a:gd name="T22" fmla="*/ 383 w 749"/>
                <a:gd name="T23" fmla="*/ 0 h 1134"/>
                <a:gd name="T24" fmla="*/ 41 w 749"/>
                <a:gd name="T25" fmla="*/ 288 h 1134"/>
                <a:gd name="T26" fmla="*/ 5 w 749"/>
                <a:gd name="T27" fmla="*/ 788 h 1134"/>
                <a:gd name="T28" fmla="*/ 395 w 749"/>
                <a:gd name="T29" fmla="*/ 1134 h 1134"/>
                <a:gd name="T30" fmla="*/ 405 w 749"/>
                <a:gd name="T31" fmla="*/ 1134 h 1134"/>
                <a:gd name="T32" fmla="*/ 405 w 749"/>
                <a:gd name="T33" fmla="*/ 999 h 1134"/>
                <a:gd name="T34" fmla="*/ 395 w 749"/>
                <a:gd name="T35" fmla="*/ 999 h 1134"/>
                <a:gd name="T36" fmla="*/ 158 w 749"/>
                <a:gd name="T37" fmla="*/ 788 h 1134"/>
                <a:gd name="T38" fmla="*/ 158 w 749"/>
                <a:gd name="T39" fmla="*/ 729 h 1134"/>
                <a:gd name="T40" fmla="*/ 5 w 749"/>
                <a:gd name="T41" fmla="*/ 729 h 1134"/>
                <a:gd name="T42" fmla="*/ 5 w 749"/>
                <a:gd name="T43" fmla="*/ 788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9" h="1134">
                  <a:moveTo>
                    <a:pt x="41" y="288"/>
                  </a:moveTo>
                  <a:cubicBezTo>
                    <a:pt x="41" y="417"/>
                    <a:pt x="93" y="504"/>
                    <a:pt x="201" y="559"/>
                  </a:cubicBezTo>
                  <a:cubicBezTo>
                    <a:pt x="280" y="599"/>
                    <a:pt x="365" y="610"/>
                    <a:pt x="442" y="639"/>
                  </a:cubicBezTo>
                  <a:cubicBezTo>
                    <a:pt x="524" y="669"/>
                    <a:pt x="555" y="695"/>
                    <a:pt x="567" y="740"/>
                  </a:cubicBezTo>
                  <a:cubicBezTo>
                    <a:pt x="733" y="740"/>
                    <a:pt x="733" y="740"/>
                    <a:pt x="733" y="740"/>
                  </a:cubicBezTo>
                  <a:cubicBezTo>
                    <a:pt x="710" y="645"/>
                    <a:pt x="646" y="568"/>
                    <a:pt x="547" y="523"/>
                  </a:cubicBezTo>
                  <a:cubicBezTo>
                    <a:pt x="469" y="488"/>
                    <a:pt x="369" y="468"/>
                    <a:pt x="300" y="439"/>
                  </a:cubicBezTo>
                  <a:cubicBezTo>
                    <a:pt x="224" y="407"/>
                    <a:pt x="201" y="362"/>
                    <a:pt x="201" y="290"/>
                  </a:cubicBezTo>
                  <a:cubicBezTo>
                    <a:pt x="201" y="203"/>
                    <a:pt x="273" y="137"/>
                    <a:pt x="383" y="137"/>
                  </a:cubicBezTo>
                  <a:cubicBezTo>
                    <a:pt x="528" y="137"/>
                    <a:pt x="595" y="208"/>
                    <a:pt x="598" y="311"/>
                  </a:cubicBezTo>
                  <a:cubicBezTo>
                    <a:pt x="744" y="311"/>
                    <a:pt x="744" y="311"/>
                    <a:pt x="744" y="311"/>
                  </a:cubicBezTo>
                  <a:cubicBezTo>
                    <a:pt x="749" y="150"/>
                    <a:pt x="633" y="0"/>
                    <a:pt x="383" y="0"/>
                  </a:cubicBezTo>
                  <a:cubicBezTo>
                    <a:pt x="178" y="0"/>
                    <a:pt x="41" y="127"/>
                    <a:pt x="41" y="288"/>
                  </a:cubicBezTo>
                  <a:moveTo>
                    <a:pt x="5" y="788"/>
                  </a:moveTo>
                  <a:cubicBezTo>
                    <a:pt x="0" y="969"/>
                    <a:pt x="121" y="1134"/>
                    <a:pt x="395" y="1134"/>
                  </a:cubicBezTo>
                  <a:cubicBezTo>
                    <a:pt x="405" y="1134"/>
                    <a:pt x="405" y="1134"/>
                    <a:pt x="405" y="1134"/>
                  </a:cubicBezTo>
                  <a:cubicBezTo>
                    <a:pt x="405" y="999"/>
                    <a:pt x="405" y="999"/>
                    <a:pt x="405" y="999"/>
                  </a:cubicBezTo>
                  <a:cubicBezTo>
                    <a:pt x="395" y="999"/>
                    <a:pt x="395" y="999"/>
                    <a:pt x="395" y="999"/>
                  </a:cubicBezTo>
                  <a:cubicBezTo>
                    <a:pt x="249" y="999"/>
                    <a:pt x="158" y="906"/>
                    <a:pt x="158" y="788"/>
                  </a:cubicBezTo>
                  <a:cubicBezTo>
                    <a:pt x="158" y="729"/>
                    <a:pt x="158" y="729"/>
                    <a:pt x="158" y="729"/>
                  </a:cubicBezTo>
                  <a:cubicBezTo>
                    <a:pt x="5" y="729"/>
                    <a:pt x="5" y="729"/>
                    <a:pt x="5" y="729"/>
                  </a:cubicBezTo>
                  <a:lnTo>
                    <a:pt x="5" y="7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1" name="Freeform 13">
              <a:extLst>
                <a:ext uri="{FF2B5EF4-FFF2-40B4-BE49-F238E27FC236}">
                  <a16:creationId xmlns:a16="http://schemas.microsoft.com/office/drawing/2014/main" id="{38A8C1F0-8AEB-4290-9529-68DC168778E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46764" y="1336432"/>
              <a:ext cx="1268413" cy="2052638"/>
            </a:xfrm>
            <a:custGeom>
              <a:avLst/>
              <a:gdLst>
                <a:gd name="T0" fmla="*/ 0 w 689"/>
                <a:gd name="T1" fmla="*/ 146 h 1111"/>
                <a:gd name="T2" fmla="*/ 331 w 689"/>
                <a:gd name="T3" fmla="*/ 146 h 1111"/>
                <a:gd name="T4" fmla="*/ 538 w 689"/>
                <a:gd name="T5" fmla="*/ 350 h 1111"/>
                <a:gd name="T6" fmla="*/ 326 w 689"/>
                <a:gd name="T7" fmla="*/ 556 h 1111"/>
                <a:gd name="T8" fmla="*/ 149 w 689"/>
                <a:gd name="T9" fmla="*/ 556 h 1111"/>
                <a:gd name="T10" fmla="*/ 149 w 689"/>
                <a:gd name="T11" fmla="*/ 702 h 1111"/>
                <a:gd name="T12" fmla="*/ 284 w 689"/>
                <a:gd name="T13" fmla="*/ 701 h 1111"/>
                <a:gd name="T14" fmla="*/ 500 w 689"/>
                <a:gd name="T15" fmla="*/ 1111 h 1111"/>
                <a:gd name="T16" fmla="*/ 678 w 689"/>
                <a:gd name="T17" fmla="*/ 1111 h 1111"/>
                <a:gd name="T18" fmla="*/ 445 w 689"/>
                <a:gd name="T19" fmla="*/ 682 h 1111"/>
                <a:gd name="T20" fmla="*/ 689 w 689"/>
                <a:gd name="T21" fmla="*/ 350 h 1111"/>
                <a:gd name="T22" fmla="*/ 336 w 689"/>
                <a:gd name="T23" fmla="*/ 0 h 1111"/>
                <a:gd name="T24" fmla="*/ 0 w 689"/>
                <a:gd name="T25" fmla="*/ 0 h 1111"/>
                <a:gd name="T26" fmla="*/ 0 w 689"/>
                <a:gd name="T27" fmla="*/ 146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9" h="1111">
                  <a:moveTo>
                    <a:pt x="0" y="146"/>
                  </a:moveTo>
                  <a:cubicBezTo>
                    <a:pt x="331" y="146"/>
                    <a:pt x="331" y="146"/>
                    <a:pt x="331" y="146"/>
                  </a:cubicBezTo>
                  <a:cubicBezTo>
                    <a:pt x="436" y="146"/>
                    <a:pt x="538" y="228"/>
                    <a:pt x="538" y="350"/>
                  </a:cubicBezTo>
                  <a:cubicBezTo>
                    <a:pt x="538" y="468"/>
                    <a:pt x="444" y="556"/>
                    <a:pt x="326" y="556"/>
                  </a:cubicBezTo>
                  <a:cubicBezTo>
                    <a:pt x="149" y="556"/>
                    <a:pt x="149" y="556"/>
                    <a:pt x="149" y="556"/>
                  </a:cubicBezTo>
                  <a:cubicBezTo>
                    <a:pt x="149" y="702"/>
                    <a:pt x="149" y="702"/>
                    <a:pt x="149" y="702"/>
                  </a:cubicBezTo>
                  <a:cubicBezTo>
                    <a:pt x="284" y="701"/>
                    <a:pt x="284" y="701"/>
                    <a:pt x="284" y="701"/>
                  </a:cubicBezTo>
                  <a:cubicBezTo>
                    <a:pt x="500" y="1111"/>
                    <a:pt x="500" y="1111"/>
                    <a:pt x="500" y="1111"/>
                  </a:cubicBezTo>
                  <a:cubicBezTo>
                    <a:pt x="678" y="1111"/>
                    <a:pt x="678" y="1111"/>
                    <a:pt x="678" y="1111"/>
                  </a:cubicBezTo>
                  <a:cubicBezTo>
                    <a:pt x="445" y="682"/>
                    <a:pt x="445" y="682"/>
                    <a:pt x="445" y="682"/>
                  </a:cubicBezTo>
                  <a:cubicBezTo>
                    <a:pt x="567" y="645"/>
                    <a:pt x="689" y="519"/>
                    <a:pt x="689" y="350"/>
                  </a:cubicBezTo>
                  <a:cubicBezTo>
                    <a:pt x="689" y="149"/>
                    <a:pt x="544" y="0"/>
                    <a:pt x="33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312209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840D80B8-1393-4C11-BB2C-BEE3A480B012}"/>
              </a:ext>
            </a:extLst>
          </p:cNvPr>
          <p:cNvSpPr/>
          <p:nvPr userDrawn="1"/>
        </p:nvSpPr>
        <p:spPr>
          <a:xfrm>
            <a:off x="0" y="0"/>
            <a:ext cx="12192000" cy="4696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82F0712-172D-438E-9FF7-D498CD4A3112}"/>
              </a:ext>
            </a:extLst>
          </p:cNvPr>
          <p:cNvSpPr/>
          <p:nvPr userDrawn="1"/>
        </p:nvSpPr>
        <p:spPr>
          <a:xfrm>
            <a:off x="8122596" y="4696691"/>
            <a:ext cx="4069404" cy="2161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noProof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E205EC3-DFAD-46C7-BC63-B00BA6BD30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4000" y="5462656"/>
            <a:ext cx="3387600" cy="1134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="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52201B9D-A394-4302-8B56-AC43AD93B3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000" y="1776645"/>
            <a:ext cx="11160000" cy="86177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lvl1pPr marL="0" indent="0" algn="ctr">
              <a:buNone/>
              <a:defRPr lang="de-DE" sz="5600" dirty="0" smtClean="0">
                <a:solidFill>
                  <a:schemeClr val="bg1"/>
                </a:solidFill>
                <a:latin typeface="TT Norms Pro" panose="02000503030000020003" pitchFamily="50" charset="0"/>
              </a:defRPr>
            </a:lvl1pPr>
            <a:lvl2pPr>
              <a:defRPr lang="de-DE" dirty="0" smtClean="0">
                <a:latin typeface="+mn-lt"/>
              </a:defRPr>
            </a:lvl2pPr>
            <a:lvl3pPr>
              <a:defRPr lang="de-DE" sz="1800" dirty="0" smtClean="0">
                <a:latin typeface="+mn-lt"/>
              </a:defRPr>
            </a:lvl3pPr>
            <a:lvl4pPr>
              <a:defRPr lang="de-DE" sz="1800" dirty="0" smtClean="0">
                <a:latin typeface="+mn-lt"/>
              </a:defRPr>
            </a:lvl4pPr>
            <a:lvl5pPr>
              <a:defRPr lang="de-DE" sz="1800" dirty="0">
                <a:latin typeface="+mn-lt"/>
              </a:defRPr>
            </a:lvl5pPr>
          </a:lstStyle>
          <a:p>
            <a:pPr lvl="0" algn="ctr"/>
            <a:r>
              <a:rPr lang="en-US" noProof="0"/>
              <a:t>Text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CB88C666-8263-4C3E-93B5-E0AE2264317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622964" y="5465404"/>
            <a:ext cx="3060000" cy="535410"/>
            <a:chOff x="692439" y="1293569"/>
            <a:chExt cx="12203113" cy="2135188"/>
          </a:xfrm>
          <a:solidFill>
            <a:schemeClr val="tx1"/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70C8C6DB-1C06-4E61-9B89-5F130199FA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317452" y="1336432"/>
              <a:ext cx="1539875" cy="2092325"/>
            </a:xfrm>
            <a:custGeom>
              <a:avLst/>
              <a:gdLst>
                <a:gd name="T0" fmla="*/ 0 w 837"/>
                <a:gd name="T1" fmla="*/ 693 h 1133"/>
                <a:gd name="T2" fmla="*/ 420 w 837"/>
                <a:gd name="T3" fmla="*/ 1133 h 1133"/>
                <a:gd name="T4" fmla="*/ 837 w 837"/>
                <a:gd name="T5" fmla="*/ 693 h 1133"/>
                <a:gd name="T6" fmla="*/ 837 w 837"/>
                <a:gd name="T7" fmla="*/ 647 h 1133"/>
                <a:gd name="T8" fmla="*/ 677 w 837"/>
                <a:gd name="T9" fmla="*/ 647 h 1133"/>
                <a:gd name="T10" fmla="*/ 677 w 837"/>
                <a:gd name="T11" fmla="*/ 693 h 1133"/>
                <a:gd name="T12" fmla="*/ 420 w 837"/>
                <a:gd name="T13" fmla="*/ 989 h 1133"/>
                <a:gd name="T14" fmla="*/ 163 w 837"/>
                <a:gd name="T15" fmla="*/ 693 h 1133"/>
                <a:gd name="T16" fmla="*/ 163 w 837"/>
                <a:gd name="T17" fmla="*/ 0 h 1133"/>
                <a:gd name="T18" fmla="*/ 0 w 837"/>
                <a:gd name="T19" fmla="*/ 0 h 1133"/>
                <a:gd name="T20" fmla="*/ 0 w 837"/>
                <a:gd name="T21" fmla="*/ 693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37" h="1133">
                  <a:moveTo>
                    <a:pt x="0" y="693"/>
                  </a:moveTo>
                  <a:cubicBezTo>
                    <a:pt x="0" y="920"/>
                    <a:pt x="142" y="1133"/>
                    <a:pt x="420" y="1133"/>
                  </a:cubicBezTo>
                  <a:cubicBezTo>
                    <a:pt x="691" y="1133"/>
                    <a:pt x="837" y="920"/>
                    <a:pt x="837" y="693"/>
                  </a:cubicBezTo>
                  <a:cubicBezTo>
                    <a:pt x="837" y="647"/>
                    <a:pt x="837" y="647"/>
                    <a:pt x="837" y="647"/>
                  </a:cubicBezTo>
                  <a:cubicBezTo>
                    <a:pt x="677" y="647"/>
                    <a:pt x="677" y="647"/>
                    <a:pt x="677" y="647"/>
                  </a:cubicBezTo>
                  <a:cubicBezTo>
                    <a:pt x="677" y="693"/>
                    <a:pt x="677" y="693"/>
                    <a:pt x="677" y="693"/>
                  </a:cubicBezTo>
                  <a:cubicBezTo>
                    <a:pt x="677" y="861"/>
                    <a:pt x="597" y="989"/>
                    <a:pt x="420" y="989"/>
                  </a:cubicBezTo>
                  <a:cubicBezTo>
                    <a:pt x="243" y="989"/>
                    <a:pt x="163" y="858"/>
                    <a:pt x="163" y="693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6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5" name="Rectangle 6">
              <a:extLst>
                <a:ext uri="{FF2B5EF4-FFF2-40B4-BE49-F238E27FC236}">
                  <a16:creationId xmlns:a16="http://schemas.microsoft.com/office/drawing/2014/main" id="{895E255A-8864-4372-A6FA-52B4FBD0F0D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612602" y="1336432"/>
              <a:ext cx="298450" cy="20526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E9A4192E-26FA-41A8-8AE0-37FAE7CEFC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66102" y="1339607"/>
              <a:ext cx="2078038" cy="2087563"/>
            </a:xfrm>
            <a:custGeom>
              <a:avLst/>
              <a:gdLst>
                <a:gd name="T0" fmla="*/ 0 w 1129"/>
                <a:gd name="T1" fmla="*/ 564 h 1130"/>
                <a:gd name="T2" fmla="*/ 565 w 1129"/>
                <a:gd name="T3" fmla="*/ 1130 h 1130"/>
                <a:gd name="T4" fmla="*/ 1129 w 1129"/>
                <a:gd name="T5" fmla="*/ 564 h 1130"/>
                <a:gd name="T6" fmla="*/ 565 w 1129"/>
                <a:gd name="T7" fmla="*/ 0 h 1130"/>
                <a:gd name="T8" fmla="*/ 538 w 1129"/>
                <a:gd name="T9" fmla="*/ 0 h 1130"/>
                <a:gd name="T10" fmla="*/ 538 w 1129"/>
                <a:gd name="T11" fmla="*/ 141 h 1130"/>
                <a:gd name="T12" fmla="*/ 565 w 1129"/>
                <a:gd name="T13" fmla="*/ 141 h 1130"/>
                <a:gd name="T14" fmla="*/ 978 w 1129"/>
                <a:gd name="T15" fmla="*/ 564 h 1130"/>
                <a:gd name="T16" fmla="*/ 565 w 1129"/>
                <a:gd name="T17" fmla="*/ 988 h 1130"/>
                <a:gd name="T18" fmla="*/ 151 w 1129"/>
                <a:gd name="T19" fmla="*/ 564 h 1130"/>
                <a:gd name="T20" fmla="*/ 0 w 1129"/>
                <a:gd name="T21" fmla="*/ 564 h 1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9" h="1130">
                  <a:moveTo>
                    <a:pt x="0" y="564"/>
                  </a:moveTo>
                  <a:cubicBezTo>
                    <a:pt x="0" y="881"/>
                    <a:pt x="250" y="1130"/>
                    <a:pt x="565" y="1130"/>
                  </a:cubicBezTo>
                  <a:cubicBezTo>
                    <a:pt x="879" y="1130"/>
                    <a:pt x="1129" y="881"/>
                    <a:pt x="1129" y="564"/>
                  </a:cubicBezTo>
                  <a:cubicBezTo>
                    <a:pt x="1129" y="249"/>
                    <a:pt x="879" y="0"/>
                    <a:pt x="565" y="0"/>
                  </a:cubicBezTo>
                  <a:cubicBezTo>
                    <a:pt x="538" y="0"/>
                    <a:pt x="538" y="0"/>
                    <a:pt x="538" y="0"/>
                  </a:cubicBezTo>
                  <a:cubicBezTo>
                    <a:pt x="538" y="141"/>
                    <a:pt x="538" y="141"/>
                    <a:pt x="538" y="141"/>
                  </a:cubicBezTo>
                  <a:cubicBezTo>
                    <a:pt x="565" y="141"/>
                    <a:pt x="565" y="141"/>
                    <a:pt x="565" y="141"/>
                  </a:cubicBezTo>
                  <a:cubicBezTo>
                    <a:pt x="796" y="141"/>
                    <a:pt x="978" y="326"/>
                    <a:pt x="978" y="564"/>
                  </a:cubicBezTo>
                  <a:cubicBezTo>
                    <a:pt x="978" y="803"/>
                    <a:pt x="796" y="988"/>
                    <a:pt x="565" y="988"/>
                  </a:cubicBezTo>
                  <a:cubicBezTo>
                    <a:pt x="333" y="988"/>
                    <a:pt x="151" y="803"/>
                    <a:pt x="151" y="564"/>
                  </a:cubicBezTo>
                  <a:lnTo>
                    <a:pt x="0" y="5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38747545-978C-4B45-8EDC-A3954562157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90627" y="1293569"/>
              <a:ext cx="1304925" cy="2095500"/>
            </a:xfrm>
            <a:custGeom>
              <a:avLst/>
              <a:gdLst>
                <a:gd name="T0" fmla="*/ 0 w 709"/>
                <a:gd name="T1" fmla="*/ 289 h 1134"/>
                <a:gd name="T2" fmla="*/ 166 w 709"/>
                <a:gd name="T3" fmla="*/ 558 h 1134"/>
                <a:gd name="T4" fmla="*/ 405 w 709"/>
                <a:gd name="T5" fmla="*/ 638 h 1134"/>
                <a:gd name="T6" fmla="*/ 552 w 709"/>
                <a:gd name="T7" fmla="*/ 819 h 1134"/>
                <a:gd name="T8" fmla="*/ 348 w 709"/>
                <a:gd name="T9" fmla="*/ 1002 h 1134"/>
                <a:gd name="T10" fmla="*/ 333 w 709"/>
                <a:gd name="T11" fmla="*/ 1002 h 1134"/>
                <a:gd name="T12" fmla="*/ 333 w 709"/>
                <a:gd name="T13" fmla="*/ 1134 h 1134"/>
                <a:gd name="T14" fmla="*/ 342 w 709"/>
                <a:gd name="T15" fmla="*/ 1134 h 1134"/>
                <a:gd name="T16" fmla="*/ 709 w 709"/>
                <a:gd name="T17" fmla="*/ 818 h 1134"/>
                <a:gd name="T18" fmla="*/ 506 w 709"/>
                <a:gd name="T19" fmla="*/ 521 h 1134"/>
                <a:gd name="T20" fmla="*/ 263 w 709"/>
                <a:gd name="T21" fmla="*/ 439 h 1134"/>
                <a:gd name="T22" fmla="*/ 160 w 709"/>
                <a:gd name="T23" fmla="*/ 290 h 1134"/>
                <a:gd name="T24" fmla="*/ 342 w 709"/>
                <a:gd name="T25" fmla="*/ 137 h 1134"/>
                <a:gd name="T26" fmla="*/ 557 w 709"/>
                <a:gd name="T27" fmla="*/ 311 h 1134"/>
                <a:gd name="T28" fmla="*/ 704 w 709"/>
                <a:gd name="T29" fmla="*/ 311 h 1134"/>
                <a:gd name="T30" fmla="*/ 342 w 709"/>
                <a:gd name="T31" fmla="*/ 0 h 1134"/>
                <a:gd name="T32" fmla="*/ 0 w 709"/>
                <a:gd name="T33" fmla="*/ 289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9" h="1134">
                  <a:moveTo>
                    <a:pt x="0" y="289"/>
                  </a:moveTo>
                  <a:cubicBezTo>
                    <a:pt x="0" y="425"/>
                    <a:pt x="64" y="503"/>
                    <a:pt x="166" y="558"/>
                  </a:cubicBezTo>
                  <a:cubicBezTo>
                    <a:pt x="245" y="600"/>
                    <a:pt x="327" y="609"/>
                    <a:pt x="405" y="638"/>
                  </a:cubicBezTo>
                  <a:cubicBezTo>
                    <a:pt x="517" y="680"/>
                    <a:pt x="552" y="738"/>
                    <a:pt x="552" y="819"/>
                  </a:cubicBezTo>
                  <a:cubicBezTo>
                    <a:pt x="552" y="931"/>
                    <a:pt x="475" y="1002"/>
                    <a:pt x="348" y="1002"/>
                  </a:cubicBezTo>
                  <a:cubicBezTo>
                    <a:pt x="333" y="1002"/>
                    <a:pt x="333" y="1002"/>
                    <a:pt x="333" y="1002"/>
                  </a:cubicBezTo>
                  <a:cubicBezTo>
                    <a:pt x="333" y="1134"/>
                    <a:pt x="333" y="1134"/>
                    <a:pt x="333" y="1134"/>
                  </a:cubicBezTo>
                  <a:cubicBezTo>
                    <a:pt x="342" y="1134"/>
                    <a:pt x="342" y="1134"/>
                    <a:pt x="342" y="1134"/>
                  </a:cubicBezTo>
                  <a:cubicBezTo>
                    <a:pt x="567" y="1134"/>
                    <a:pt x="709" y="994"/>
                    <a:pt x="709" y="818"/>
                  </a:cubicBezTo>
                  <a:cubicBezTo>
                    <a:pt x="709" y="703"/>
                    <a:pt x="653" y="587"/>
                    <a:pt x="506" y="521"/>
                  </a:cubicBezTo>
                  <a:cubicBezTo>
                    <a:pt x="427" y="486"/>
                    <a:pt x="332" y="468"/>
                    <a:pt x="263" y="439"/>
                  </a:cubicBezTo>
                  <a:cubicBezTo>
                    <a:pt x="188" y="406"/>
                    <a:pt x="160" y="363"/>
                    <a:pt x="160" y="290"/>
                  </a:cubicBezTo>
                  <a:cubicBezTo>
                    <a:pt x="160" y="203"/>
                    <a:pt x="232" y="137"/>
                    <a:pt x="342" y="137"/>
                  </a:cubicBezTo>
                  <a:cubicBezTo>
                    <a:pt x="487" y="137"/>
                    <a:pt x="554" y="208"/>
                    <a:pt x="557" y="311"/>
                  </a:cubicBezTo>
                  <a:cubicBezTo>
                    <a:pt x="704" y="311"/>
                    <a:pt x="704" y="311"/>
                    <a:pt x="704" y="311"/>
                  </a:cubicBezTo>
                  <a:cubicBezTo>
                    <a:pt x="709" y="150"/>
                    <a:pt x="592" y="0"/>
                    <a:pt x="342" y="0"/>
                  </a:cubicBezTo>
                  <a:cubicBezTo>
                    <a:pt x="137" y="0"/>
                    <a:pt x="0" y="128"/>
                    <a:pt x="0" y="28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800160D5-404D-4994-8FDA-A6710C1543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10814" y="1336432"/>
              <a:ext cx="1255713" cy="2052638"/>
            </a:xfrm>
            <a:custGeom>
              <a:avLst/>
              <a:gdLst>
                <a:gd name="T0" fmla="*/ 0 w 682"/>
                <a:gd name="T1" fmla="*/ 146 h 1111"/>
                <a:gd name="T2" fmla="*/ 325 w 682"/>
                <a:gd name="T3" fmla="*/ 146 h 1111"/>
                <a:gd name="T4" fmla="*/ 531 w 682"/>
                <a:gd name="T5" fmla="*/ 350 h 1111"/>
                <a:gd name="T6" fmla="*/ 320 w 682"/>
                <a:gd name="T7" fmla="*/ 556 h 1111"/>
                <a:gd name="T8" fmla="*/ 149 w 682"/>
                <a:gd name="T9" fmla="*/ 556 h 1111"/>
                <a:gd name="T10" fmla="*/ 149 w 682"/>
                <a:gd name="T11" fmla="*/ 702 h 1111"/>
                <a:gd name="T12" fmla="*/ 278 w 682"/>
                <a:gd name="T13" fmla="*/ 701 h 1111"/>
                <a:gd name="T14" fmla="*/ 493 w 682"/>
                <a:gd name="T15" fmla="*/ 1111 h 1111"/>
                <a:gd name="T16" fmla="*/ 672 w 682"/>
                <a:gd name="T17" fmla="*/ 1111 h 1111"/>
                <a:gd name="T18" fmla="*/ 439 w 682"/>
                <a:gd name="T19" fmla="*/ 682 h 1111"/>
                <a:gd name="T20" fmla="*/ 682 w 682"/>
                <a:gd name="T21" fmla="*/ 350 h 1111"/>
                <a:gd name="T22" fmla="*/ 330 w 682"/>
                <a:gd name="T23" fmla="*/ 0 h 1111"/>
                <a:gd name="T24" fmla="*/ 0 w 682"/>
                <a:gd name="T25" fmla="*/ 0 h 1111"/>
                <a:gd name="T26" fmla="*/ 0 w 682"/>
                <a:gd name="T27" fmla="*/ 146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2" h="1111">
                  <a:moveTo>
                    <a:pt x="0" y="146"/>
                  </a:moveTo>
                  <a:cubicBezTo>
                    <a:pt x="325" y="146"/>
                    <a:pt x="325" y="146"/>
                    <a:pt x="325" y="146"/>
                  </a:cubicBezTo>
                  <a:cubicBezTo>
                    <a:pt x="430" y="146"/>
                    <a:pt x="531" y="228"/>
                    <a:pt x="531" y="350"/>
                  </a:cubicBezTo>
                  <a:cubicBezTo>
                    <a:pt x="531" y="468"/>
                    <a:pt x="438" y="556"/>
                    <a:pt x="320" y="556"/>
                  </a:cubicBezTo>
                  <a:cubicBezTo>
                    <a:pt x="149" y="556"/>
                    <a:pt x="149" y="556"/>
                    <a:pt x="149" y="556"/>
                  </a:cubicBezTo>
                  <a:cubicBezTo>
                    <a:pt x="149" y="702"/>
                    <a:pt x="149" y="702"/>
                    <a:pt x="149" y="702"/>
                  </a:cubicBezTo>
                  <a:cubicBezTo>
                    <a:pt x="278" y="701"/>
                    <a:pt x="278" y="701"/>
                    <a:pt x="278" y="701"/>
                  </a:cubicBezTo>
                  <a:cubicBezTo>
                    <a:pt x="493" y="1111"/>
                    <a:pt x="493" y="1111"/>
                    <a:pt x="493" y="1111"/>
                  </a:cubicBezTo>
                  <a:cubicBezTo>
                    <a:pt x="672" y="1111"/>
                    <a:pt x="672" y="1111"/>
                    <a:pt x="672" y="1111"/>
                  </a:cubicBezTo>
                  <a:cubicBezTo>
                    <a:pt x="439" y="682"/>
                    <a:pt x="439" y="682"/>
                    <a:pt x="439" y="682"/>
                  </a:cubicBezTo>
                  <a:cubicBezTo>
                    <a:pt x="561" y="645"/>
                    <a:pt x="682" y="519"/>
                    <a:pt x="682" y="350"/>
                  </a:cubicBezTo>
                  <a:cubicBezTo>
                    <a:pt x="682" y="149"/>
                    <a:pt x="538" y="0"/>
                    <a:pt x="33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2679A7A5-8099-4201-8597-0172AC13AA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42177" y="1336432"/>
              <a:ext cx="1511300" cy="2052638"/>
            </a:xfrm>
            <a:custGeom>
              <a:avLst/>
              <a:gdLst>
                <a:gd name="T0" fmla="*/ 0 w 952"/>
                <a:gd name="T1" fmla="*/ 170 h 1293"/>
                <a:gd name="T2" fmla="*/ 229 w 952"/>
                <a:gd name="T3" fmla="*/ 170 h 1293"/>
                <a:gd name="T4" fmla="*/ 229 w 952"/>
                <a:gd name="T5" fmla="*/ 1293 h 1293"/>
                <a:gd name="T6" fmla="*/ 415 w 952"/>
                <a:gd name="T7" fmla="*/ 1293 h 1293"/>
                <a:gd name="T8" fmla="*/ 415 w 952"/>
                <a:gd name="T9" fmla="*/ 170 h 1293"/>
                <a:gd name="T10" fmla="*/ 952 w 952"/>
                <a:gd name="T11" fmla="*/ 170 h 1293"/>
                <a:gd name="T12" fmla="*/ 952 w 952"/>
                <a:gd name="T13" fmla="*/ 0 h 1293"/>
                <a:gd name="T14" fmla="*/ 0 w 952"/>
                <a:gd name="T15" fmla="*/ 0 h 1293"/>
                <a:gd name="T16" fmla="*/ 0 w 952"/>
                <a:gd name="T17" fmla="*/ 17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2" h="1293">
                  <a:moveTo>
                    <a:pt x="0" y="170"/>
                  </a:moveTo>
                  <a:lnTo>
                    <a:pt x="229" y="170"/>
                  </a:lnTo>
                  <a:lnTo>
                    <a:pt x="229" y="1293"/>
                  </a:lnTo>
                  <a:lnTo>
                    <a:pt x="415" y="1293"/>
                  </a:lnTo>
                  <a:lnTo>
                    <a:pt x="415" y="170"/>
                  </a:lnTo>
                  <a:lnTo>
                    <a:pt x="952" y="170"/>
                  </a:lnTo>
                  <a:lnTo>
                    <a:pt x="952" y="0"/>
                  </a:lnTo>
                  <a:lnTo>
                    <a:pt x="0" y="0"/>
                  </a:lnTo>
                  <a:lnTo>
                    <a:pt x="0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3F9AEC7E-D257-41E2-BC58-C9E973AE65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56089" y="1336432"/>
              <a:ext cx="1912938" cy="2052638"/>
            </a:xfrm>
            <a:custGeom>
              <a:avLst/>
              <a:gdLst>
                <a:gd name="T0" fmla="*/ 0 w 1205"/>
                <a:gd name="T1" fmla="*/ 1293 h 1293"/>
                <a:gd name="T2" fmla="*/ 183 w 1205"/>
                <a:gd name="T3" fmla="*/ 1293 h 1293"/>
                <a:gd name="T4" fmla="*/ 590 w 1205"/>
                <a:gd name="T5" fmla="*/ 222 h 1293"/>
                <a:gd name="T6" fmla="*/ 1009 w 1205"/>
                <a:gd name="T7" fmla="*/ 1293 h 1293"/>
                <a:gd name="T8" fmla="*/ 1205 w 1205"/>
                <a:gd name="T9" fmla="*/ 1293 h 1293"/>
                <a:gd name="T10" fmla="*/ 686 w 1205"/>
                <a:gd name="T11" fmla="*/ 0 h 1293"/>
                <a:gd name="T12" fmla="*/ 492 w 1205"/>
                <a:gd name="T13" fmla="*/ 0 h 1293"/>
                <a:gd name="T14" fmla="*/ 0 w 1205"/>
                <a:gd name="T15" fmla="*/ 1293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05" h="1293">
                  <a:moveTo>
                    <a:pt x="0" y="1293"/>
                  </a:moveTo>
                  <a:lnTo>
                    <a:pt x="183" y="1293"/>
                  </a:lnTo>
                  <a:lnTo>
                    <a:pt x="590" y="222"/>
                  </a:lnTo>
                  <a:lnTo>
                    <a:pt x="1009" y="1293"/>
                  </a:lnTo>
                  <a:lnTo>
                    <a:pt x="1205" y="1293"/>
                  </a:lnTo>
                  <a:lnTo>
                    <a:pt x="686" y="0"/>
                  </a:lnTo>
                  <a:lnTo>
                    <a:pt x="492" y="0"/>
                  </a:lnTo>
                  <a:lnTo>
                    <a:pt x="0" y="12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2CB313C1-254A-4A0E-A806-EFC53A5E7A8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2439" y="1293569"/>
              <a:ext cx="1379538" cy="2095500"/>
            </a:xfrm>
            <a:custGeom>
              <a:avLst/>
              <a:gdLst>
                <a:gd name="T0" fmla="*/ 41 w 749"/>
                <a:gd name="T1" fmla="*/ 288 h 1134"/>
                <a:gd name="T2" fmla="*/ 201 w 749"/>
                <a:gd name="T3" fmla="*/ 559 h 1134"/>
                <a:gd name="T4" fmla="*/ 442 w 749"/>
                <a:gd name="T5" fmla="*/ 639 h 1134"/>
                <a:gd name="T6" fmla="*/ 567 w 749"/>
                <a:gd name="T7" fmla="*/ 740 h 1134"/>
                <a:gd name="T8" fmla="*/ 733 w 749"/>
                <a:gd name="T9" fmla="*/ 740 h 1134"/>
                <a:gd name="T10" fmla="*/ 547 w 749"/>
                <a:gd name="T11" fmla="*/ 523 h 1134"/>
                <a:gd name="T12" fmla="*/ 300 w 749"/>
                <a:gd name="T13" fmla="*/ 439 h 1134"/>
                <a:gd name="T14" fmla="*/ 201 w 749"/>
                <a:gd name="T15" fmla="*/ 290 h 1134"/>
                <a:gd name="T16" fmla="*/ 383 w 749"/>
                <a:gd name="T17" fmla="*/ 137 h 1134"/>
                <a:gd name="T18" fmla="*/ 598 w 749"/>
                <a:gd name="T19" fmla="*/ 311 h 1134"/>
                <a:gd name="T20" fmla="*/ 744 w 749"/>
                <a:gd name="T21" fmla="*/ 311 h 1134"/>
                <a:gd name="T22" fmla="*/ 383 w 749"/>
                <a:gd name="T23" fmla="*/ 0 h 1134"/>
                <a:gd name="T24" fmla="*/ 41 w 749"/>
                <a:gd name="T25" fmla="*/ 288 h 1134"/>
                <a:gd name="T26" fmla="*/ 5 w 749"/>
                <a:gd name="T27" fmla="*/ 788 h 1134"/>
                <a:gd name="T28" fmla="*/ 395 w 749"/>
                <a:gd name="T29" fmla="*/ 1134 h 1134"/>
                <a:gd name="T30" fmla="*/ 405 w 749"/>
                <a:gd name="T31" fmla="*/ 1134 h 1134"/>
                <a:gd name="T32" fmla="*/ 405 w 749"/>
                <a:gd name="T33" fmla="*/ 999 h 1134"/>
                <a:gd name="T34" fmla="*/ 395 w 749"/>
                <a:gd name="T35" fmla="*/ 999 h 1134"/>
                <a:gd name="T36" fmla="*/ 158 w 749"/>
                <a:gd name="T37" fmla="*/ 788 h 1134"/>
                <a:gd name="T38" fmla="*/ 158 w 749"/>
                <a:gd name="T39" fmla="*/ 729 h 1134"/>
                <a:gd name="T40" fmla="*/ 5 w 749"/>
                <a:gd name="T41" fmla="*/ 729 h 1134"/>
                <a:gd name="T42" fmla="*/ 5 w 749"/>
                <a:gd name="T43" fmla="*/ 788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9" h="1134">
                  <a:moveTo>
                    <a:pt x="41" y="288"/>
                  </a:moveTo>
                  <a:cubicBezTo>
                    <a:pt x="41" y="417"/>
                    <a:pt x="93" y="504"/>
                    <a:pt x="201" y="559"/>
                  </a:cubicBezTo>
                  <a:cubicBezTo>
                    <a:pt x="280" y="599"/>
                    <a:pt x="365" y="610"/>
                    <a:pt x="442" y="639"/>
                  </a:cubicBezTo>
                  <a:cubicBezTo>
                    <a:pt x="524" y="669"/>
                    <a:pt x="555" y="695"/>
                    <a:pt x="567" y="740"/>
                  </a:cubicBezTo>
                  <a:cubicBezTo>
                    <a:pt x="733" y="740"/>
                    <a:pt x="733" y="740"/>
                    <a:pt x="733" y="740"/>
                  </a:cubicBezTo>
                  <a:cubicBezTo>
                    <a:pt x="710" y="645"/>
                    <a:pt x="646" y="568"/>
                    <a:pt x="547" y="523"/>
                  </a:cubicBezTo>
                  <a:cubicBezTo>
                    <a:pt x="469" y="488"/>
                    <a:pt x="369" y="468"/>
                    <a:pt x="300" y="439"/>
                  </a:cubicBezTo>
                  <a:cubicBezTo>
                    <a:pt x="224" y="407"/>
                    <a:pt x="201" y="362"/>
                    <a:pt x="201" y="290"/>
                  </a:cubicBezTo>
                  <a:cubicBezTo>
                    <a:pt x="201" y="203"/>
                    <a:pt x="273" y="137"/>
                    <a:pt x="383" y="137"/>
                  </a:cubicBezTo>
                  <a:cubicBezTo>
                    <a:pt x="528" y="137"/>
                    <a:pt x="595" y="208"/>
                    <a:pt x="598" y="311"/>
                  </a:cubicBezTo>
                  <a:cubicBezTo>
                    <a:pt x="744" y="311"/>
                    <a:pt x="744" y="311"/>
                    <a:pt x="744" y="311"/>
                  </a:cubicBezTo>
                  <a:cubicBezTo>
                    <a:pt x="749" y="150"/>
                    <a:pt x="633" y="0"/>
                    <a:pt x="383" y="0"/>
                  </a:cubicBezTo>
                  <a:cubicBezTo>
                    <a:pt x="178" y="0"/>
                    <a:pt x="41" y="127"/>
                    <a:pt x="41" y="288"/>
                  </a:cubicBezTo>
                  <a:moveTo>
                    <a:pt x="5" y="788"/>
                  </a:moveTo>
                  <a:cubicBezTo>
                    <a:pt x="0" y="969"/>
                    <a:pt x="121" y="1134"/>
                    <a:pt x="395" y="1134"/>
                  </a:cubicBezTo>
                  <a:cubicBezTo>
                    <a:pt x="405" y="1134"/>
                    <a:pt x="405" y="1134"/>
                    <a:pt x="405" y="1134"/>
                  </a:cubicBezTo>
                  <a:cubicBezTo>
                    <a:pt x="405" y="999"/>
                    <a:pt x="405" y="999"/>
                    <a:pt x="405" y="999"/>
                  </a:cubicBezTo>
                  <a:cubicBezTo>
                    <a:pt x="395" y="999"/>
                    <a:pt x="395" y="999"/>
                    <a:pt x="395" y="999"/>
                  </a:cubicBezTo>
                  <a:cubicBezTo>
                    <a:pt x="249" y="999"/>
                    <a:pt x="158" y="906"/>
                    <a:pt x="158" y="788"/>
                  </a:cubicBezTo>
                  <a:cubicBezTo>
                    <a:pt x="158" y="729"/>
                    <a:pt x="158" y="729"/>
                    <a:pt x="158" y="729"/>
                  </a:cubicBezTo>
                  <a:cubicBezTo>
                    <a:pt x="5" y="729"/>
                    <a:pt x="5" y="729"/>
                    <a:pt x="5" y="729"/>
                  </a:cubicBezTo>
                  <a:lnTo>
                    <a:pt x="5" y="7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7A2360AF-AD3F-4002-8DD9-A80F99BE9D5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46764" y="1336432"/>
              <a:ext cx="1268413" cy="2052638"/>
            </a:xfrm>
            <a:custGeom>
              <a:avLst/>
              <a:gdLst>
                <a:gd name="T0" fmla="*/ 0 w 689"/>
                <a:gd name="T1" fmla="*/ 146 h 1111"/>
                <a:gd name="T2" fmla="*/ 331 w 689"/>
                <a:gd name="T3" fmla="*/ 146 h 1111"/>
                <a:gd name="T4" fmla="*/ 538 w 689"/>
                <a:gd name="T5" fmla="*/ 350 h 1111"/>
                <a:gd name="T6" fmla="*/ 326 w 689"/>
                <a:gd name="T7" fmla="*/ 556 h 1111"/>
                <a:gd name="T8" fmla="*/ 149 w 689"/>
                <a:gd name="T9" fmla="*/ 556 h 1111"/>
                <a:gd name="T10" fmla="*/ 149 w 689"/>
                <a:gd name="T11" fmla="*/ 702 h 1111"/>
                <a:gd name="T12" fmla="*/ 284 w 689"/>
                <a:gd name="T13" fmla="*/ 701 h 1111"/>
                <a:gd name="T14" fmla="*/ 500 w 689"/>
                <a:gd name="T15" fmla="*/ 1111 h 1111"/>
                <a:gd name="T16" fmla="*/ 678 w 689"/>
                <a:gd name="T17" fmla="*/ 1111 h 1111"/>
                <a:gd name="T18" fmla="*/ 445 w 689"/>
                <a:gd name="T19" fmla="*/ 682 h 1111"/>
                <a:gd name="T20" fmla="*/ 689 w 689"/>
                <a:gd name="T21" fmla="*/ 350 h 1111"/>
                <a:gd name="T22" fmla="*/ 336 w 689"/>
                <a:gd name="T23" fmla="*/ 0 h 1111"/>
                <a:gd name="T24" fmla="*/ 0 w 689"/>
                <a:gd name="T25" fmla="*/ 0 h 1111"/>
                <a:gd name="T26" fmla="*/ 0 w 689"/>
                <a:gd name="T27" fmla="*/ 146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9" h="1111">
                  <a:moveTo>
                    <a:pt x="0" y="146"/>
                  </a:moveTo>
                  <a:cubicBezTo>
                    <a:pt x="331" y="146"/>
                    <a:pt x="331" y="146"/>
                    <a:pt x="331" y="146"/>
                  </a:cubicBezTo>
                  <a:cubicBezTo>
                    <a:pt x="436" y="146"/>
                    <a:pt x="538" y="228"/>
                    <a:pt x="538" y="350"/>
                  </a:cubicBezTo>
                  <a:cubicBezTo>
                    <a:pt x="538" y="468"/>
                    <a:pt x="444" y="556"/>
                    <a:pt x="326" y="556"/>
                  </a:cubicBezTo>
                  <a:cubicBezTo>
                    <a:pt x="149" y="556"/>
                    <a:pt x="149" y="556"/>
                    <a:pt x="149" y="556"/>
                  </a:cubicBezTo>
                  <a:cubicBezTo>
                    <a:pt x="149" y="702"/>
                    <a:pt x="149" y="702"/>
                    <a:pt x="149" y="702"/>
                  </a:cubicBezTo>
                  <a:cubicBezTo>
                    <a:pt x="284" y="701"/>
                    <a:pt x="284" y="701"/>
                    <a:pt x="284" y="701"/>
                  </a:cubicBezTo>
                  <a:cubicBezTo>
                    <a:pt x="500" y="1111"/>
                    <a:pt x="500" y="1111"/>
                    <a:pt x="500" y="1111"/>
                  </a:cubicBezTo>
                  <a:cubicBezTo>
                    <a:pt x="678" y="1111"/>
                    <a:pt x="678" y="1111"/>
                    <a:pt x="678" y="1111"/>
                  </a:cubicBezTo>
                  <a:cubicBezTo>
                    <a:pt x="445" y="682"/>
                    <a:pt x="445" y="682"/>
                    <a:pt x="445" y="682"/>
                  </a:cubicBezTo>
                  <a:cubicBezTo>
                    <a:pt x="567" y="645"/>
                    <a:pt x="689" y="519"/>
                    <a:pt x="689" y="350"/>
                  </a:cubicBezTo>
                  <a:cubicBezTo>
                    <a:pt x="689" y="149"/>
                    <a:pt x="544" y="0"/>
                    <a:pt x="33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1069886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>
            <a:extLst>
              <a:ext uri="{FF2B5EF4-FFF2-40B4-BE49-F238E27FC236}">
                <a16:creationId xmlns:a16="http://schemas.microsoft.com/office/drawing/2014/main" id="{9AE81B4C-05CF-46F7-BC63-63B092C77E89}"/>
              </a:ext>
            </a:extLst>
          </p:cNvPr>
          <p:cNvSpPr/>
          <p:nvPr userDrawn="1"/>
        </p:nvSpPr>
        <p:spPr>
          <a:xfrm>
            <a:off x="0" y="6074022"/>
            <a:ext cx="12192000" cy="7839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7A388C98-8A33-4E0A-B7AD-F3DE0DB1346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369796" y="6335625"/>
            <a:ext cx="1522544" cy="266400"/>
            <a:chOff x="692439" y="1293569"/>
            <a:chExt cx="12203113" cy="2135188"/>
          </a:xfrm>
          <a:solidFill>
            <a:schemeClr val="tx1"/>
          </a:solidFill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2285FB4A-43AB-4389-A9A7-4473190B39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317452" y="1336432"/>
              <a:ext cx="1539875" cy="2092325"/>
            </a:xfrm>
            <a:custGeom>
              <a:avLst/>
              <a:gdLst>
                <a:gd name="T0" fmla="*/ 0 w 837"/>
                <a:gd name="T1" fmla="*/ 693 h 1133"/>
                <a:gd name="T2" fmla="*/ 420 w 837"/>
                <a:gd name="T3" fmla="*/ 1133 h 1133"/>
                <a:gd name="T4" fmla="*/ 837 w 837"/>
                <a:gd name="T5" fmla="*/ 693 h 1133"/>
                <a:gd name="T6" fmla="*/ 837 w 837"/>
                <a:gd name="T7" fmla="*/ 647 h 1133"/>
                <a:gd name="T8" fmla="*/ 677 w 837"/>
                <a:gd name="T9" fmla="*/ 647 h 1133"/>
                <a:gd name="T10" fmla="*/ 677 w 837"/>
                <a:gd name="T11" fmla="*/ 693 h 1133"/>
                <a:gd name="T12" fmla="*/ 420 w 837"/>
                <a:gd name="T13" fmla="*/ 989 h 1133"/>
                <a:gd name="T14" fmla="*/ 163 w 837"/>
                <a:gd name="T15" fmla="*/ 693 h 1133"/>
                <a:gd name="T16" fmla="*/ 163 w 837"/>
                <a:gd name="T17" fmla="*/ 0 h 1133"/>
                <a:gd name="T18" fmla="*/ 0 w 837"/>
                <a:gd name="T19" fmla="*/ 0 h 1133"/>
                <a:gd name="T20" fmla="*/ 0 w 837"/>
                <a:gd name="T21" fmla="*/ 693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37" h="1133">
                  <a:moveTo>
                    <a:pt x="0" y="693"/>
                  </a:moveTo>
                  <a:cubicBezTo>
                    <a:pt x="0" y="920"/>
                    <a:pt x="142" y="1133"/>
                    <a:pt x="420" y="1133"/>
                  </a:cubicBezTo>
                  <a:cubicBezTo>
                    <a:pt x="691" y="1133"/>
                    <a:pt x="837" y="920"/>
                    <a:pt x="837" y="693"/>
                  </a:cubicBezTo>
                  <a:cubicBezTo>
                    <a:pt x="837" y="647"/>
                    <a:pt x="837" y="647"/>
                    <a:pt x="837" y="647"/>
                  </a:cubicBezTo>
                  <a:cubicBezTo>
                    <a:pt x="677" y="647"/>
                    <a:pt x="677" y="647"/>
                    <a:pt x="677" y="647"/>
                  </a:cubicBezTo>
                  <a:cubicBezTo>
                    <a:pt x="677" y="693"/>
                    <a:pt x="677" y="693"/>
                    <a:pt x="677" y="693"/>
                  </a:cubicBezTo>
                  <a:cubicBezTo>
                    <a:pt x="677" y="861"/>
                    <a:pt x="597" y="989"/>
                    <a:pt x="420" y="989"/>
                  </a:cubicBezTo>
                  <a:cubicBezTo>
                    <a:pt x="243" y="989"/>
                    <a:pt x="163" y="858"/>
                    <a:pt x="163" y="693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6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2" name="Rectangle 6">
              <a:extLst>
                <a:ext uri="{FF2B5EF4-FFF2-40B4-BE49-F238E27FC236}">
                  <a16:creationId xmlns:a16="http://schemas.microsoft.com/office/drawing/2014/main" id="{F8936244-2D7A-4620-9A6E-2CE4D3DE5F3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612602" y="1336432"/>
              <a:ext cx="298450" cy="20526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C3A555F5-59A7-41E3-937F-8E93B14D4B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66102" y="1339607"/>
              <a:ext cx="2078038" cy="2087563"/>
            </a:xfrm>
            <a:custGeom>
              <a:avLst/>
              <a:gdLst>
                <a:gd name="T0" fmla="*/ 0 w 1129"/>
                <a:gd name="T1" fmla="*/ 564 h 1130"/>
                <a:gd name="T2" fmla="*/ 565 w 1129"/>
                <a:gd name="T3" fmla="*/ 1130 h 1130"/>
                <a:gd name="T4" fmla="*/ 1129 w 1129"/>
                <a:gd name="T5" fmla="*/ 564 h 1130"/>
                <a:gd name="T6" fmla="*/ 565 w 1129"/>
                <a:gd name="T7" fmla="*/ 0 h 1130"/>
                <a:gd name="T8" fmla="*/ 538 w 1129"/>
                <a:gd name="T9" fmla="*/ 0 h 1130"/>
                <a:gd name="T10" fmla="*/ 538 w 1129"/>
                <a:gd name="T11" fmla="*/ 141 h 1130"/>
                <a:gd name="T12" fmla="*/ 565 w 1129"/>
                <a:gd name="T13" fmla="*/ 141 h 1130"/>
                <a:gd name="T14" fmla="*/ 978 w 1129"/>
                <a:gd name="T15" fmla="*/ 564 h 1130"/>
                <a:gd name="T16" fmla="*/ 565 w 1129"/>
                <a:gd name="T17" fmla="*/ 988 h 1130"/>
                <a:gd name="T18" fmla="*/ 151 w 1129"/>
                <a:gd name="T19" fmla="*/ 564 h 1130"/>
                <a:gd name="T20" fmla="*/ 0 w 1129"/>
                <a:gd name="T21" fmla="*/ 564 h 1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9" h="1130">
                  <a:moveTo>
                    <a:pt x="0" y="564"/>
                  </a:moveTo>
                  <a:cubicBezTo>
                    <a:pt x="0" y="881"/>
                    <a:pt x="250" y="1130"/>
                    <a:pt x="565" y="1130"/>
                  </a:cubicBezTo>
                  <a:cubicBezTo>
                    <a:pt x="879" y="1130"/>
                    <a:pt x="1129" y="881"/>
                    <a:pt x="1129" y="564"/>
                  </a:cubicBezTo>
                  <a:cubicBezTo>
                    <a:pt x="1129" y="249"/>
                    <a:pt x="879" y="0"/>
                    <a:pt x="565" y="0"/>
                  </a:cubicBezTo>
                  <a:cubicBezTo>
                    <a:pt x="538" y="0"/>
                    <a:pt x="538" y="0"/>
                    <a:pt x="538" y="0"/>
                  </a:cubicBezTo>
                  <a:cubicBezTo>
                    <a:pt x="538" y="141"/>
                    <a:pt x="538" y="141"/>
                    <a:pt x="538" y="141"/>
                  </a:cubicBezTo>
                  <a:cubicBezTo>
                    <a:pt x="565" y="141"/>
                    <a:pt x="565" y="141"/>
                    <a:pt x="565" y="141"/>
                  </a:cubicBezTo>
                  <a:cubicBezTo>
                    <a:pt x="796" y="141"/>
                    <a:pt x="978" y="326"/>
                    <a:pt x="978" y="564"/>
                  </a:cubicBezTo>
                  <a:cubicBezTo>
                    <a:pt x="978" y="803"/>
                    <a:pt x="796" y="988"/>
                    <a:pt x="565" y="988"/>
                  </a:cubicBezTo>
                  <a:cubicBezTo>
                    <a:pt x="333" y="988"/>
                    <a:pt x="151" y="803"/>
                    <a:pt x="151" y="564"/>
                  </a:cubicBezTo>
                  <a:lnTo>
                    <a:pt x="0" y="5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B82B73FC-CBF1-4339-9091-C47FE1EAB3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90627" y="1293569"/>
              <a:ext cx="1304925" cy="2095500"/>
            </a:xfrm>
            <a:custGeom>
              <a:avLst/>
              <a:gdLst>
                <a:gd name="T0" fmla="*/ 0 w 709"/>
                <a:gd name="T1" fmla="*/ 289 h 1134"/>
                <a:gd name="T2" fmla="*/ 166 w 709"/>
                <a:gd name="T3" fmla="*/ 558 h 1134"/>
                <a:gd name="T4" fmla="*/ 405 w 709"/>
                <a:gd name="T5" fmla="*/ 638 h 1134"/>
                <a:gd name="T6" fmla="*/ 552 w 709"/>
                <a:gd name="T7" fmla="*/ 819 h 1134"/>
                <a:gd name="T8" fmla="*/ 348 w 709"/>
                <a:gd name="T9" fmla="*/ 1002 h 1134"/>
                <a:gd name="T10" fmla="*/ 333 w 709"/>
                <a:gd name="T11" fmla="*/ 1002 h 1134"/>
                <a:gd name="T12" fmla="*/ 333 w 709"/>
                <a:gd name="T13" fmla="*/ 1134 h 1134"/>
                <a:gd name="T14" fmla="*/ 342 w 709"/>
                <a:gd name="T15" fmla="*/ 1134 h 1134"/>
                <a:gd name="T16" fmla="*/ 709 w 709"/>
                <a:gd name="T17" fmla="*/ 818 h 1134"/>
                <a:gd name="T18" fmla="*/ 506 w 709"/>
                <a:gd name="T19" fmla="*/ 521 h 1134"/>
                <a:gd name="T20" fmla="*/ 263 w 709"/>
                <a:gd name="T21" fmla="*/ 439 h 1134"/>
                <a:gd name="T22" fmla="*/ 160 w 709"/>
                <a:gd name="T23" fmla="*/ 290 h 1134"/>
                <a:gd name="T24" fmla="*/ 342 w 709"/>
                <a:gd name="T25" fmla="*/ 137 h 1134"/>
                <a:gd name="T26" fmla="*/ 557 w 709"/>
                <a:gd name="T27" fmla="*/ 311 h 1134"/>
                <a:gd name="T28" fmla="*/ 704 w 709"/>
                <a:gd name="T29" fmla="*/ 311 h 1134"/>
                <a:gd name="T30" fmla="*/ 342 w 709"/>
                <a:gd name="T31" fmla="*/ 0 h 1134"/>
                <a:gd name="T32" fmla="*/ 0 w 709"/>
                <a:gd name="T33" fmla="*/ 289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9" h="1134">
                  <a:moveTo>
                    <a:pt x="0" y="289"/>
                  </a:moveTo>
                  <a:cubicBezTo>
                    <a:pt x="0" y="425"/>
                    <a:pt x="64" y="503"/>
                    <a:pt x="166" y="558"/>
                  </a:cubicBezTo>
                  <a:cubicBezTo>
                    <a:pt x="245" y="600"/>
                    <a:pt x="327" y="609"/>
                    <a:pt x="405" y="638"/>
                  </a:cubicBezTo>
                  <a:cubicBezTo>
                    <a:pt x="517" y="680"/>
                    <a:pt x="552" y="738"/>
                    <a:pt x="552" y="819"/>
                  </a:cubicBezTo>
                  <a:cubicBezTo>
                    <a:pt x="552" y="931"/>
                    <a:pt x="475" y="1002"/>
                    <a:pt x="348" y="1002"/>
                  </a:cubicBezTo>
                  <a:cubicBezTo>
                    <a:pt x="333" y="1002"/>
                    <a:pt x="333" y="1002"/>
                    <a:pt x="333" y="1002"/>
                  </a:cubicBezTo>
                  <a:cubicBezTo>
                    <a:pt x="333" y="1134"/>
                    <a:pt x="333" y="1134"/>
                    <a:pt x="333" y="1134"/>
                  </a:cubicBezTo>
                  <a:cubicBezTo>
                    <a:pt x="342" y="1134"/>
                    <a:pt x="342" y="1134"/>
                    <a:pt x="342" y="1134"/>
                  </a:cubicBezTo>
                  <a:cubicBezTo>
                    <a:pt x="567" y="1134"/>
                    <a:pt x="709" y="994"/>
                    <a:pt x="709" y="818"/>
                  </a:cubicBezTo>
                  <a:cubicBezTo>
                    <a:pt x="709" y="703"/>
                    <a:pt x="653" y="587"/>
                    <a:pt x="506" y="521"/>
                  </a:cubicBezTo>
                  <a:cubicBezTo>
                    <a:pt x="427" y="486"/>
                    <a:pt x="332" y="468"/>
                    <a:pt x="263" y="439"/>
                  </a:cubicBezTo>
                  <a:cubicBezTo>
                    <a:pt x="188" y="406"/>
                    <a:pt x="160" y="363"/>
                    <a:pt x="160" y="290"/>
                  </a:cubicBezTo>
                  <a:cubicBezTo>
                    <a:pt x="160" y="203"/>
                    <a:pt x="232" y="137"/>
                    <a:pt x="342" y="137"/>
                  </a:cubicBezTo>
                  <a:cubicBezTo>
                    <a:pt x="487" y="137"/>
                    <a:pt x="554" y="208"/>
                    <a:pt x="557" y="311"/>
                  </a:cubicBezTo>
                  <a:cubicBezTo>
                    <a:pt x="704" y="311"/>
                    <a:pt x="704" y="311"/>
                    <a:pt x="704" y="311"/>
                  </a:cubicBezTo>
                  <a:cubicBezTo>
                    <a:pt x="709" y="150"/>
                    <a:pt x="592" y="0"/>
                    <a:pt x="342" y="0"/>
                  </a:cubicBezTo>
                  <a:cubicBezTo>
                    <a:pt x="137" y="0"/>
                    <a:pt x="0" y="128"/>
                    <a:pt x="0" y="28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6BA3F52E-AA4A-4CFB-9867-DD125A1C5B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10814" y="1336432"/>
              <a:ext cx="1255713" cy="2052638"/>
            </a:xfrm>
            <a:custGeom>
              <a:avLst/>
              <a:gdLst>
                <a:gd name="T0" fmla="*/ 0 w 682"/>
                <a:gd name="T1" fmla="*/ 146 h 1111"/>
                <a:gd name="T2" fmla="*/ 325 w 682"/>
                <a:gd name="T3" fmla="*/ 146 h 1111"/>
                <a:gd name="T4" fmla="*/ 531 w 682"/>
                <a:gd name="T5" fmla="*/ 350 h 1111"/>
                <a:gd name="T6" fmla="*/ 320 w 682"/>
                <a:gd name="T7" fmla="*/ 556 h 1111"/>
                <a:gd name="T8" fmla="*/ 149 w 682"/>
                <a:gd name="T9" fmla="*/ 556 h 1111"/>
                <a:gd name="T10" fmla="*/ 149 w 682"/>
                <a:gd name="T11" fmla="*/ 702 h 1111"/>
                <a:gd name="T12" fmla="*/ 278 w 682"/>
                <a:gd name="T13" fmla="*/ 701 h 1111"/>
                <a:gd name="T14" fmla="*/ 493 w 682"/>
                <a:gd name="T15" fmla="*/ 1111 h 1111"/>
                <a:gd name="T16" fmla="*/ 672 w 682"/>
                <a:gd name="T17" fmla="*/ 1111 h 1111"/>
                <a:gd name="T18" fmla="*/ 439 w 682"/>
                <a:gd name="T19" fmla="*/ 682 h 1111"/>
                <a:gd name="T20" fmla="*/ 682 w 682"/>
                <a:gd name="T21" fmla="*/ 350 h 1111"/>
                <a:gd name="T22" fmla="*/ 330 w 682"/>
                <a:gd name="T23" fmla="*/ 0 h 1111"/>
                <a:gd name="T24" fmla="*/ 0 w 682"/>
                <a:gd name="T25" fmla="*/ 0 h 1111"/>
                <a:gd name="T26" fmla="*/ 0 w 682"/>
                <a:gd name="T27" fmla="*/ 146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2" h="1111">
                  <a:moveTo>
                    <a:pt x="0" y="146"/>
                  </a:moveTo>
                  <a:cubicBezTo>
                    <a:pt x="325" y="146"/>
                    <a:pt x="325" y="146"/>
                    <a:pt x="325" y="146"/>
                  </a:cubicBezTo>
                  <a:cubicBezTo>
                    <a:pt x="430" y="146"/>
                    <a:pt x="531" y="228"/>
                    <a:pt x="531" y="350"/>
                  </a:cubicBezTo>
                  <a:cubicBezTo>
                    <a:pt x="531" y="468"/>
                    <a:pt x="438" y="556"/>
                    <a:pt x="320" y="556"/>
                  </a:cubicBezTo>
                  <a:cubicBezTo>
                    <a:pt x="149" y="556"/>
                    <a:pt x="149" y="556"/>
                    <a:pt x="149" y="556"/>
                  </a:cubicBezTo>
                  <a:cubicBezTo>
                    <a:pt x="149" y="702"/>
                    <a:pt x="149" y="702"/>
                    <a:pt x="149" y="702"/>
                  </a:cubicBezTo>
                  <a:cubicBezTo>
                    <a:pt x="278" y="701"/>
                    <a:pt x="278" y="701"/>
                    <a:pt x="278" y="701"/>
                  </a:cubicBezTo>
                  <a:cubicBezTo>
                    <a:pt x="493" y="1111"/>
                    <a:pt x="493" y="1111"/>
                    <a:pt x="493" y="1111"/>
                  </a:cubicBezTo>
                  <a:cubicBezTo>
                    <a:pt x="672" y="1111"/>
                    <a:pt x="672" y="1111"/>
                    <a:pt x="672" y="1111"/>
                  </a:cubicBezTo>
                  <a:cubicBezTo>
                    <a:pt x="439" y="682"/>
                    <a:pt x="439" y="682"/>
                    <a:pt x="439" y="682"/>
                  </a:cubicBezTo>
                  <a:cubicBezTo>
                    <a:pt x="561" y="645"/>
                    <a:pt x="682" y="519"/>
                    <a:pt x="682" y="350"/>
                  </a:cubicBezTo>
                  <a:cubicBezTo>
                    <a:pt x="682" y="149"/>
                    <a:pt x="538" y="0"/>
                    <a:pt x="33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DA205F16-D401-4390-9384-A13904C4E5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42177" y="1336432"/>
              <a:ext cx="1511300" cy="2052638"/>
            </a:xfrm>
            <a:custGeom>
              <a:avLst/>
              <a:gdLst>
                <a:gd name="T0" fmla="*/ 0 w 952"/>
                <a:gd name="T1" fmla="*/ 170 h 1293"/>
                <a:gd name="T2" fmla="*/ 229 w 952"/>
                <a:gd name="T3" fmla="*/ 170 h 1293"/>
                <a:gd name="T4" fmla="*/ 229 w 952"/>
                <a:gd name="T5" fmla="*/ 1293 h 1293"/>
                <a:gd name="T6" fmla="*/ 415 w 952"/>
                <a:gd name="T7" fmla="*/ 1293 h 1293"/>
                <a:gd name="T8" fmla="*/ 415 w 952"/>
                <a:gd name="T9" fmla="*/ 170 h 1293"/>
                <a:gd name="T10" fmla="*/ 952 w 952"/>
                <a:gd name="T11" fmla="*/ 170 h 1293"/>
                <a:gd name="T12" fmla="*/ 952 w 952"/>
                <a:gd name="T13" fmla="*/ 0 h 1293"/>
                <a:gd name="T14" fmla="*/ 0 w 952"/>
                <a:gd name="T15" fmla="*/ 0 h 1293"/>
                <a:gd name="T16" fmla="*/ 0 w 952"/>
                <a:gd name="T17" fmla="*/ 17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2" h="1293">
                  <a:moveTo>
                    <a:pt x="0" y="170"/>
                  </a:moveTo>
                  <a:lnTo>
                    <a:pt x="229" y="170"/>
                  </a:lnTo>
                  <a:lnTo>
                    <a:pt x="229" y="1293"/>
                  </a:lnTo>
                  <a:lnTo>
                    <a:pt x="415" y="1293"/>
                  </a:lnTo>
                  <a:lnTo>
                    <a:pt x="415" y="170"/>
                  </a:lnTo>
                  <a:lnTo>
                    <a:pt x="952" y="170"/>
                  </a:lnTo>
                  <a:lnTo>
                    <a:pt x="952" y="0"/>
                  </a:lnTo>
                  <a:lnTo>
                    <a:pt x="0" y="0"/>
                  </a:lnTo>
                  <a:lnTo>
                    <a:pt x="0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6A63BA00-C359-48F8-BF39-21A1D3BD0D9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56089" y="1336432"/>
              <a:ext cx="1912938" cy="2052638"/>
            </a:xfrm>
            <a:custGeom>
              <a:avLst/>
              <a:gdLst>
                <a:gd name="T0" fmla="*/ 0 w 1205"/>
                <a:gd name="T1" fmla="*/ 1293 h 1293"/>
                <a:gd name="T2" fmla="*/ 183 w 1205"/>
                <a:gd name="T3" fmla="*/ 1293 h 1293"/>
                <a:gd name="T4" fmla="*/ 590 w 1205"/>
                <a:gd name="T5" fmla="*/ 222 h 1293"/>
                <a:gd name="T6" fmla="*/ 1009 w 1205"/>
                <a:gd name="T7" fmla="*/ 1293 h 1293"/>
                <a:gd name="T8" fmla="*/ 1205 w 1205"/>
                <a:gd name="T9" fmla="*/ 1293 h 1293"/>
                <a:gd name="T10" fmla="*/ 686 w 1205"/>
                <a:gd name="T11" fmla="*/ 0 h 1293"/>
                <a:gd name="T12" fmla="*/ 492 w 1205"/>
                <a:gd name="T13" fmla="*/ 0 h 1293"/>
                <a:gd name="T14" fmla="*/ 0 w 1205"/>
                <a:gd name="T15" fmla="*/ 1293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05" h="1293">
                  <a:moveTo>
                    <a:pt x="0" y="1293"/>
                  </a:moveTo>
                  <a:lnTo>
                    <a:pt x="183" y="1293"/>
                  </a:lnTo>
                  <a:lnTo>
                    <a:pt x="590" y="222"/>
                  </a:lnTo>
                  <a:lnTo>
                    <a:pt x="1009" y="1293"/>
                  </a:lnTo>
                  <a:lnTo>
                    <a:pt x="1205" y="1293"/>
                  </a:lnTo>
                  <a:lnTo>
                    <a:pt x="686" y="0"/>
                  </a:lnTo>
                  <a:lnTo>
                    <a:pt x="492" y="0"/>
                  </a:lnTo>
                  <a:lnTo>
                    <a:pt x="0" y="12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0D5AE09D-E2FD-43F0-BFBF-C322921DDAD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2439" y="1293569"/>
              <a:ext cx="1379538" cy="2095500"/>
            </a:xfrm>
            <a:custGeom>
              <a:avLst/>
              <a:gdLst>
                <a:gd name="T0" fmla="*/ 41 w 749"/>
                <a:gd name="T1" fmla="*/ 288 h 1134"/>
                <a:gd name="T2" fmla="*/ 201 w 749"/>
                <a:gd name="T3" fmla="*/ 559 h 1134"/>
                <a:gd name="T4" fmla="*/ 442 w 749"/>
                <a:gd name="T5" fmla="*/ 639 h 1134"/>
                <a:gd name="T6" fmla="*/ 567 w 749"/>
                <a:gd name="T7" fmla="*/ 740 h 1134"/>
                <a:gd name="T8" fmla="*/ 733 w 749"/>
                <a:gd name="T9" fmla="*/ 740 h 1134"/>
                <a:gd name="T10" fmla="*/ 547 w 749"/>
                <a:gd name="T11" fmla="*/ 523 h 1134"/>
                <a:gd name="T12" fmla="*/ 300 w 749"/>
                <a:gd name="T13" fmla="*/ 439 h 1134"/>
                <a:gd name="T14" fmla="*/ 201 w 749"/>
                <a:gd name="T15" fmla="*/ 290 h 1134"/>
                <a:gd name="T16" fmla="*/ 383 w 749"/>
                <a:gd name="T17" fmla="*/ 137 h 1134"/>
                <a:gd name="T18" fmla="*/ 598 w 749"/>
                <a:gd name="T19" fmla="*/ 311 h 1134"/>
                <a:gd name="T20" fmla="*/ 744 w 749"/>
                <a:gd name="T21" fmla="*/ 311 h 1134"/>
                <a:gd name="T22" fmla="*/ 383 w 749"/>
                <a:gd name="T23" fmla="*/ 0 h 1134"/>
                <a:gd name="T24" fmla="*/ 41 w 749"/>
                <a:gd name="T25" fmla="*/ 288 h 1134"/>
                <a:gd name="T26" fmla="*/ 5 w 749"/>
                <a:gd name="T27" fmla="*/ 788 h 1134"/>
                <a:gd name="T28" fmla="*/ 395 w 749"/>
                <a:gd name="T29" fmla="*/ 1134 h 1134"/>
                <a:gd name="T30" fmla="*/ 405 w 749"/>
                <a:gd name="T31" fmla="*/ 1134 h 1134"/>
                <a:gd name="T32" fmla="*/ 405 w 749"/>
                <a:gd name="T33" fmla="*/ 999 h 1134"/>
                <a:gd name="T34" fmla="*/ 395 w 749"/>
                <a:gd name="T35" fmla="*/ 999 h 1134"/>
                <a:gd name="T36" fmla="*/ 158 w 749"/>
                <a:gd name="T37" fmla="*/ 788 h 1134"/>
                <a:gd name="T38" fmla="*/ 158 w 749"/>
                <a:gd name="T39" fmla="*/ 729 h 1134"/>
                <a:gd name="T40" fmla="*/ 5 w 749"/>
                <a:gd name="T41" fmla="*/ 729 h 1134"/>
                <a:gd name="T42" fmla="*/ 5 w 749"/>
                <a:gd name="T43" fmla="*/ 788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9" h="1134">
                  <a:moveTo>
                    <a:pt x="41" y="288"/>
                  </a:moveTo>
                  <a:cubicBezTo>
                    <a:pt x="41" y="417"/>
                    <a:pt x="93" y="504"/>
                    <a:pt x="201" y="559"/>
                  </a:cubicBezTo>
                  <a:cubicBezTo>
                    <a:pt x="280" y="599"/>
                    <a:pt x="365" y="610"/>
                    <a:pt x="442" y="639"/>
                  </a:cubicBezTo>
                  <a:cubicBezTo>
                    <a:pt x="524" y="669"/>
                    <a:pt x="555" y="695"/>
                    <a:pt x="567" y="740"/>
                  </a:cubicBezTo>
                  <a:cubicBezTo>
                    <a:pt x="733" y="740"/>
                    <a:pt x="733" y="740"/>
                    <a:pt x="733" y="740"/>
                  </a:cubicBezTo>
                  <a:cubicBezTo>
                    <a:pt x="710" y="645"/>
                    <a:pt x="646" y="568"/>
                    <a:pt x="547" y="523"/>
                  </a:cubicBezTo>
                  <a:cubicBezTo>
                    <a:pt x="469" y="488"/>
                    <a:pt x="369" y="468"/>
                    <a:pt x="300" y="439"/>
                  </a:cubicBezTo>
                  <a:cubicBezTo>
                    <a:pt x="224" y="407"/>
                    <a:pt x="201" y="362"/>
                    <a:pt x="201" y="290"/>
                  </a:cubicBezTo>
                  <a:cubicBezTo>
                    <a:pt x="201" y="203"/>
                    <a:pt x="273" y="137"/>
                    <a:pt x="383" y="137"/>
                  </a:cubicBezTo>
                  <a:cubicBezTo>
                    <a:pt x="528" y="137"/>
                    <a:pt x="595" y="208"/>
                    <a:pt x="598" y="311"/>
                  </a:cubicBezTo>
                  <a:cubicBezTo>
                    <a:pt x="744" y="311"/>
                    <a:pt x="744" y="311"/>
                    <a:pt x="744" y="311"/>
                  </a:cubicBezTo>
                  <a:cubicBezTo>
                    <a:pt x="749" y="150"/>
                    <a:pt x="633" y="0"/>
                    <a:pt x="383" y="0"/>
                  </a:cubicBezTo>
                  <a:cubicBezTo>
                    <a:pt x="178" y="0"/>
                    <a:pt x="41" y="127"/>
                    <a:pt x="41" y="288"/>
                  </a:cubicBezTo>
                  <a:moveTo>
                    <a:pt x="5" y="788"/>
                  </a:moveTo>
                  <a:cubicBezTo>
                    <a:pt x="0" y="969"/>
                    <a:pt x="121" y="1134"/>
                    <a:pt x="395" y="1134"/>
                  </a:cubicBezTo>
                  <a:cubicBezTo>
                    <a:pt x="405" y="1134"/>
                    <a:pt x="405" y="1134"/>
                    <a:pt x="405" y="1134"/>
                  </a:cubicBezTo>
                  <a:cubicBezTo>
                    <a:pt x="405" y="999"/>
                    <a:pt x="405" y="999"/>
                    <a:pt x="405" y="999"/>
                  </a:cubicBezTo>
                  <a:cubicBezTo>
                    <a:pt x="395" y="999"/>
                    <a:pt x="395" y="999"/>
                    <a:pt x="395" y="999"/>
                  </a:cubicBezTo>
                  <a:cubicBezTo>
                    <a:pt x="249" y="999"/>
                    <a:pt x="158" y="906"/>
                    <a:pt x="158" y="788"/>
                  </a:cubicBezTo>
                  <a:cubicBezTo>
                    <a:pt x="158" y="729"/>
                    <a:pt x="158" y="729"/>
                    <a:pt x="158" y="729"/>
                  </a:cubicBezTo>
                  <a:cubicBezTo>
                    <a:pt x="5" y="729"/>
                    <a:pt x="5" y="729"/>
                    <a:pt x="5" y="729"/>
                  </a:cubicBezTo>
                  <a:lnTo>
                    <a:pt x="5" y="7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4181EE00-86C5-4FC3-B7BE-CE3707192E6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46764" y="1336432"/>
              <a:ext cx="1268413" cy="2052638"/>
            </a:xfrm>
            <a:custGeom>
              <a:avLst/>
              <a:gdLst>
                <a:gd name="T0" fmla="*/ 0 w 689"/>
                <a:gd name="T1" fmla="*/ 146 h 1111"/>
                <a:gd name="T2" fmla="*/ 331 w 689"/>
                <a:gd name="T3" fmla="*/ 146 h 1111"/>
                <a:gd name="T4" fmla="*/ 538 w 689"/>
                <a:gd name="T5" fmla="*/ 350 h 1111"/>
                <a:gd name="T6" fmla="*/ 326 w 689"/>
                <a:gd name="T7" fmla="*/ 556 h 1111"/>
                <a:gd name="T8" fmla="*/ 149 w 689"/>
                <a:gd name="T9" fmla="*/ 556 h 1111"/>
                <a:gd name="T10" fmla="*/ 149 w 689"/>
                <a:gd name="T11" fmla="*/ 702 h 1111"/>
                <a:gd name="T12" fmla="*/ 284 w 689"/>
                <a:gd name="T13" fmla="*/ 701 h 1111"/>
                <a:gd name="T14" fmla="*/ 500 w 689"/>
                <a:gd name="T15" fmla="*/ 1111 h 1111"/>
                <a:gd name="T16" fmla="*/ 678 w 689"/>
                <a:gd name="T17" fmla="*/ 1111 h 1111"/>
                <a:gd name="T18" fmla="*/ 445 w 689"/>
                <a:gd name="T19" fmla="*/ 682 h 1111"/>
                <a:gd name="T20" fmla="*/ 689 w 689"/>
                <a:gd name="T21" fmla="*/ 350 h 1111"/>
                <a:gd name="T22" fmla="*/ 336 w 689"/>
                <a:gd name="T23" fmla="*/ 0 h 1111"/>
                <a:gd name="T24" fmla="*/ 0 w 689"/>
                <a:gd name="T25" fmla="*/ 0 h 1111"/>
                <a:gd name="T26" fmla="*/ 0 w 689"/>
                <a:gd name="T27" fmla="*/ 146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9" h="1111">
                  <a:moveTo>
                    <a:pt x="0" y="146"/>
                  </a:moveTo>
                  <a:cubicBezTo>
                    <a:pt x="331" y="146"/>
                    <a:pt x="331" y="146"/>
                    <a:pt x="331" y="146"/>
                  </a:cubicBezTo>
                  <a:cubicBezTo>
                    <a:pt x="436" y="146"/>
                    <a:pt x="538" y="228"/>
                    <a:pt x="538" y="350"/>
                  </a:cubicBezTo>
                  <a:cubicBezTo>
                    <a:pt x="538" y="468"/>
                    <a:pt x="444" y="556"/>
                    <a:pt x="326" y="556"/>
                  </a:cubicBezTo>
                  <a:cubicBezTo>
                    <a:pt x="149" y="556"/>
                    <a:pt x="149" y="556"/>
                    <a:pt x="149" y="556"/>
                  </a:cubicBezTo>
                  <a:cubicBezTo>
                    <a:pt x="149" y="702"/>
                    <a:pt x="149" y="702"/>
                    <a:pt x="149" y="702"/>
                  </a:cubicBezTo>
                  <a:cubicBezTo>
                    <a:pt x="284" y="701"/>
                    <a:pt x="284" y="701"/>
                    <a:pt x="284" y="701"/>
                  </a:cubicBezTo>
                  <a:cubicBezTo>
                    <a:pt x="500" y="1111"/>
                    <a:pt x="500" y="1111"/>
                    <a:pt x="500" y="1111"/>
                  </a:cubicBezTo>
                  <a:cubicBezTo>
                    <a:pt x="678" y="1111"/>
                    <a:pt x="678" y="1111"/>
                    <a:pt x="678" y="1111"/>
                  </a:cubicBezTo>
                  <a:cubicBezTo>
                    <a:pt x="445" y="682"/>
                    <a:pt x="445" y="682"/>
                    <a:pt x="445" y="682"/>
                  </a:cubicBezTo>
                  <a:cubicBezTo>
                    <a:pt x="567" y="645"/>
                    <a:pt x="689" y="519"/>
                    <a:pt x="689" y="350"/>
                  </a:cubicBezTo>
                  <a:cubicBezTo>
                    <a:pt x="689" y="149"/>
                    <a:pt x="544" y="0"/>
                    <a:pt x="33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805FACF-C780-4AC0-83A4-AF1E1E765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584994"/>
            <a:ext cx="11592302" cy="71269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Title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0E72066-F454-4960-927B-24DADBD47A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0037" y="6494400"/>
            <a:ext cx="412377" cy="15388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C8761C7-EE27-4485-904A-AF787EF92FBE}" type="slidenum">
              <a:rPr lang="en-US" noProof="0" smtClean="0"/>
              <a:pPr/>
              <a:t>‹Nr.›</a:t>
            </a:fld>
            <a:endParaRPr lang="en-US" noProof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A807303-54EA-4B5B-A6CF-D629C29A6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37" y="1736725"/>
            <a:ext cx="11592301" cy="38163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First Level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861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>
          <a:solidFill>
            <a:schemeClr val="tx1"/>
          </a:solidFill>
          <a:latin typeface="TT Norms Pro" panose="02000503030000020003" pitchFamily="50" charset="0"/>
          <a:ea typeface="+mj-ea"/>
          <a:cs typeface="+mj-cs"/>
        </a:defRPr>
      </a:lvl1pPr>
    </p:titleStyle>
    <p:bodyStyle>
      <a:lvl1pPr marL="227013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80000"/>
        <a:buFont typeface="Wingdings" panose="05000000000000000000" pitchFamily="2" charset="2"/>
        <a:buChar char="§"/>
        <a:tabLst/>
        <a:defRPr lang="de-DE" sz="1800" b="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06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80000"/>
        <a:buFont typeface="Wingdings" panose="05000000000000000000" pitchFamily="2" charset="2"/>
        <a:buChar char="§"/>
        <a:tabLst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2pPr>
      <a:lvl3pPr marL="584200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80000"/>
        <a:buFont typeface="Wingdings" panose="05000000000000000000" pitchFamily="2" charset="2"/>
        <a:buChar char="§"/>
        <a:tabLst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3pPr>
      <a:lvl4pPr marL="763588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80000"/>
        <a:buFont typeface="Wingdings" panose="05000000000000000000" pitchFamily="2" charset="2"/>
        <a:buChar char="§"/>
        <a:tabLst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4pPr>
      <a:lvl5pPr marL="941388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80000"/>
        <a:buFont typeface="Wingdings" panose="05000000000000000000" pitchFamily="2" charset="2"/>
        <a:buChar char="§"/>
        <a:tabLst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189">
          <p15:clr>
            <a:srgbClr val="F26B43"/>
          </p15:clr>
        </p15:guide>
        <p15:guide id="3" pos="7491">
          <p15:clr>
            <a:srgbClr val="F26B43"/>
          </p15:clr>
        </p15:guide>
        <p15:guide id="4" orient="horz" pos="2296">
          <p15:clr>
            <a:srgbClr val="F26B43"/>
          </p15:clr>
        </p15:guide>
        <p15:guide id="5" orient="horz" pos="142">
          <p15:clr>
            <a:srgbClr val="F26B43"/>
          </p15:clr>
        </p15:guide>
        <p15:guide id="6" orient="horz" pos="1094">
          <p15:clr>
            <a:srgbClr val="F26B43"/>
          </p15:clr>
        </p15:guide>
        <p15:guide id="7" orient="horz" pos="3498">
          <p15:clr>
            <a:srgbClr val="F26B43"/>
          </p15:clr>
        </p15:guide>
        <p15:guide id="8" orient="horz" pos="36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7.sv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9.xml"/><Relationship Id="rId6" Type="http://schemas.openxmlformats.org/officeDocument/2006/relationships/slide" Target="slide1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hyperlink" Target="https://www.biophorum.com/workstream/data-enablement-for-ai/" TargetMode="Externa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6" Type="http://schemas.openxmlformats.org/officeDocument/2006/relationships/hyperlink" Target="https://sila-standard.com/" TargetMode="External"/><Relationship Id="rId5" Type="http://schemas.openxmlformats.org/officeDocument/2006/relationships/hyperlink" Target="https://www.fda.gov/media/119267/download" TargetMode="External"/><Relationship Id="rId4" Type="http://schemas.openxmlformats.org/officeDocument/2006/relationships/hyperlink" Target="https://www.mckinsey.com/industries/life-sciences/our-insights/future-of-pharma-operation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4.xml"/><Relationship Id="rId6" Type="http://schemas.openxmlformats.org/officeDocument/2006/relationships/image" Target="../media/image6.jpeg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.sv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6.xml"/><Relationship Id="rId6" Type="http://schemas.openxmlformats.org/officeDocument/2006/relationships/slide" Target="slide1.xml"/><Relationship Id="rId5" Type="http://schemas.openxmlformats.org/officeDocument/2006/relationships/image" Target="../media/image5.emf"/><Relationship Id="rId10" Type="http://schemas.openxmlformats.org/officeDocument/2006/relationships/image" Target="../media/image9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4.sv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7.svg"/><Relationship Id="rId12" Type="http://schemas.openxmlformats.org/officeDocument/2006/relationships/image" Target="../media/image4.jp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7.png"/><Relationship Id="rId1" Type="http://schemas.openxmlformats.org/officeDocument/2006/relationships/tags" Target="../tags/tag7.xml"/><Relationship Id="rId6" Type="http://schemas.openxmlformats.org/officeDocument/2006/relationships/slide" Target="slide1.xml"/><Relationship Id="rId11" Type="http://schemas.openxmlformats.org/officeDocument/2006/relationships/image" Target="../media/image13.svg"/><Relationship Id="rId5" Type="http://schemas.openxmlformats.org/officeDocument/2006/relationships/image" Target="../media/image5.emf"/><Relationship Id="rId15" Type="http://schemas.openxmlformats.org/officeDocument/2006/relationships/image" Target="../media/image16.png"/><Relationship Id="rId10" Type="http://schemas.openxmlformats.org/officeDocument/2006/relationships/image" Target="../media/image12.sv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.svg"/><Relationship Id="rId1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554E797-D45E-7930-2405-3AA384EB4C4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" r="219"/>
          <a:stretch>
            <a:fillRect/>
          </a:stretch>
        </p:blipFill>
        <p:spPr>
          <a:prstGeom prst="rect">
            <a:avLst/>
          </a:prstGeom>
          <a:solidFill>
            <a:srgbClr val="FFFFFF">
              <a:lumMod val="75000"/>
            </a:srgbClr>
          </a:solidFill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2F9D35E1-3F30-7B4F-87ED-4CAC87EB7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2600" y="5265040"/>
            <a:ext cx="5184000" cy="1169551"/>
          </a:xfrm>
        </p:spPr>
        <p:txBody>
          <a:bodyPr/>
          <a:lstStyle/>
          <a:p>
            <a:r>
              <a:rPr lang="en-US" dirty="0">
                <a:latin typeface="TT Norms Pro"/>
              </a:rPr>
              <a:t>Light Pack</a:t>
            </a:r>
            <a:br>
              <a:rPr lang="en-US" dirty="0"/>
            </a:br>
            <a:r>
              <a:rPr lang="en-US" sz="2000" dirty="0">
                <a:latin typeface="TT Norms Pro"/>
              </a:rPr>
              <a:t>The Responsible Tip Box</a:t>
            </a:r>
            <a:br>
              <a:rPr lang="en-US" sz="2000" dirty="0"/>
            </a:b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243048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004B6-02DD-40D5-6C3A-A78E677C3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2C2956B2-DD5A-2906-F902-EC7E216FC70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1244" imgH="1247" progId="TCLayout.ActiveDocument.1">
                  <p:embed/>
                </p:oleObj>
              </mc:Choice>
              <mc:Fallback>
                <p:oleObj name="think-cell Slide" r:id="rId4" imgW="1244" imgH="1247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C2956B2-DD5A-2906-F902-EC7E216FC7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C182CBAC-A3B8-C1FA-02A8-A1FB26F2C296}"/>
              </a:ext>
            </a:extLst>
          </p:cNvPr>
          <p:cNvSpPr/>
          <p:nvPr/>
        </p:nvSpPr>
        <p:spPr>
          <a:xfrm>
            <a:off x="287562" y="4312083"/>
            <a:ext cx="2268000" cy="437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-5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T Norms Pro"/>
              <a:ea typeface="Roboto condensed" panose="02000000000000000000" pitchFamily="2" charset="0"/>
              <a:cs typeface="SartoriusRotisSans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738A2E0F-6636-CB0E-6C2E-8E1CE2EF798B}"/>
              </a:ext>
            </a:extLst>
          </p:cNvPr>
          <p:cNvSpPr txBox="1"/>
          <p:nvPr/>
        </p:nvSpPr>
        <p:spPr>
          <a:xfrm>
            <a:off x="529423" y="3928640"/>
            <a:ext cx="1289561" cy="60200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endParaRPr lang="de-DE" noProof="0"/>
          </a:p>
        </p:txBody>
      </p:sp>
      <p:pic>
        <p:nvPicPr>
          <p:cNvPr id="9" name="Graphic 8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2374E631-B107-C5BE-73EA-1CC2F5A284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4000" y="6120000"/>
            <a:ext cx="612000" cy="612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0B77D8E-411C-ABEA-84D1-2FA6987D7717}"/>
              </a:ext>
            </a:extLst>
          </p:cNvPr>
          <p:cNvSpPr txBox="1"/>
          <p:nvPr/>
        </p:nvSpPr>
        <p:spPr>
          <a:xfrm>
            <a:off x="3719346" y="6336025"/>
            <a:ext cx="1434170" cy="333032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l">
              <a:buClr>
                <a:schemeClr val="tx2"/>
              </a:buClr>
              <a:buSzPct val="100000"/>
            </a:pPr>
            <a:endParaRPr lang="en-US" sz="16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F52CF7-FF57-1EF5-0290-FA63D48FB770}"/>
              </a:ext>
            </a:extLst>
          </p:cNvPr>
          <p:cNvSpPr txBox="1"/>
          <p:nvPr/>
        </p:nvSpPr>
        <p:spPr>
          <a:xfrm>
            <a:off x="9455347" y="2591151"/>
            <a:ext cx="1569883" cy="333032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l">
              <a:buClr>
                <a:schemeClr val="tx2"/>
              </a:buClr>
              <a:buSzPct val="100000"/>
            </a:pPr>
            <a:endParaRPr lang="en-US" sz="16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5E420D-DAB4-61C7-DFE6-69015911F50F}"/>
              </a:ext>
            </a:extLst>
          </p:cNvPr>
          <p:cNvSpPr txBox="1"/>
          <p:nvPr/>
        </p:nvSpPr>
        <p:spPr>
          <a:xfrm>
            <a:off x="5308298" y="2596910"/>
            <a:ext cx="1791091" cy="437803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>
              <a:buClr>
                <a:schemeClr val="tx2"/>
              </a:buClr>
              <a:buSzPct val="100000"/>
            </a:pPr>
            <a:endParaRPr lang="en-US" sz="160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B1351D3-E72E-9EFB-B15E-292769256A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88942"/>
              </p:ext>
            </p:extLst>
          </p:nvPr>
        </p:nvGraphicFramePr>
        <p:xfrm>
          <a:off x="722853" y="901925"/>
          <a:ext cx="10780626" cy="4761368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704662">
                  <a:extLst>
                    <a:ext uri="{9D8B030D-6E8A-4147-A177-3AD203B41FA5}">
                      <a16:colId xmlns:a16="http://schemas.microsoft.com/office/drawing/2014/main" val="2193859731"/>
                    </a:ext>
                  </a:extLst>
                </a:gridCol>
                <a:gridCol w="5306906">
                  <a:extLst>
                    <a:ext uri="{9D8B030D-6E8A-4147-A177-3AD203B41FA5}">
                      <a16:colId xmlns:a16="http://schemas.microsoft.com/office/drawing/2014/main" val="2598317521"/>
                    </a:ext>
                  </a:extLst>
                </a:gridCol>
                <a:gridCol w="1937466">
                  <a:extLst>
                    <a:ext uri="{9D8B030D-6E8A-4147-A177-3AD203B41FA5}">
                      <a16:colId xmlns:a16="http://schemas.microsoft.com/office/drawing/2014/main" val="148215709"/>
                    </a:ext>
                  </a:extLst>
                </a:gridCol>
                <a:gridCol w="1831592">
                  <a:extLst>
                    <a:ext uri="{9D8B030D-6E8A-4147-A177-3AD203B41FA5}">
                      <a16:colId xmlns:a16="http://schemas.microsoft.com/office/drawing/2014/main" val="1876197006"/>
                    </a:ext>
                  </a:extLst>
                </a:gridCol>
              </a:tblGrid>
              <a:tr h="986372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en-US" sz="2400" b="1" u="none" strike="noStrike" kern="1200" noProof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Volume</a:t>
                      </a:r>
                    </a:p>
                  </a:txBody>
                  <a:tcPr marL="94735" marR="94735" marT="72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en-US" sz="2400" b="1" u="none" strike="noStrike" kern="1200" noProof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Purity Level</a:t>
                      </a:r>
                    </a:p>
                  </a:txBody>
                  <a:tcPr marL="94735" marR="94735" marT="72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en-US" sz="2400" b="1" u="none" strike="noStrike" kern="1200" noProof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Tips/Unit</a:t>
                      </a:r>
                    </a:p>
                  </a:txBody>
                  <a:tcPr marL="94735" marR="94735" marT="72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en-US" sz="2400" b="1" u="none" strike="noStrike" kern="1200" noProof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Order Code</a:t>
                      </a:r>
                    </a:p>
                  </a:txBody>
                  <a:tcPr marL="94735" marR="94735" marT="72000" marB="36000" anchor="ctr"/>
                </a:tc>
                <a:extLst>
                  <a:ext uri="{0D108BD9-81ED-4DB2-BD59-A6C34878D82A}">
                    <a16:rowId xmlns:a16="http://schemas.microsoft.com/office/drawing/2014/main" val="652373167"/>
                  </a:ext>
                </a:extLst>
              </a:tr>
              <a:tr h="943749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ts val="1700"/>
                        </a:lnSpc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200µl</a:t>
                      </a:r>
                    </a:p>
                  </a:txBody>
                  <a:tcPr marL="94735" marR="94735" anchor="ctr"/>
                </a:tc>
                <a:tc>
                  <a:txBody>
                    <a:bodyPr/>
                    <a:lstStyle/>
                    <a:p>
                      <a:pPr marL="171450" indent="-171450" algn="l" defTabSz="914400" rtl="0" eaLnBrk="1" fontAlgn="b" latinLnBrk="0" hangingPunct="1">
                        <a:lnSpc>
                          <a:spcPts val="17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Free of DNase, RNase, human DNA &amp; Endotoxins</a:t>
                      </a:r>
                    </a:p>
                  </a:txBody>
                  <a:tcPr marL="94735" marR="94735" anchor="ctr"/>
                </a:tc>
                <a:tc>
                  <a:txBody>
                    <a:bodyPr/>
                    <a:lstStyle/>
                    <a:p>
                      <a:pPr marL="171450" indent="-171450" algn="l" defTabSz="914400" rtl="0" eaLnBrk="1" fontAlgn="b" latinLnBrk="0" hangingPunct="1">
                        <a:lnSpc>
                          <a:spcPts val="17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u="none" strike="noStrike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Optifit</a:t>
                      </a:r>
                      <a:endParaRPr lang="en-US" sz="1600" u="none" strike="noStrike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algn="l" defTabSz="914400" rtl="0" eaLnBrk="1" fontAlgn="b" latinLnBrk="0" hangingPunct="1">
                        <a:lnSpc>
                          <a:spcPts val="17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x 96</a:t>
                      </a:r>
                    </a:p>
                  </a:txBody>
                  <a:tcPr marL="94735" marR="94735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ts val="1700"/>
                        </a:lnSpc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LH-G790200</a:t>
                      </a:r>
                    </a:p>
                  </a:txBody>
                  <a:tcPr marL="94735" marR="94735" anchor="ctr"/>
                </a:tc>
                <a:extLst>
                  <a:ext uri="{0D108BD9-81ED-4DB2-BD59-A6C34878D82A}">
                    <a16:rowId xmlns:a16="http://schemas.microsoft.com/office/drawing/2014/main" val="1220224878"/>
                  </a:ext>
                </a:extLst>
              </a:tr>
              <a:tr h="943749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ts val="1700"/>
                        </a:lnSpc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200µl</a:t>
                      </a:r>
                    </a:p>
                  </a:txBody>
                  <a:tcPr marL="94735" marR="94735" anchor="ctr"/>
                </a:tc>
                <a:tc>
                  <a:txBody>
                    <a:bodyPr/>
                    <a:lstStyle/>
                    <a:p>
                      <a:pPr marL="171450" indent="-171450" algn="l" defTabSz="914400" rtl="0" eaLnBrk="1" fontAlgn="b" latinLnBrk="0" hangingPunct="1">
                        <a:lnSpc>
                          <a:spcPts val="17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Free of DNase, RNase, human DNA &amp; Endotoxins</a:t>
                      </a:r>
                    </a:p>
                    <a:p>
                      <a:pPr marL="171450" indent="-171450" algn="l" defTabSz="914400" rtl="0" eaLnBrk="1" fontAlgn="b" latinLnBrk="0" hangingPunct="1">
                        <a:lnSpc>
                          <a:spcPts val="17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Pre-sterilized</a:t>
                      </a:r>
                    </a:p>
                  </a:txBody>
                  <a:tcPr marL="94735" marR="94735" anchor="ctr"/>
                </a:tc>
                <a:tc>
                  <a:txBody>
                    <a:bodyPr/>
                    <a:lstStyle/>
                    <a:p>
                      <a:pPr marL="171450" indent="-171450" algn="l" defTabSz="914400" rtl="0" eaLnBrk="1" fontAlgn="b" latinLnBrk="0" hangingPunct="1">
                        <a:lnSpc>
                          <a:spcPts val="17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u="none" strike="noStrike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Optifit</a:t>
                      </a:r>
                      <a:endParaRPr lang="en-US" sz="1600" u="none" strike="noStrike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algn="l" defTabSz="914400" rtl="0" eaLnBrk="1" fontAlgn="b" latinLnBrk="0" hangingPunct="1">
                        <a:lnSpc>
                          <a:spcPts val="17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x 96</a:t>
                      </a:r>
                    </a:p>
                  </a:txBody>
                  <a:tcPr marL="94735" marR="9473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LH-G790201</a:t>
                      </a:r>
                    </a:p>
                    <a:p>
                      <a:pPr marL="0" algn="l" defTabSz="914400" rtl="0" eaLnBrk="1" fontAlgn="b" latinLnBrk="0" hangingPunct="1">
                        <a:lnSpc>
                          <a:spcPts val="1700"/>
                        </a:lnSpc>
                      </a:pPr>
                      <a:endParaRPr lang="en-US" sz="1600" u="none" strike="noStrike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4735" marR="94735" anchor="ctr"/>
                </a:tc>
                <a:extLst>
                  <a:ext uri="{0D108BD9-81ED-4DB2-BD59-A6C34878D82A}">
                    <a16:rowId xmlns:a16="http://schemas.microsoft.com/office/drawing/2014/main" val="583753866"/>
                  </a:ext>
                </a:extLst>
              </a:tr>
              <a:tr h="943749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ts val="1700"/>
                        </a:lnSpc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200µl</a:t>
                      </a:r>
                    </a:p>
                  </a:txBody>
                  <a:tcPr marL="94735" marR="94735" anchor="ctr"/>
                </a:tc>
                <a:tc>
                  <a:txBody>
                    <a:bodyPr/>
                    <a:lstStyle/>
                    <a:p>
                      <a:pPr marL="171450" indent="-171450" algn="l" defTabSz="914400" rtl="0" eaLnBrk="1" fontAlgn="b" latinLnBrk="0" hangingPunct="1">
                        <a:lnSpc>
                          <a:spcPts val="17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Free of DNase, RNase, human DNA &amp; Endotoxins</a:t>
                      </a:r>
                    </a:p>
                    <a:p>
                      <a:pPr marL="171450" indent="-171450" algn="l" defTabSz="914400" rtl="0" eaLnBrk="1" fontAlgn="b" latinLnBrk="0" hangingPunct="1">
                        <a:lnSpc>
                          <a:spcPts val="17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Pre-sterilized</a:t>
                      </a:r>
                    </a:p>
                  </a:txBody>
                  <a:tcPr marL="94735" marR="94735" anchor="ctr"/>
                </a:tc>
                <a:tc>
                  <a:txBody>
                    <a:bodyPr/>
                    <a:lstStyle/>
                    <a:p>
                      <a:pPr marL="171450" indent="-171450" algn="l" defTabSz="914400" rtl="0" eaLnBrk="1" fontAlgn="b" latinLnBrk="0" hangingPunct="1">
                        <a:lnSpc>
                          <a:spcPts val="17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u="none" strike="noStrike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Safetyspace</a:t>
                      </a:r>
                      <a:endParaRPr lang="en-US" sz="1600" u="none" strike="noStrike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algn="l" defTabSz="914400" rtl="0" eaLnBrk="1" fontAlgn="b" latinLnBrk="0" hangingPunct="1">
                        <a:lnSpc>
                          <a:spcPts val="17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x 96</a:t>
                      </a:r>
                    </a:p>
                  </a:txBody>
                  <a:tcPr marL="94735" marR="9473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LH-G790201F</a:t>
                      </a:r>
                    </a:p>
                    <a:p>
                      <a:pPr marL="0" algn="l" defTabSz="914400" rtl="0" eaLnBrk="1" fontAlgn="b" latinLnBrk="0" hangingPunct="1">
                        <a:lnSpc>
                          <a:spcPts val="1700"/>
                        </a:lnSpc>
                      </a:pPr>
                      <a:endParaRPr lang="en-US" sz="1600" u="none" strike="noStrike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4735" marR="94735" anchor="ctr"/>
                </a:tc>
                <a:extLst>
                  <a:ext uri="{0D108BD9-81ED-4DB2-BD59-A6C34878D82A}">
                    <a16:rowId xmlns:a16="http://schemas.microsoft.com/office/drawing/2014/main" val="3691007273"/>
                  </a:ext>
                </a:extLst>
              </a:tr>
              <a:tr h="943749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ts val="1700"/>
                        </a:lnSpc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120µl</a:t>
                      </a:r>
                    </a:p>
                  </a:txBody>
                  <a:tcPr marL="94735" marR="94735" anchor="ctr"/>
                </a:tc>
                <a:tc>
                  <a:txBody>
                    <a:bodyPr/>
                    <a:lstStyle/>
                    <a:p>
                      <a:pPr marL="171450" indent="-171450" algn="l" defTabSz="914400" rtl="0" eaLnBrk="1" fontAlgn="b" latinLnBrk="0" hangingPunct="1">
                        <a:lnSpc>
                          <a:spcPts val="17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Free of DNase, RNase, human DNA &amp; Endotoxins</a:t>
                      </a:r>
                    </a:p>
                    <a:p>
                      <a:pPr marL="171450" indent="-171450" algn="l" defTabSz="914400" rtl="0" eaLnBrk="1" fontAlgn="b" latinLnBrk="0" hangingPunct="1">
                        <a:lnSpc>
                          <a:spcPts val="17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Pre-sterilized</a:t>
                      </a:r>
                    </a:p>
                  </a:txBody>
                  <a:tcPr marL="94735" marR="94735" anchor="ctr"/>
                </a:tc>
                <a:tc>
                  <a:txBody>
                    <a:bodyPr/>
                    <a:lstStyle/>
                    <a:p>
                      <a:pPr marL="171450" indent="-171450" algn="l" defTabSz="914400" rtl="0" eaLnBrk="1" fontAlgn="b" latinLnBrk="0" hangingPunct="1">
                        <a:lnSpc>
                          <a:spcPts val="17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u="none" strike="noStrike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Safetyspace</a:t>
                      </a:r>
                      <a:endParaRPr lang="en-US" sz="1600" u="none" strike="noStrike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algn="l" defTabSz="914400" rtl="0" eaLnBrk="1" fontAlgn="b" latinLnBrk="0" hangingPunct="1">
                        <a:lnSpc>
                          <a:spcPts val="17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x 96</a:t>
                      </a:r>
                    </a:p>
                  </a:txBody>
                  <a:tcPr marL="94735" marR="94735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ts val="1700"/>
                        </a:lnSpc>
                      </a:pPr>
                      <a:r>
                        <a:rPr lang="en-U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LH-G790101F</a:t>
                      </a:r>
                    </a:p>
                  </a:txBody>
                  <a:tcPr marL="94735" marR="94735" anchor="ctr"/>
                </a:tc>
                <a:extLst>
                  <a:ext uri="{0D108BD9-81ED-4DB2-BD59-A6C34878D82A}">
                    <a16:rowId xmlns:a16="http://schemas.microsoft.com/office/drawing/2014/main" val="2373095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1274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BBE03-0D09-0E84-5EB4-25FFB4950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71F5735-F3E4-A577-50C8-E1E04AB26B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11</a:t>
            </a:fld>
            <a:endParaRPr lang="en-US" noProof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1246963-50D1-7DA7-8F1E-3BCDF2E785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0037" y="986589"/>
            <a:ext cx="11587163" cy="4566486"/>
          </a:xfrm>
        </p:spPr>
        <p:txBody>
          <a:bodyPr>
            <a:normAutofit/>
          </a:bodyPr>
          <a:lstStyle/>
          <a:p>
            <a:pPr algn="ctr"/>
            <a:r>
              <a:rPr lang="en-US" noProof="0" dirty="0"/>
              <a:t>Thank You.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7010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F89BE-4C64-F6A5-944D-8893F55B4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13B31C1-1D29-0386-7E1C-D9D5169737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2</a:t>
            </a:fld>
            <a:endParaRPr lang="en-US" noProof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39EB3D4-C198-81CA-BBDC-2E9E864D4F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0037" y="986589"/>
            <a:ext cx="11587163" cy="4566486"/>
          </a:xfrm>
        </p:spPr>
        <p:txBody>
          <a:bodyPr>
            <a:normAutofit/>
          </a:bodyPr>
          <a:lstStyle/>
          <a:p>
            <a:pPr algn="ctr"/>
            <a:r>
              <a:rPr lang="en-US" noProof="0" dirty="0"/>
              <a:t>Key Trends |   </a:t>
            </a:r>
          </a:p>
          <a:p>
            <a:pPr algn="ctr"/>
            <a:r>
              <a:rPr lang="en-US" noProof="0" dirty="0"/>
              <a:t>What Motivated Us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7863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8D81F9-3197-97D5-41B8-CFCB2FD3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3</a:t>
            </a:fld>
            <a:endParaRPr lang="en-US" noProof="0" dirty="0"/>
          </a:p>
        </p:txBody>
      </p:sp>
      <p:sp>
        <p:nvSpPr>
          <p:cNvPr id="7" name="Rechteck 8">
            <a:extLst>
              <a:ext uri="{FF2B5EF4-FFF2-40B4-BE49-F238E27FC236}">
                <a16:creationId xmlns:a16="http://schemas.microsoft.com/office/drawing/2014/main" id="{3D103181-A07B-BAEE-3D57-6CEC5B260C2F}"/>
              </a:ext>
            </a:extLst>
          </p:cNvPr>
          <p:cNvSpPr/>
          <p:nvPr/>
        </p:nvSpPr>
        <p:spPr>
          <a:xfrm>
            <a:off x="3205163" y="998467"/>
            <a:ext cx="8686800" cy="106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 anchorCtr="0"/>
          <a:lstStyle/>
          <a:p>
            <a:pPr marL="285750" indent="-285750">
              <a:spcAft>
                <a:spcPts val="3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400" noProof="0" dirty="0">
                <a:solidFill>
                  <a:schemeClr val="tx1"/>
                </a:solidFill>
                <a:latin typeface="TT Norms Pro" panose="02000003020000020004" pitchFamily="2" charset="0"/>
              </a:rPr>
              <a:t>Labs are looking to reduce waste and carbon footprint.</a:t>
            </a:r>
          </a:p>
          <a:p>
            <a:pPr marL="285750" indent="-285750">
              <a:spcAft>
                <a:spcPts val="3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latin typeface="TT Norms Pro" panose="02000003020000020004" pitchFamily="2" charset="0"/>
              </a:rPr>
              <a:t>Light Pack significantly reduces plastic use and supports established cardboard recycling streams. </a:t>
            </a:r>
            <a:endParaRPr lang="en-US" sz="1400" noProof="0" dirty="0">
              <a:solidFill>
                <a:schemeClr val="tx1"/>
              </a:solidFill>
              <a:latin typeface="TT Norms Pro" panose="02000003020000020004" pitchFamily="2" charset="0"/>
            </a:endParaRPr>
          </a:p>
        </p:txBody>
      </p:sp>
      <p:sp>
        <p:nvSpPr>
          <p:cNvPr id="9" name="Pentagon 19">
            <a:extLst>
              <a:ext uri="{FF2B5EF4-FFF2-40B4-BE49-F238E27FC236}">
                <a16:creationId xmlns:a16="http://schemas.microsoft.com/office/drawing/2014/main" id="{61714F0B-A592-CC86-A81C-BD69A85050CD}"/>
              </a:ext>
            </a:extLst>
          </p:cNvPr>
          <p:cNvSpPr/>
          <p:nvPr/>
        </p:nvSpPr>
        <p:spPr>
          <a:xfrm>
            <a:off x="298498" y="2181264"/>
            <a:ext cx="2844000" cy="1062000"/>
          </a:xfrm>
          <a:prstGeom prst="homePlate">
            <a:avLst>
              <a:gd name="adj" fmla="val 32361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6800" rIns="72000" rtlCol="0" anchor="ctr" anchorCtr="0"/>
          <a:lstStyle/>
          <a:p>
            <a:pPr>
              <a:spcAft>
                <a:spcPts val="1800"/>
              </a:spcAft>
              <a:buClr>
                <a:schemeClr val="tx2"/>
              </a:buClr>
              <a:buSzPct val="100000"/>
            </a:pPr>
            <a:r>
              <a:rPr lang="en-US" sz="1400" dirty="0">
                <a:solidFill>
                  <a:schemeClr val="bg1"/>
                </a:solidFill>
              </a:rPr>
              <a:t>Growing Focus on Scope 3 Emissions Reduction</a:t>
            </a:r>
            <a:endParaRPr lang="en-US" sz="1400" noProof="0" dirty="0">
              <a:solidFill>
                <a:schemeClr val="bg1"/>
              </a:solidFill>
            </a:endParaRPr>
          </a:p>
        </p:txBody>
      </p:sp>
      <p:sp>
        <p:nvSpPr>
          <p:cNvPr id="10" name="Pentagon 20">
            <a:extLst>
              <a:ext uri="{FF2B5EF4-FFF2-40B4-BE49-F238E27FC236}">
                <a16:creationId xmlns:a16="http://schemas.microsoft.com/office/drawing/2014/main" id="{19D34181-DED4-C9FB-F527-84DC09C53545}"/>
              </a:ext>
            </a:extLst>
          </p:cNvPr>
          <p:cNvSpPr/>
          <p:nvPr/>
        </p:nvSpPr>
        <p:spPr>
          <a:xfrm>
            <a:off x="320270" y="990773"/>
            <a:ext cx="2844000" cy="1062000"/>
          </a:xfrm>
          <a:prstGeom prst="homePlate">
            <a:avLst>
              <a:gd name="adj" fmla="val 32361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6800" rIns="72000" rtlCol="0" anchor="ctr" anchorCtr="0"/>
          <a:lstStyle/>
          <a:p>
            <a:pPr>
              <a:spcAft>
                <a:spcPts val="1800"/>
              </a:spcAft>
              <a:buClr>
                <a:schemeClr val="tx2"/>
              </a:buClr>
              <a:buSzPct val="100000"/>
            </a:pPr>
            <a:r>
              <a:rPr lang="en-US" sz="1400" noProof="0" dirty="0">
                <a:solidFill>
                  <a:schemeClr val="bg1"/>
                </a:solidFill>
              </a:rPr>
              <a:t>Demand for Sustainability</a:t>
            </a:r>
          </a:p>
        </p:txBody>
      </p:sp>
      <p:sp>
        <p:nvSpPr>
          <p:cNvPr id="14" name="Rechteck 8">
            <a:extLst>
              <a:ext uri="{FF2B5EF4-FFF2-40B4-BE49-F238E27FC236}">
                <a16:creationId xmlns:a16="http://schemas.microsoft.com/office/drawing/2014/main" id="{BCC58AC4-64F2-90FA-DC75-671C08793095}"/>
              </a:ext>
            </a:extLst>
          </p:cNvPr>
          <p:cNvSpPr/>
          <p:nvPr/>
        </p:nvSpPr>
        <p:spPr>
          <a:xfrm>
            <a:off x="3215725" y="2181600"/>
            <a:ext cx="8686800" cy="106129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5720" rIns="180000" bIns="45720" rtlCol="0" anchor="ctr" anchorCtr="0"/>
          <a:lstStyle/>
          <a:p>
            <a:pPr marL="285750" indent="-285750">
              <a:spcAft>
                <a:spcPts val="30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</a:pPr>
            <a:r>
              <a:rPr lang="en-US" sz="1400" noProof="0" dirty="0">
                <a:solidFill>
                  <a:schemeClr val="tx1"/>
                </a:solidFill>
                <a:latin typeface="TT Norms Pro" panose="02000003020000020004" pitchFamily="2" charset="0"/>
              </a:rPr>
              <a:t>Organizations are seeking ways to reduce supply-chain emissions and meet ambitious sustainability targets.</a:t>
            </a:r>
          </a:p>
          <a:p>
            <a:pPr marL="285750" indent="-285750">
              <a:spcAft>
                <a:spcPts val="30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latin typeface="TT Norms Pro" panose="02000003020000020004" pitchFamily="2" charset="0"/>
              </a:rPr>
              <a:t>Light Pack reduces plastic consumption and carbon footprint while maintaining the performance, purity, and ease of use laboratories expect.</a:t>
            </a:r>
            <a:endParaRPr lang="en-US" sz="1400" noProof="0" dirty="0">
              <a:solidFill>
                <a:schemeClr val="tx1"/>
              </a:solidFill>
              <a:latin typeface="TT Norms Pro" panose="02000003020000020004" pitchFamily="2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D0B4DF64-65C7-E575-DB10-77ADFF27948D}"/>
              </a:ext>
            </a:extLst>
          </p:cNvPr>
          <p:cNvSpPr txBox="1">
            <a:spLocks/>
          </p:cNvSpPr>
          <p:nvPr/>
        </p:nvSpPr>
        <p:spPr>
          <a:xfrm>
            <a:off x="342041" y="323015"/>
            <a:ext cx="11592302" cy="6131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TT Norms Pro" panose="02000503030000020003" pitchFamily="50" charset="0"/>
                <a:ea typeface="+mj-ea"/>
                <a:cs typeface="+mj-cs"/>
              </a:defRPr>
            </a:lvl1pPr>
          </a:lstStyle>
          <a:p>
            <a:r>
              <a:rPr lang="en-GB" dirty="0"/>
              <a:t>Sustainability as a driver</a:t>
            </a:r>
            <a:endParaRPr lang="en-US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CCA7C6-6046-195B-F8C6-E243923F6CE7}"/>
              </a:ext>
            </a:extLst>
          </p:cNvPr>
          <p:cNvSpPr txBox="1"/>
          <p:nvPr/>
        </p:nvSpPr>
        <p:spPr>
          <a:xfrm>
            <a:off x="-497711" y="1666754"/>
            <a:ext cx="0" cy="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marL="269875" indent="-269875" algn="l">
              <a:buClr>
                <a:schemeClr val="tx2"/>
              </a:buClr>
              <a:buSzPct val="100000"/>
              <a:buFont typeface="Wingdings" pitchFamily="2" charset="2"/>
              <a:buChar char="§"/>
            </a:pPr>
            <a:endParaRPr lang="en-DE" sz="1600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9C5B3AA-FD74-2A48-1CC6-5DE60B7BBF28}"/>
              </a:ext>
            </a:extLst>
          </p:cNvPr>
          <p:cNvSpPr txBox="1">
            <a:spLocks/>
          </p:cNvSpPr>
          <p:nvPr/>
        </p:nvSpPr>
        <p:spPr>
          <a:xfrm>
            <a:off x="620380" y="6320769"/>
            <a:ext cx="8218820" cy="327519"/>
          </a:xfrm>
          <a:prstGeom prst="rect">
            <a:avLst/>
          </a:prstGeom>
        </p:spPr>
        <p:txBody>
          <a:bodyPr vert="horz" wrap="square" lIns="0" tIns="3600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None/>
              <a:tabLst/>
              <a:defRPr lang="de-DE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80000"/>
              <a:buFont typeface="Wingdings" panose="05000000000000000000" pitchFamily="2" charset="2"/>
              <a:buChar char="§"/>
              <a:tabLst/>
              <a:defRPr sz="16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842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80000"/>
              <a:buFont typeface="Wingdings" panose="05000000000000000000" pitchFamily="2" charset="2"/>
              <a:buChar char="§"/>
              <a:tabLst/>
              <a:defRPr sz="16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763588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80000"/>
              <a:buFont typeface="Wingdings" panose="05000000000000000000" pitchFamily="2" charset="2"/>
              <a:buChar char="§"/>
              <a:tabLst/>
              <a:defRPr sz="16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941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80000"/>
              <a:buFont typeface="Wingdings" panose="05000000000000000000" pitchFamily="2" charset="2"/>
              <a:buChar char="§"/>
              <a:tabLst/>
              <a:defRPr sz="16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/>
              <a:t>Sources: </a:t>
            </a:r>
            <a:r>
              <a:rPr lang="en-US" noProof="0" dirty="0">
                <a:hlinkClick r:id="rId4"/>
              </a:rPr>
              <a:t>McKinsey.com </a:t>
            </a:r>
            <a:r>
              <a:rPr lang="en-US" noProof="0" dirty="0"/>
              <a:t>; </a:t>
            </a:r>
            <a:r>
              <a:rPr lang="en-US" noProof="0" dirty="0">
                <a:hlinkClick r:id="rId5"/>
              </a:rPr>
              <a:t>FDA.gov </a:t>
            </a:r>
            <a:r>
              <a:rPr lang="en-US" noProof="0" dirty="0"/>
              <a:t>; </a:t>
            </a:r>
            <a:r>
              <a:rPr lang="en-US" noProof="0" dirty="0">
                <a:hlinkClick r:id="rId6"/>
              </a:rPr>
              <a:t>Sila-Standard.com </a:t>
            </a:r>
            <a:r>
              <a:rPr lang="en-US" noProof="0" dirty="0"/>
              <a:t>; </a:t>
            </a:r>
            <a:r>
              <a:rPr lang="en-US" noProof="0" dirty="0">
                <a:hlinkClick r:id="rId7"/>
              </a:rPr>
              <a:t>Biophorum.com</a:t>
            </a:r>
            <a:endParaRPr lang="en-US" noProof="0" dirty="0"/>
          </a:p>
        </p:txBody>
      </p:sp>
      <p:sp>
        <p:nvSpPr>
          <p:cNvPr id="5" name="Pentagon 19">
            <a:extLst>
              <a:ext uri="{FF2B5EF4-FFF2-40B4-BE49-F238E27FC236}">
                <a16:creationId xmlns:a16="http://schemas.microsoft.com/office/drawing/2014/main" id="{FAAFC8C9-922D-6E37-EF03-812339BE900D}"/>
              </a:ext>
            </a:extLst>
          </p:cNvPr>
          <p:cNvSpPr/>
          <p:nvPr/>
        </p:nvSpPr>
        <p:spPr>
          <a:xfrm>
            <a:off x="287610" y="3400466"/>
            <a:ext cx="2844000" cy="1062000"/>
          </a:xfrm>
          <a:prstGeom prst="homePlate">
            <a:avLst>
              <a:gd name="adj" fmla="val 32361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6800" rIns="72000" rtlCol="0" anchor="ctr" anchorCtr="0"/>
          <a:lstStyle/>
          <a:p>
            <a:pPr>
              <a:spcAft>
                <a:spcPts val="1800"/>
              </a:spcAft>
              <a:buClr>
                <a:schemeClr val="tx2"/>
              </a:buClr>
              <a:buSzPct val="100000"/>
            </a:pPr>
            <a:r>
              <a:rPr lang="en-US" sz="1400" noProof="0" dirty="0">
                <a:solidFill>
                  <a:schemeClr val="bg1"/>
                </a:solidFill>
              </a:rPr>
              <a:t>No Compromise on Performance</a:t>
            </a:r>
          </a:p>
        </p:txBody>
      </p:sp>
      <p:sp>
        <p:nvSpPr>
          <p:cNvPr id="8" name="Rechteck 8">
            <a:extLst>
              <a:ext uri="{FF2B5EF4-FFF2-40B4-BE49-F238E27FC236}">
                <a16:creationId xmlns:a16="http://schemas.microsoft.com/office/drawing/2014/main" id="{0D3EDCAC-EB2E-B295-552B-AC15C37ACA99}"/>
              </a:ext>
            </a:extLst>
          </p:cNvPr>
          <p:cNvSpPr/>
          <p:nvPr/>
        </p:nvSpPr>
        <p:spPr>
          <a:xfrm>
            <a:off x="3214800" y="3402000"/>
            <a:ext cx="8687126" cy="106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5720" rIns="180000" bIns="45720" rtlCol="0" anchor="ctr" anchorCtr="0"/>
          <a:lstStyle/>
          <a:p>
            <a:pPr marL="285750" indent="-285750">
              <a:spcAft>
                <a:spcPts val="3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400" noProof="0" dirty="0">
                <a:solidFill>
                  <a:schemeClr val="tx1"/>
                </a:solidFill>
                <a:latin typeface="TT Norms Pro" panose="02000003020000020004" pitchFamily="2" charset="0"/>
              </a:rPr>
              <a:t>Customers still require purity and usability.</a:t>
            </a:r>
          </a:p>
          <a:p>
            <a:pPr marL="285750" indent="-285750">
              <a:spcAft>
                <a:spcPts val="3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400" noProof="0" dirty="0">
                <a:solidFill>
                  <a:schemeClr val="tx1"/>
                </a:solidFill>
                <a:latin typeface="TT Norms Pro" panose="02000003020000020004" pitchFamily="2" charset="0"/>
              </a:rPr>
              <a:t>Light Pack maintains the performance standards required for demanding Pharma applications.</a:t>
            </a:r>
          </a:p>
        </p:txBody>
      </p:sp>
      <p:sp>
        <p:nvSpPr>
          <p:cNvPr id="11" name="Pentagon 19">
            <a:extLst>
              <a:ext uri="{FF2B5EF4-FFF2-40B4-BE49-F238E27FC236}">
                <a16:creationId xmlns:a16="http://schemas.microsoft.com/office/drawing/2014/main" id="{F9108AA6-CCEA-A995-3E3E-8207152E747B}"/>
              </a:ext>
            </a:extLst>
          </p:cNvPr>
          <p:cNvSpPr/>
          <p:nvPr/>
        </p:nvSpPr>
        <p:spPr>
          <a:xfrm>
            <a:off x="300038" y="4619665"/>
            <a:ext cx="2844000" cy="1062000"/>
          </a:xfrm>
          <a:prstGeom prst="homePlate">
            <a:avLst>
              <a:gd name="adj" fmla="val 32361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6800" rIns="72000" rtlCol="0" anchor="ctr" anchorCtr="0"/>
          <a:lstStyle/>
          <a:p>
            <a:pPr>
              <a:spcAft>
                <a:spcPts val="1800"/>
              </a:spcAft>
              <a:buClr>
                <a:schemeClr val="tx2"/>
              </a:buClr>
              <a:buSzPct val="100000"/>
            </a:pPr>
            <a:r>
              <a:rPr lang="en-US" sz="1400" noProof="0" dirty="0">
                <a:solidFill>
                  <a:schemeClr val="bg1"/>
                </a:solidFill>
              </a:rPr>
              <a:t>Increasing Environmental &amp; Regulatory Focus</a:t>
            </a:r>
          </a:p>
        </p:txBody>
      </p:sp>
      <p:sp>
        <p:nvSpPr>
          <p:cNvPr id="12" name="Rechteck 8">
            <a:extLst>
              <a:ext uri="{FF2B5EF4-FFF2-40B4-BE49-F238E27FC236}">
                <a16:creationId xmlns:a16="http://schemas.microsoft.com/office/drawing/2014/main" id="{74476B10-28EE-B9BF-8FC1-38FFDE6F171D}"/>
              </a:ext>
            </a:extLst>
          </p:cNvPr>
          <p:cNvSpPr/>
          <p:nvPr/>
        </p:nvSpPr>
        <p:spPr>
          <a:xfrm>
            <a:off x="3214800" y="4618800"/>
            <a:ext cx="8686800" cy="106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5720" rIns="180000" bIns="45720" rtlCol="0" anchor="ctr" anchorCtr="0"/>
          <a:lstStyle/>
          <a:p>
            <a:pPr marL="285750" indent="-285750">
              <a:spcAft>
                <a:spcPts val="30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</a:pPr>
            <a:r>
              <a:rPr lang="en-US" sz="1400" noProof="0" dirty="0">
                <a:solidFill>
                  <a:schemeClr val="tx1"/>
                </a:solidFill>
                <a:latin typeface="TT Norms Pro" panose="02000003020000020004" pitchFamily="2" charset="0"/>
              </a:rPr>
              <a:t>Organizations are preparing for future sustainability requirements.</a:t>
            </a:r>
          </a:p>
          <a:p>
            <a:pPr marL="285750" indent="-285750">
              <a:spcAft>
                <a:spcPts val="30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</a:pPr>
            <a:r>
              <a:rPr lang="en-US" sz="1400" noProof="0" dirty="0">
                <a:solidFill>
                  <a:schemeClr val="tx1"/>
                </a:solidFill>
                <a:latin typeface="TT Norms Pro" panose="02000003020000020004" pitchFamily="2" charset="0"/>
              </a:rPr>
              <a:t>Light Pack helps customers move toward lower-plastic laboratory workflows.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5291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F2ECF-EA5D-5A17-B433-9AF77E61B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7DE0F61-8576-3E19-1FB5-194041A90A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4</a:t>
            </a:fld>
            <a:endParaRPr lang="en-US" noProof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CB39B69-977E-17E0-0785-8D929E158F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0037" y="986589"/>
            <a:ext cx="11587163" cy="4566486"/>
          </a:xfrm>
        </p:spPr>
        <p:txBody>
          <a:bodyPr>
            <a:normAutofit/>
          </a:bodyPr>
          <a:lstStyle/>
          <a:p>
            <a:pPr algn="ctr"/>
            <a:r>
              <a:rPr lang="en-US" noProof="0" dirty="0"/>
              <a:t>Introducing the Light Pack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6454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6A50-82E4-09FF-EDBC-F4E6F3696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496E93-D4AB-F24F-5BF1-DE9A3F1F5E21}"/>
              </a:ext>
            </a:extLst>
          </p:cNvPr>
          <p:cNvSpPr/>
          <p:nvPr/>
        </p:nvSpPr>
        <p:spPr>
          <a:xfrm>
            <a:off x="-64008" y="0"/>
            <a:ext cx="5550408" cy="60716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ctr" anchorCtr="0"/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Discover  the </a:t>
            </a:r>
            <a:r>
              <a:rPr lang="en-GB" sz="2800" b="1" dirty="0">
                <a:solidFill>
                  <a:schemeClr val="bg1"/>
                </a:solidFill>
              </a:rPr>
              <a:t>Light Pack</a:t>
            </a:r>
            <a:r>
              <a:rPr lang="en-GB" sz="2400" dirty="0">
                <a:solidFill>
                  <a:schemeClr val="bg1"/>
                </a:solidFill>
              </a:rPr>
              <a:t>,</a:t>
            </a:r>
            <a:r>
              <a:rPr lang="en-GB" sz="2400" b="1" dirty="0">
                <a:solidFill>
                  <a:schemeClr val="bg1"/>
                </a:solidFill>
              </a:rPr>
              <a:t> </a:t>
            </a:r>
            <a:r>
              <a:rPr lang="en-GB" sz="2400" dirty="0">
                <a:solidFill>
                  <a:schemeClr val="bg1"/>
                </a:solidFill>
              </a:rPr>
              <a:t>our </a:t>
            </a:r>
            <a:r>
              <a:rPr lang="en-GB" sz="2800" b="1" dirty="0">
                <a:solidFill>
                  <a:schemeClr val="bg1"/>
                </a:solidFill>
              </a:rPr>
              <a:t>cardboard pipette tip box</a:t>
            </a:r>
            <a:r>
              <a:rPr lang="en-GB" sz="2400" dirty="0">
                <a:solidFill>
                  <a:schemeClr val="bg1"/>
                </a:solidFill>
              </a:rPr>
              <a:t>,</a:t>
            </a:r>
            <a:r>
              <a:rPr lang="en-GB" sz="2400" b="1" dirty="0">
                <a:solidFill>
                  <a:schemeClr val="bg1"/>
                </a:solidFill>
              </a:rPr>
              <a:t> </a:t>
            </a:r>
            <a:r>
              <a:rPr lang="en-GB" sz="2400" dirty="0">
                <a:solidFill>
                  <a:schemeClr val="bg1"/>
                </a:solidFill>
              </a:rPr>
              <a:t>offering labs a </a:t>
            </a:r>
            <a:r>
              <a:rPr lang="en-GB" sz="2800" b="1" dirty="0">
                <a:solidFill>
                  <a:schemeClr val="bg1"/>
                </a:solidFill>
              </a:rPr>
              <a:t>sustainable choice </a:t>
            </a:r>
            <a:r>
              <a:rPr lang="en-GB" sz="2400" dirty="0">
                <a:solidFill>
                  <a:schemeClr val="bg1"/>
                </a:solidFill>
              </a:rPr>
              <a:t>without sacrificing quality. This</a:t>
            </a:r>
            <a:r>
              <a:rPr lang="en-GB" sz="2400" b="1" dirty="0">
                <a:solidFill>
                  <a:schemeClr val="bg1"/>
                </a:solidFill>
              </a:rPr>
              <a:t> </a:t>
            </a:r>
            <a:r>
              <a:rPr lang="en-GB" sz="2800" b="1" dirty="0">
                <a:solidFill>
                  <a:schemeClr val="bg1"/>
                </a:solidFill>
              </a:rPr>
              <a:t>recyclable</a:t>
            </a:r>
            <a:r>
              <a:rPr lang="en-GB" sz="2400" b="1" dirty="0">
                <a:solidFill>
                  <a:schemeClr val="bg1"/>
                </a:solidFill>
              </a:rPr>
              <a:t>, </a:t>
            </a:r>
            <a:r>
              <a:rPr lang="en-GB" sz="2400" dirty="0">
                <a:solidFill>
                  <a:schemeClr val="bg1"/>
                </a:solidFill>
              </a:rPr>
              <a:t>low-plastic alternative</a:t>
            </a:r>
            <a:r>
              <a:rPr lang="en-GB" sz="2400" b="1" dirty="0">
                <a:solidFill>
                  <a:schemeClr val="bg1"/>
                </a:solidFill>
              </a:rPr>
              <a:t> </a:t>
            </a:r>
            <a:r>
              <a:rPr lang="en-GB" sz="2800" b="1" dirty="0">
                <a:solidFill>
                  <a:schemeClr val="bg1"/>
                </a:solidFill>
              </a:rPr>
              <a:t>reduces </a:t>
            </a:r>
            <a:r>
              <a:rPr lang="en-GB" sz="2400" dirty="0">
                <a:solidFill>
                  <a:schemeClr val="bg1"/>
                </a:solidFill>
              </a:rPr>
              <a:t>environmental</a:t>
            </a:r>
            <a:r>
              <a:rPr lang="en-GB" sz="2400" b="1" dirty="0">
                <a:solidFill>
                  <a:schemeClr val="bg1"/>
                </a:solidFill>
              </a:rPr>
              <a:t> </a:t>
            </a:r>
            <a:r>
              <a:rPr lang="en-GB" sz="2800" b="1" dirty="0">
                <a:solidFill>
                  <a:schemeClr val="bg1"/>
                </a:solidFill>
              </a:rPr>
              <a:t>impact </a:t>
            </a:r>
            <a:r>
              <a:rPr lang="en-GB" sz="2400" dirty="0">
                <a:solidFill>
                  <a:schemeClr val="bg1"/>
                </a:solidFill>
              </a:rPr>
              <a:t>and</a:t>
            </a:r>
            <a:r>
              <a:rPr lang="en-GB" sz="2800" dirty="0">
                <a:solidFill>
                  <a:schemeClr val="bg1"/>
                </a:solidFill>
              </a:rPr>
              <a:t> </a:t>
            </a:r>
            <a:r>
              <a:rPr lang="en-GB" sz="2800" b="1" dirty="0">
                <a:solidFill>
                  <a:schemeClr val="bg1"/>
                </a:solidFill>
              </a:rPr>
              <a:t>minimizes </a:t>
            </a:r>
            <a:r>
              <a:rPr lang="en-GB" sz="2400" dirty="0">
                <a:solidFill>
                  <a:schemeClr val="bg1"/>
                </a:solidFill>
              </a:rPr>
              <a:t>waste</a:t>
            </a:r>
            <a:r>
              <a:rPr lang="en-GB" sz="2400" b="1" dirty="0">
                <a:solidFill>
                  <a:schemeClr val="bg1"/>
                </a:solidFill>
              </a:rPr>
              <a:t>, </a:t>
            </a:r>
            <a:r>
              <a:rPr lang="en-GB" sz="2400" dirty="0">
                <a:solidFill>
                  <a:schemeClr val="bg1"/>
                </a:solidFill>
              </a:rPr>
              <a:t>ensuring the </a:t>
            </a:r>
            <a:r>
              <a:rPr lang="en-GB" sz="2800" b="1" dirty="0">
                <a:solidFill>
                  <a:schemeClr val="bg1"/>
                </a:solidFill>
              </a:rPr>
              <a:t>same </a:t>
            </a:r>
            <a:r>
              <a:rPr lang="en-GB" sz="2400" dirty="0">
                <a:solidFill>
                  <a:schemeClr val="bg1"/>
                </a:solidFill>
              </a:rPr>
              <a:t>tip-picking</a:t>
            </a:r>
            <a:r>
              <a:rPr lang="en-GB" sz="2800" b="1" dirty="0">
                <a:solidFill>
                  <a:schemeClr val="bg1"/>
                </a:solidFill>
              </a:rPr>
              <a:t> stability </a:t>
            </a:r>
            <a:r>
              <a:rPr lang="en-GB" sz="2400" dirty="0">
                <a:solidFill>
                  <a:schemeClr val="bg1"/>
                </a:solidFill>
              </a:rPr>
              <a:t>as traditional plastic boxes.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GB" sz="1600" b="1" dirty="0">
              <a:solidFill>
                <a:schemeClr val="bg1"/>
              </a:solidFill>
              <a:latin typeface="TTNorms"/>
            </a:endParaRPr>
          </a:p>
          <a:p>
            <a:endParaRPr lang="en-GB" sz="1600" b="1" dirty="0">
              <a:solidFill>
                <a:schemeClr val="bg1"/>
              </a:solidFill>
              <a:latin typeface="TTNorms"/>
            </a:endParaRPr>
          </a:p>
        </p:txBody>
      </p:sp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1CDE2B0D-F7DD-4B20-07F0-FC88817A40E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1244" imgH="1247" progId="TCLayout.ActiveDocument.1">
                  <p:embed/>
                </p:oleObj>
              </mc:Choice>
              <mc:Fallback>
                <p:oleObj name="think-cell Slide" r:id="rId4" imgW="1244" imgH="1247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DE2B0D-F7DD-4B20-07F0-FC88817A40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F950A4BF-D5E6-4C92-70DB-5C22E6412E3F}"/>
              </a:ext>
            </a:extLst>
          </p:cNvPr>
          <p:cNvSpPr/>
          <p:nvPr/>
        </p:nvSpPr>
        <p:spPr>
          <a:xfrm>
            <a:off x="287562" y="3054785"/>
            <a:ext cx="2268000" cy="437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-5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T Norms Pro"/>
              <a:ea typeface="Roboto condensed" panose="02000000000000000000" pitchFamily="2" charset="0"/>
              <a:cs typeface="SartoriusRotisSans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BF0059E-B166-C241-B83D-EA25DD49DA88}"/>
              </a:ext>
            </a:extLst>
          </p:cNvPr>
          <p:cNvSpPr txBox="1"/>
          <p:nvPr/>
        </p:nvSpPr>
        <p:spPr>
          <a:xfrm>
            <a:off x="529423" y="2671342"/>
            <a:ext cx="1289561" cy="60200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endParaRPr lang="de-DE" noProof="0"/>
          </a:p>
        </p:txBody>
      </p:sp>
      <p:pic>
        <p:nvPicPr>
          <p:cNvPr id="1026" name="Picture 2" descr="A white box with a yellow lid and a group of test tubes&#10;&#10;AI-generated content may be incorrect.">
            <a:extLst>
              <a:ext uri="{FF2B5EF4-FFF2-40B4-BE49-F238E27FC236}">
                <a16:creationId xmlns:a16="http://schemas.microsoft.com/office/drawing/2014/main" id="{9C1409B2-B0B1-0995-1272-97878BA67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775" y="338138"/>
            <a:ext cx="6232068" cy="483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D332CC-7116-12E1-A7E3-E7371545217F}"/>
              </a:ext>
            </a:extLst>
          </p:cNvPr>
          <p:cNvSpPr txBox="1"/>
          <p:nvPr/>
        </p:nvSpPr>
        <p:spPr>
          <a:xfrm>
            <a:off x="6834051" y="5246479"/>
            <a:ext cx="4297680" cy="310896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l">
              <a:buClr>
                <a:schemeClr val="tx2"/>
              </a:buClr>
              <a:buSzPct val="100000"/>
            </a:pPr>
            <a:r>
              <a:rPr lang="en-GB" sz="2800" b="1" dirty="0"/>
              <a:t>The Responsible Tip Box</a:t>
            </a:r>
          </a:p>
        </p:txBody>
      </p:sp>
    </p:spTree>
    <p:extLst>
      <p:ext uri="{BB962C8B-B14F-4D97-AF65-F5344CB8AC3E}">
        <p14:creationId xmlns:p14="http://schemas.microsoft.com/office/powerpoint/2010/main" val="3493061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52BDE-A6F9-156E-A938-D5E07C966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2871F9C-245D-8700-6A86-ECBC76DE85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6</a:t>
            </a:fld>
            <a:endParaRPr lang="en-US" noProof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EACEEF8-49CF-2572-C324-640AEFBAFB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0037" y="986589"/>
            <a:ext cx="11587163" cy="4566486"/>
          </a:xfrm>
        </p:spPr>
        <p:txBody>
          <a:bodyPr>
            <a:normAutofit/>
          </a:bodyPr>
          <a:lstStyle/>
          <a:p>
            <a:pPr algn="ctr"/>
            <a:r>
              <a:rPr lang="en-US" noProof="0" dirty="0"/>
              <a:t>Key Benefits &amp; Differentiators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568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CCF11-805F-E85F-3D84-2623DBBC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AB16152C-D263-7CD8-8DE6-288BD973FD6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1244" imgH="1247" progId="TCLayout.ActiveDocument.1">
                  <p:embed/>
                </p:oleObj>
              </mc:Choice>
              <mc:Fallback>
                <p:oleObj name="think-cell Slide" r:id="rId4" imgW="1244" imgH="1247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B16152C-D263-7CD8-8DE6-288BD973FD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A2DF3430-E8AD-0BBF-4697-11DB1DAAD33C}"/>
              </a:ext>
            </a:extLst>
          </p:cNvPr>
          <p:cNvSpPr/>
          <p:nvPr/>
        </p:nvSpPr>
        <p:spPr>
          <a:xfrm>
            <a:off x="287562" y="4312083"/>
            <a:ext cx="2268000" cy="437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-5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T Norms Pro"/>
              <a:ea typeface="Roboto condensed" panose="02000000000000000000" pitchFamily="2" charset="0"/>
              <a:cs typeface="SartoriusRotisSans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BE520749-58B0-698C-7BBE-4791D58BE0FE}"/>
              </a:ext>
            </a:extLst>
          </p:cNvPr>
          <p:cNvSpPr txBox="1"/>
          <p:nvPr/>
        </p:nvSpPr>
        <p:spPr>
          <a:xfrm>
            <a:off x="529423" y="3928640"/>
            <a:ext cx="1289561" cy="60200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endParaRPr lang="de-DE" noProof="0"/>
          </a:p>
        </p:txBody>
      </p:sp>
      <p:pic>
        <p:nvPicPr>
          <p:cNvPr id="9" name="Graphic 8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DB24E541-79BE-56C4-8370-1C5CEA3206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4000" y="6120000"/>
            <a:ext cx="612000" cy="612000"/>
          </a:xfrm>
          <a:prstGeom prst="rect">
            <a:avLst/>
          </a:prstGeom>
        </p:spPr>
      </p:pic>
      <p:pic>
        <p:nvPicPr>
          <p:cNvPr id="4" name="Picture 2" descr="A white box with a yellow lid and a group of test tubes&#10;&#10;AI-generated content may be incorrect.">
            <a:extLst>
              <a:ext uri="{FF2B5EF4-FFF2-40B4-BE49-F238E27FC236}">
                <a16:creationId xmlns:a16="http://schemas.microsoft.com/office/drawing/2014/main" id="{022C2CFA-1DCA-15E1-CA82-4919FBF06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265" y="2370719"/>
            <a:ext cx="3312196" cy="256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0B026F8-4F90-A57F-049C-02392FCA6F13}"/>
              </a:ext>
            </a:extLst>
          </p:cNvPr>
          <p:cNvSpPr/>
          <p:nvPr/>
        </p:nvSpPr>
        <p:spPr>
          <a:xfrm>
            <a:off x="3188474" y="1012333"/>
            <a:ext cx="2202512" cy="12140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 algn="ctr">
              <a:spcAft>
                <a:spcPts val="800"/>
              </a:spcAft>
              <a:buClr>
                <a:schemeClr val="tx1"/>
              </a:buClr>
            </a:pPr>
            <a:r>
              <a:rPr lang="en-GB" sz="1400" b="1" dirty="0" err="1">
                <a:solidFill>
                  <a:schemeClr val="tx1"/>
                </a:solidFill>
                <a:latin typeface="TT Norms Pro" panose="02000503030000020003" pitchFamily="2" charset="0"/>
              </a:rPr>
              <a:t>Optilid</a:t>
            </a:r>
            <a:endParaRPr lang="en-GB" sz="1400" b="1" dirty="0">
              <a:solidFill>
                <a:schemeClr val="tx1"/>
              </a:solidFill>
              <a:latin typeface="TT Norms Pro" panose="02000503030000020003" pitchFamily="2" charset="0"/>
            </a:endParaRPr>
          </a:p>
          <a:p>
            <a:pPr algn="ctr">
              <a:spcAft>
                <a:spcPts val="800"/>
              </a:spcAft>
              <a:buClr>
                <a:schemeClr val="tx1"/>
              </a:buClr>
            </a:pPr>
            <a:r>
              <a:rPr lang="en-GB" sz="1400" dirty="0">
                <a:solidFill>
                  <a:schemeClr val="tx1"/>
                </a:solidFill>
                <a:latin typeface="TT Norms Pro" panose="02000503030000020003" pitchFamily="2" charset="0"/>
              </a:rPr>
              <a:t>Able to open and close the lid with one hand.</a:t>
            </a:r>
          </a:p>
          <a:p>
            <a:pPr marL="285750" indent="-285750" algn="ctr"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GB" sz="1600" dirty="0">
              <a:solidFill>
                <a:schemeClr val="tx1"/>
              </a:solidFill>
              <a:latin typeface="TT Norms Pro" panose="02000503030000020003" pitchFamily="2" charset="0"/>
            </a:endParaRPr>
          </a:p>
          <a:p>
            <a:pPr algn="ctr">
              <a:spcAft>
                <a:spcPts val="800"/>
              </a:spcAft>
              <a:buClr>
                <a:schemeClr val="tx1"/>
              </a:buClr>
            </a:pPr>
            <a:endParaRPr lang="en-GB" sz="1600" b="1" dirty="0">
              <a:solidFill>
                <a:schemeClr val="tx1"/>
              </a:solidFill>
              <a:latin typeface="TT Norms Pro" panose="02000503030000020003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8268F3-1789-CA7A-BF52-EB5A22F9EAC0}"/>
              </a:ext>
            </a:extLst>
          </p:cNvPr>
          <p:cNvSpPr/>
          <p:nvPr/>
        </p:nvSpPr>
        <p:spPr>
          <a:xfrm>
            <a:off x="5495678" y="4424769"/>
            <a:ext cx="2202512" cy="12140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 algn="ctr">
              <a:spcAft>
                <a:spcPts val="800"/>
              </a:spcAft>
              <a:buClr>
                <a:schemeClr val="tx1"/>
              </a:buClr>
            </a:pPr>
            <a:r>
              <a:rPr lang="en-GB" sz="1400" b="1" dirty="0">
                <a:solidFill>
                  <a:schemeClr val="tx1"/>
                </a:solidFill>
                <a:latin typeface="TT Norms Pro" panose="02000503030000020003" pitchFamily="2" charset="0"/>
              </a:rPr>
              <a:t>Safety Corner</a:t>
            </a:r>
          </a:p>
          <a:p>
            <a:pPr algn="ctr">
              <a:spcAft>
                <a:spcPts val="800"/>
              </a:spcAft>
              <a:buClr>
                <a:schemeClr val="tx1"/>
              </a:buClr>
            </a:pPr>
            <a:r>
              <a:rPr lang="en-GB" sz="1400" dirty="0">
                <a:solidFill>
                  <a:schemeClr val="tx1"/>
                </a:solidFill>
                <a:latin typeface="TT Norms Pro" panose="02000503030000020003" pitchFamily="2" charset="0"/>
              </a:rPr>
              <a:t>Cleanliness and reduces contamination risk</a:t>
            </a:r>
          </a:p>
          <a:p>
            <a:pPr marL="285750" indent="-285750" algn="ctr"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GB" sz="1600" dirty="0">
              <a:solidFill>
                <a:schemeClr val="tx1"/>
              </a:solidFill>
              <a:latin typeface="TT Norms Pro" panose="02000503030000020003" pitchFamily="2" charset="0"/>
            </a:endParaRPr>
          </a:p>
          <a:p>
            <a:pPr algn="ctr">
              <a:spcAft>
                <a:spcPts val="800"/>
              </a:spcAft>
              <a:buClr>
                <a:schemeClr val="tx1"/>
              </a:buClr>
            </a:pPr>
            <a:endParaRPr lang="en-GB" sz="1600" b="1" dirty="0">
              <a:solidFill>
                <a:schemeClr val="tx1"/>
              </a:solidFill>
              <a:latin typeface="TT Norms Pro" panose="02000503030000020003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CBD757-E6F0-557F-1ECA-C4856CFCCBEC}"/>
              </a:ext>
            </a:extLst>
          </p:cNvPr>
          <p:cNvSpPr/>
          <p:nvPr/>
        </p:nvSpPr>
        <p:spPr>
          <a:xfrm>
            <a:off x="789828" y="4553315"/>
            <a:ext cx="2287325" cy="115572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 algn="ctr">
              <a:spcAft>
                <a:spcPts val="800"/>
              </a:spcAft>
              <a:buClr>
                <a:schemeClr val="tx1"/>
              </a:buClr>
            </a:pPr>
            <a:r>
              <a:rPr lang="en-GB" sz="1400" b="1" dirty="0">
                <a:solidFill>
                  <a:schemeClr val="tx1"/>
                </a:solidFill>
                <a:latin typeface="TT Norms Pro" panose="02000503030000020003" pitchFamily="2" charset="0"/>
              </a:rPr>
              <a:t>Robust &amp; Rigid Design</a:t>
            </a:r>
          </a:p>
          <a:p>
            <a:pPr algn="ctr">
              <a:spcAft>
                <a:spcPts val="800"/>
              </a:spcAft>
              <a:buClr>
                <a:schemeClr val="tx1"/>
              </a:buClr>
            </a:pPr>
            <a:r>
              <a:rPr lang="en-GB" sz="1400" dirty="0">
                <a:solidFill>
                  <a:schemeClr val="tx1"/>
                </a:solidFill>
                <a:latin typeface="TT Norms Pro" panose="02000503030000020003" pitchFamily="2" charset="0"/>
              </a:rPr>
              <a:t>Ensures stability during tip picking</a:t>
            </a:r>
            <a:endParaRPr lang="en-GB" sz="1600" dirty="0">
              <a:solidFill>
                <a:schemeClr val="tx1"/>
              </a:solidFill>
              <a:latin typeface="TT Norms Pro" panose="02000503030000020003" pitchFamily="2" charset="0"/>
            </a:endParaRPr>
          </a:p>
          <a:p>
            <a:pPr algn="ctr">
              <a:spcAft>
                <a:spcPts val="800"/>
              </a:spcAft>
              <a:buClr>
                <a:schemeClr val="tx1"/>
              </a:buClr>
            </a:pPr>
            <a:endParaRPr lang="en-GB" sz="1600" b="1" dirty="0">
              <a:solidFill>
                <a:schemeClr val="tx1"/>
              </a:solidFill>
              <a:latin typeface="TT Norms Pro" panose="02000503030000020003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25C065-E96A-A39B-2BA5-033BDC1297A4}"/>
              </a:ext>
            </a:extLst>
          </p:cNvPr>
          <p:cNvSpPr/>
          <p:nvPr/>
        </p:nvSpPr>
        <p:spPr>
          <a:xfrm>
            <a:off x="384314" y="2279243"/>
            <a:ext cx="2533815" cy="15055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 algn="ctr">
              <a:spcAft>
                <a:spcPts val="800"/>
              </a:spcAft>
              <a:buClr>
                <a:schemeClr val="tx1"/>
              </a:buClr>
            </a:pPr>
            <a:r>
              <a:rPr lang="en-GB" sz="1400" b="1" dirty="0">
                <a:solidFill>
                  <a:schemeClr val="tx1"/>
                </a:solidFill>
                <a:latin typeface="TT Norms Pro" panose="02000503030000020003" pitchFamily="2" charset="0"/>
              </a:rPr>
              <a:t>Cardboard box with Plastic Tray</a:t>
            </a:r>
          </a:p>
          <a:p>
            <a:pPr algn="ctr">
              <a:spcAft>
                <a:spcPts val="800"/>
              </a:spcAft>
              <a:buClr>
                <a:schemeClr val="tx1"/>
              </a:buClr>
            </a:pPr>
            <a:r>
              <a:rPr lang="en-GB" sz="1400" dirty="0">
                <a:solidFill>
                  <a:schemeClr val="tx1"/>
                </a:solidFill>
                <a:latin typeface="TT Norms Pro" panose="02000503030000020003" pitchFamily="2" charset="0"/>
              </a:rPr>
              <a:t>Reduction in plastic content which contributes to sustainability practices</a:t>
            </a:r>
          </a:p>
          <a:p>
            <a:pPr marL="285750" indent="-285750" algn="ctr"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GB" sz="1600" dirty="0">
              <a:solidFill>
                <a:schemeClr val="tx1"/>
              </a:solidFill>
              <a:latin typeface="TT Norms Pro" panose="02000503030000020003" pitchFamily="2" charset="0"/>
            </a:endParaRPr>
          </a:p>
          <a:p>
            <a:pPr algn="ctr">
              <a:spcAft>
                <a:spcPts val="800"/>
              </a:spcAft>
              <a:buClr>
                <a:schemeClr val="tx1"/>
              </a:buClr>
            </a:pPr>
            <a:endParaRPr lang="en-GB" sz="1600" b="1" dirty="0">
              <a:solidFill>
                <a:schemeClr val="tx1"/>
              </a:solidFill>
              <a:latin typeface="TT Norms Pro" panose="02000503030000020003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9A78D9-E16E-2E28-9D6D-81CABF63EBE6}"/>
              </a:ext>
            </a:extLst>
          </p:cNvPr>
          <p:cNvSpPr/>
          <p:nvPr/>
        </p:nvSpPr>
        <p:spPr>
          <a:xfrm>
            <a:off x="9287123" y="919569"/>
            <a:ext cx="2647785" cy="14260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 algn="ctr">
              <a:spcAft>
                <a:spcPts val="800"/>
              </a:spcAft>
              <a:buClr>
                <a:schemeClr val="tx1"/>
              </a:buClr>
            </a:pPr>
            <a:r>
              <a:rPr lang="en-GB" sz="1400" b="1" dirty="0">
                <a:solidFill>
                  <a:schemeClr val="tx1"/>
                </a:solidFill>
                <a:latin typeface="TT Norms Pro" panose="02000503030000020003" pitchFamily="2" charset="0"/>
              </a:rPr>
              <a:t>Foldable</a:t>
            </a:r>
          </a:p>
          <a:p>
            <a:pPr algn="ctr">
              <a:spcAft>
                <a:spcPts val="800"/>
              </a:spcAft>
              <a:buClr>
                <a:schemeClr val="tx1"/>
              </a:buClr>
            </a:pPr>
            <a:r>
              <a:rPr lang="en-GB" sz="1400" dirty="0">
                <a:solidFill>
                  <a:schemeClr val="tx1"/>
                </a:solidFill>
                <a:latin typeface="TT Norms Pro" panose="02000503030000020003" pitchFamily="2" charset="0"/>
              </a:rPr>
              <a:t>Reduction in the volume of waste, lowering disposal costs</a:t>
            </a:r>
          </a:p>
          <a:p>
            <a:pPr marL="285750" indent="-285750" algn="ctr"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GB" sz="1600" dirty="0">
              <a:solidFill>
                <a:schemeClr val="tx1"/>
              </a:solidFill>
              <a:latin typeface="TT Norms Pro" panose="02000503030000020003" pitchFamily="2" charset="0"/>
            </a:endParaRPr>
          </a:p>
          <a:p>
            <a:pPr algn="ctr">
              <a:spcAft>
                <a:spcPts val="800"/>
              </a:spcAft>
              <a:buClr>
                <a:schemeClr val="tx1"/>
              </a:buClr>
            </a:pPr>
            <a:endParaRPr lang="en-GB" sz="1600" b="1" dirty="0">
              <a:solidFill>
                <a:schemeClr val="tx1"/>
              </a:solidFill>
              <a:latin typeface="TT Norms Pro" panose="02000503030000020003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770B69C-A2D4-E28D-7B26-5C36577631C0}"/>
              </a:ext>
            </a:extLst>
          </p:cNvPr>
          <p:cNvSpPr/>
          <p:nvPr/>
        </p:nvSpPr>
        <p:spPr>
          <a:xfrm>
            <a:off x="6195392" y="1803488"/>
            <a:ext cx="2488757" cy="12140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 algn="ctr">
              <a:spcAft>
                <a:spcPts val="800"/>
              </a:spcAft>
              <a:buClr>
                <a:schemeClr val="tx1"/>
              </a:buClr>
            </a:pPr>
            <a:r>
              <a:rPr lang="en-GB" sz="1400" b="1" dirty="0">
                <a:solidFill>
                  <a:schemeClr val="tx1"/>
                </a:solidFill>
                <a:latin typeface="TT Norms Pro" panose="02000503030000020003" pitchFamily="2" charset="0"/>
              </a:rPr>
              <a:t>Window</a:t>
            </a:r>
          </a:p>
          <a:p>
            <a:pPr algn="ctr">
              <a:spcAft>
                <a:spcPts val="800"/>
              </a:spcAft>
              <a:buClr>
                <a:schemeClr val="tx1"/>
              </a:buClr>
            </a:pPr>
            <a:r>
              <a:rPr lang="en-GB" sz="1400" dirty="0">
                <a:solidFill>
                  <a:schemeClr val="tx1"/>
                </a:solidFill>
                <a:latin typeface="TT Norms Pro" panose="02000503030000020003" pitchFamily="2" charset="0"/>
              </a:rPr>
              <a:t>Allows end users to see the number of tips in the box.</a:t>
            </a:r>
          </a:p>
          <a:p>
            <a:pPr marL="285750" indent="-285750" algn="ctr"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GB" sz="1600" dirty="0">
              <a:solidFill>
                <a:schemeClr val="tx1"/>
              </a:solidFill>
              <a:latin typeface="TT Norms Pro" panose="02000503030000020003" pitchFamily="2" charset="0"/>
            </a:endParaRPr>
          </a:p>
          <a:p>
            <a:pPr algn="ctr">
              <a:spcAft>
                <a:spcPts val="800"/>
              </a:spcAft>
              <a:buClr>
                <a:schemeClr val="tx1"/>
              </a:buClr>
            </a:pPr>
            <a:endParaRPr lang="en-GB" sz="1600" b="1" dirty="0">
              <a:solidFill>
                <a:schemeClr val="tx1"/>
              </a:solidFill>
              <a:latin typeface="TT Norms Pro" panose="02000503030000020003" pitchFamily="2" charset="0"/>
            </a:endParaRPr>
          </a:p>
        </p:txBody>
      </p:sp>
      <p:pic>
        <p:nvPicPr>
          <p:cNvPr id="7" name="Picture 6" descr="A white box with a hole in it">
            <a:extLst>
              <a:ext uri="{FF2B5EF4-FFF2-40B4-BE49-F238E27FC236}">
                <a16:creationId xmlns:a16="http://schemas.microsoft.com/office/drawing/2014/main" id="{D6FA89B4-A03F-93ED-5A5C-2C8C8A07B9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69190" y="4222143"/>
            <a:ext cx="3003943" cy="1614114"/>
          </a:xfrm>
          <a:prstGeom prst="rect">
            <a:avLst/>
          </a:prstGeom>
        </p:spPr>
      </p:pic>
      <p:pic>
        <p:nvPicPr>
          <p:cNvPr id="22" name="Picture 21" descr="A stack of yellow and white rectangular objects&#10;&#10;AI-generated content may be incorrect.">
            <a:extLst>
              <a:ext uri="{FF2B5EF4-FFF2-40B4-BE49-F238E27FC236}">
                <a16:creationId xmlns:a16="http://schemas.microsoft.com/office/drawing/2014/main" id="{332A1DB0-A2B1-2216-A1B8-718818E9AC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92651" y="2420881"/>
            <a:ext cx="2653154" cy="1419599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E5FC89B3-86E7-97DD-989E-C19657BF3AA0}"/>
              </a:ext>
            </a:extLst>
          </p:cNvPr>
          <p:cNvSpPr txBox="1">
            <a:spLocks/>
          </p:cNvSpPr>
          <p:nvPr/>
        </p:nvSpPr>
        <p:spPr>
          <a:xfrm>
            <a:off x="334090" y="283259"/>
            <a:ext cx="11592302" cy="6131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TT Norms Pro" panose="02000503030000020003" pitchFamily="50" charset="0"/>
                <a:ea typeface="+mj-ea"/>
                <a:cs typeface="+mj-cs"/>
              </a:defRPr>
            </a:lvl1pPr>
          </a:lstStyle>
          <a:p>
            <a:r>
              <a:rPr lang="en-GB" dirty="0"/>
              <a:t>Features and Benefits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8329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0DB0E-DE6A-528E-917C-AD7D3FEE8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entagon 16">
            <a:extLst>
              <a:ext uri="{FF2B5EF4-FFF2-40B4-BE49-F238E27FC236}">
                <a16:creationId xmlns:a16="http://schemas.microsoft.com/office/drawing/2014/main" id="{9C1F6A8C-A71B-976E-4EDC-ED712E9341C8}"/>
              </a:ext>
            </a:extLst>
          </p:cNvPr>
          <p:cNvSpPr/>
          <p:nvPr/>
        </p:nvSpPr>
        <p:spPr>
          <a:xfrm>
            <a:off x="8111963" y="1407600"/>
            <a:ext cx="3780000" cy="1475826"/>
          </a:xfrm>
          <a:prstGeom prst="homePlate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tIns="180000" rIns="182880" bIns="180000" rtlCol="0" anchor="t" anchorCtr="0"/>
          <a:lstStyle/>
          <a:p>
            <a:pPr>
              <a:spcAft>
                <a:spcPts val="600"/>
              </a:spcAft>
              <a:buClr>
                <a:schemeClr val="tx2"/>
              </a:buClr>
              <a:buSzPct val="100000"/>
            </a:pPr>
            <a:endParaRPr lang="en-US" sz="1600" dirty="0">
              <a:solidFill>
                <a:schemeClr val="bg1"/>
              </a:solidFill>
              <a:latin typeface="TT Norms Pro" panose="02000503030000020003" pitchFamily="2" charset="0"/>
            </a:endParaRPr>
          </a:p>
        </p:txBody>
      </p:sp>
      <p:sp>
        <p:nvSpPr>
          <p:cNvPr id="3" name="Pentagon 16">
            <a:extLst>
              <a:ext uri="{FF2B5EF4-FFF2-40B4-BE49-F238E27FC236}">
                <a16:creationId xmlns:a16="http://schemas.microsoft.com/office/drawing/2014/main" id="{D3E1FD24-CE3E-6C63-B125-E7B9DE3F15E0}"/>
              </a:ext>
            </a:extLst>
          </p:cNvPr>
          <p:cNvSpPr/>
          <p:nvPr/>
        </p:nvSpPr>
        <p:spPr>
          <a:xfrm>
            <a:off x="300039" y="1407600"/>
            <a:ext cx="3780000" cy="1475826"/>
          </a:xfrm>
          <a:prstGeom prst="homePlate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tIns="180000" rIns="182880" bIns="180000" rtlCol="0" anchor="t" anchorCtr="0"/>
          <a:lstStyle/>
          <a:p>
            <a:pPr>
              <a:spcAft>
                <a:spcPts val="600"/>
              </a:spcAft>
              <a:buClr>
                <a:schemeClr val="tx2"/>
              </a:buClr>
              <a:buSzPct val="100000"/>
            </a:pPr>
            <a:endParaRPr lang="en-US" sz="1600" dirty="0">
              <a:solidFill>
                <a:schemeClr val="bg1"/>
              </a:solidFill>
              <a:latin typeface="TT Norms Pro" panose="02000503030000020003" pitchFamily="2" charset="0"/>
            </a:endParaRPr>
          </a:p>
        </p:txBody>
      </p:sp>
      <p:sp>
        <p:nvSpPr>
          <p:cNvPr id="15" name="Pentagon 16">
            <a:extLst>
              <a:ext uri="{FF2B5EF4-FFF2-40B4-BE49-F238E27FC236}">
                <a16:creationId xmlns:a16="http://schemas.microsoft.com/office/drawing/2014/main" id="{643CEBE4-6268-0C0A-C359-506036BFACF0}"/>
              </a:ext>
            </a:extLst>
          </p:cNvPr>
          <p:cNvSpPr/>
          <p:nvPr/>
        </p:nvSpPr>
        <p:spPr>
          <a:xfrm>
            <a:off x="4206000" y="1407600"/>
            <a:ext cx="3780000" cy="1475826"/>
          </a:xfrm>
          <a:prstGeom prst="homePlate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tIns="180000" rIns="182880" bIns="180000" rtlCol="0" anchor="t" anchorCtr="0"/>
          <a:lstStyle/>
          <a:p>
            <a:pPr>
              <a:spcAft>
                <a:spcPts val="600"/>
              </a:spcAft>
              <a:buClr>
                <a:schemeClr val="tx2"/>
              </a:buClr>
              <a:buSzPct val="100000"/>
            </a:pPr>
            <a:endParaRPr lang="en-US" sz="1600" dirty="0">
              <a:solidFill>
                <a:schemeClr val="bg1"/>
              </a:solidFill>
              <a:latin typeface="TT Norms Pro" panose="02000503030000020003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8CD882-70B2-974D-8EDC-F2B16907658C}"/>
              </a:ext>
            </a:extLst>
          </p:cNvPr>
          <p:cNvSpPr/>
          <p:nvPr/>
        </p:nvSpPr>
        <p:spPr>
          <a:xfrm>
            <a:off x="8651963" y="3016800"/>
            <a:ext cx="3240000" cy="144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 marL="269875" indent="-269875" algn="l">
              <a:spcAft>
                <a:spcPts val="800"/>
              </a:spcAft>
              <a:buClr>
                <a:schemeClr val="tx1"/>
              </a:buClr>
              <a:buFont typeface="Wingdings" pitchFamily="2" charset="2"/>
              <a:buChar char="§"/>
            </a:pPr>
            <a:endParaRPr lang="en-GB" sz="1600" dirty="0" err="1">
              <a:solidFill>
                <a:schemeClr val="tx1"/>
              </a:solidFill>
              <a:latin typeface="TT Norms Pro" panose="02000503030000020003" pitchFamily="2" charset="0"/>
            </a:endParaRPr>
          </a:p>
        </p:txBody>
      </p:sp>
      <p:sp>
        <p:nvSpPr>
          <p:cNvPr id="34" name="Pentagon 16">
            <a:extLst>
              <a:ext uri="{FF2B5EF4-FFF2-40B4-BE49-F238E27FC236}">
                <a16:creationId xmlns:a16="http://schemas.microsoft.com/office/drawing/2014/main" id="{5EADEB99-0D97-5F43-A705-E15E759FF718}"/>
              </a:ext>
            </a:extLst>
          </p:cNvPr>
          <p:cNvSpPr/>
          <p:nvPr/>
        </p:nvSpPr>
        <p:spPr>
          <a:xfrm>
            <a:off x="307037" y="225425"/>
            <a:ext cx="11577925" cy="1096931"/>
          </a:xfrm>
          <a:prstGeom prst="homePlate">
            <a:avLst>
              <a:gd name="adj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tIns="180000" rIns="182880" bIns="180000" rtlCol="0" anchor="t" anchorCtr="0"/>
          <a:lstStyle/>
          <a:p>
            <a:pPr>
              <a:spcAft>
                <a:spcPts val="600"/>
              </a:spcAft>
              <a:buClr>
                <a:schemeClr val="tx2"/>
              </a:buClr>
              <a:buSzPct val="100000"/>
            </a:pPr>
            <a:endParaRPr lang="en-US" sz="1600" dirty="0">
              <a:solidFill>
                <a:schemeClr val="tx1"/>
              </a:solidFill>
              <a:latin typeface="TT Norms Pro" panose="02000503030000020003" pitchFamily="2" charset="0"/>
            </a:endParaRPr>
          </a:p>
        </p:txBody>
      </p:sp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81A4AEFC-6839-CC8F-D834-A98A830E680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1244" imgH="1247" progId="TCLayout.ActiveDocument.1">
                  <p:embed/>
                </p:oleObj>
              </mc:Choice>
              <mc:Fallback>
                <p:oleObj name="think-cell Slide" r:id="rId4" imgW="1244" imgH="1247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1A4AEFC-6839-CC8F-D834-A98A830E68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BCC2A36B-B9C6-CF0C-9A3C-22B947E87767}"/>
              </a:ext>
            </a:extLst>
          </p:cNvPr>
          <p:cNvSpPr/>
          <p:nvPr/>
        </p:nvSpPr>
        <p:spPr>
          <a:xfrm>
            <a:off x="287562" y="4312083"/>
            <a:ext cx="2268000" cy="437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-5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T Norms Pro"/>
              <a:ea typeface="Roboto condensed" panose="02000000000000000000" pitchFamily="2" charset="0"/>
              <a:cs typeface="SartoriusRotisSans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27C786F-6126-2E6C-3CFB-63DD7272C3DC}"/>
              </a:ext>
            </a:extLst>
          </p:cNvPr>
          <p:cNvSpPr txBox="1"/>
          <p:nvPr/>
        </p:nvSpPr>
        <p:spPr>
          <a:xfrm>
            <a:off x="529423" y="3928640"/>
            <a:ext cx="1289561" cy="60200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endParaRPr lang="de-DE" noProof="0"/>
          </a:p>
        </p:txBody>
      </p:sp>
      <p:pic>
        <p:nvPicPr>
          <p:cNvPr id="9" name="Graphic 8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63BD63FA-02EF-35FA-97FF-AEFAD78327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4000" y="6120000"/>
            <a:ext cx="612000" cy="612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737A74B-30CE-7AED-1405-6E155537E321}"/>
              </a:ext>
            </a:extLst>
          </p:cNvPr>
          <p:cNvSpPr txBox="1"/>
          <p:nvPr/>
        </p:nvSpPr>
        <p:spPr>
          <a:xfrm>
            <a:off x="3719346" y="6336025"/>
            <a:ext cx="1434170" cy="333032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l">
              <a:buClr>
                <a:schemeClr val="tx2"/>
              </a:buClr>
              <a:buSzPct val="100000"/>
            </a:pPr>
            <a:endParaRPr lang="en-US" sz="16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3682A6-F0B2-B9E6-B64C-0885E6782608}"/>
              </a:ext>
            </a:extLst>
          </p:cNvPr>
          <p:cNvSpPr txBox="1"/>
          <p:nvPr/>
        </p:nvSpPr>
        <p:spPr>
          <a:xfrm>
            <a:off x="9455347" y="2591151"/>
            <a:ext cx="1569883" cy="333032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l">
              <a:buClr>
                <a:schemeClr val="tx2"/>
              </a:buClr>
              <a:buSzPct val="100000"/>
            </a:pPr>
            <a:endParaRPr lang="en-US" sz="16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CB1A27-2F2E-3218-B58E-6C211CA4075E}"/>
              </a:ext>
            </a:extLst>
          </p:cNvPr>
          <p:cNvSpPr txBox="1"/>
          <p:nvPr/>
        </p:nvSpPr>
        <p:spPr>
          <a:xfrm>
            <a:off x="5308298" y="2596910"/>
            <a:ext cx="1791091" cy="437803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>
              <a:buClr>
                <a:schemeClr val="tx2"/>
              </a:buClr>
              <a:buSzPct val="100000"/>
            </a:pPr>
            <a:endParaRPr lang="en-US" sz="1600"/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64E464B2-B040-B0DF-F3ED-757A3F0C31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38335" y="329766"/>
            <a:ext cx="975169" cy="852004"/>
          </a:xfrm>
          <a:prstGeom prst="rect">
            <a:avLst/>
          </a:prstGeom>
        </p:spPr>
      </p:pic>
      <p:sp>
        <p:nvSpPr>
          <p:cNvPr id="41" name="Rechteck 8">
            <a:extLst>
              <a:ext uri="{FF2B5EF4-FFF2-40B4-BE49-F238E27FC236}">
                <a16:creationId xmlns:a16="http://schemas.microsoft.com/office/drawing/2014/main" id="{A11E2345-AD7F-D90A-58E3-3D8F4B978E48}"/>
              </a:ext>
            </a:extLst>
          </p:cNvPr>
          <p:cNvSpPr/>
          <p:nvPr/>
        </p:nvSpPr>
        <p:spPr>
          <a:xfrm>
            <a:off x="1070851" y="213901"/>
            <a:ext cx="9585677" cy="1169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spc="-5" dirty="0">
                <a:solidFill>
                  <a:schemeClr val="tx1"/>
                </a:solidFill>
                <a:latin typeface="TT Norms Pro" panose="02000503030000020003" pitchFamily="2" charset="0"/>
              </a:rPr>
              <a:t>The Responsible Tip Box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-5" baseline="30000" dirty="0">
                <a:solidFill>
                  <a:schemeClr val="tx1"/>
                </a:solidFill>
                <a:latin typeface="TT Norms Pro" panose="02000503030000020003" pitchFamily="2" charset="0"/>
              </a:rPr>
              <a:t>Sustainability Facts &amp; Certifications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4BCCA4-F264-1715-7F08-507DF6175924}"/>
              </a:ext>
            </a:extLst>
          </p:cNvPr>
          <p:cNvSpPr txBox="1"/>
          <p:nvPr/>
        </p:nvSpPr>
        <p:spPr>
          <a:xfrm>
            <a:off x="563370" y="2188367"/>
            <a:ext cx="3160218" cy="545406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bg1"/>
                </a:solidFill>
                <a:latin typeface="TT Norms Pro" panose="02000503030000020003" pitchFamily="2" charset="0"/>
              </a:rPr>
              <a:t>Reduction in </a:t>
            </a:r>
            <a:r>
              <a:rPr lang="en-US" sz="2400" b="1" dirty="0">
                <a:solidFill>
                  <a:schemeClr val="bg1"/>
                </a:solidFill>
                <a:latin typeface="TT Norms Pro" panose="02000503030000020003" pitchFamily="2" charset="0"/>
              </a:rPr>
              <a:t>plastic</a:t>
            </a:r>
            <a:r>
              <a:rPr lang="en-US" sz="1600" dirty="0">
                <a:solidFill>
                  <a:schemeClr val="bg1"/>
                </a:solidFill>
                <a:latin typeface="TT Norms Pro" panose="02000503030000020003" pitchFamily="2" charset="0"/>
              </a:rPr>
              <a:t>, compared to a standard tip box</a:t>
            </a:r>
            <a:endParaRPr lang="en-GB" sz="1600" dirty="0"/>
          </a:p>
        </p:txBody>
      </p:sp>
      <p:sp>
        <p:nvSpPr>
          <p:cNvPr id="13" name="Rechteck 8">
            <a:extLst>
              <a:ext uri="{FF2B5EF4-FFF2-40B4-BE49-F238E27FC236}">
                <a16:creationId xmlns:a16="http://schemas.microsoft.com/office/drawing/2014/main" id="{FDCAE216-BA3F-2CC5-4EA0-782E68635B19}"/>
              </a:ext>
            </a:extLst>
          </p:cNvPr>
          <p:cNvSpPr/>
          <p:nvPr/>
        </p:nvSpPr>
        <p:spPr>
          <a:xfrm>
            <a:off x="1662346" y="1613610"/>
            <a:ext cx="1090280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spc="-5" dirty="0">
                <a:solidFill>
                  <a:schemeClr val="bg1"/>
                </a:solidFill>
                <a:latin typeface="TT Norms Pro" panose="02000503030000020003" pitchFamily="2" charset="0"/>
              </a:rPr>
              <a:t>74%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04DD791E-9B6A-AA6C-4B76-BA4DB5A982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5312" y="1402025"/>
            <a:ext cx="737860" cy="73786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45A0549-87F2-5DE3-FFF2-CCD45CA0D182}"/>
              </a:ext>
            </a:extLst>
          </p:cNvPr>
          <p:cNvSpPr txBox="1"/>
          <p:nvPr/>
        </p:nvSpPr>
        <p:spPr>
          <a:xfrm>
            <a:off x="4443932" y="2189938"/>
            <a:ext cx="3500546" cy="545406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bg1"/>
                </a:solidFill>
                <a:latin typeface="TT Norms Pro" panose="02000503030000020003" pitchFamily="2" charset="0"/>
              </a:rPr>
              <a:t>Reduction in </a:t>
            </a:r>
            <a:r>
              <a:rPr lang="en-US" sz="2400" b="1" dirty="0">
                <a:solidFill>
                  <a:schemeClr val="bg1"/>
                </a:solidFill>
                <a:latin typeface="TT Norms Pro" panose="02000503030000020003" pitchFamily="2" charset="0"/>
              </a:rPr>
              <a:t>carbon</a:t>
            </a:r>
            <a:r>
              <a:rPr lang="en-US" sz="1600" dirty="0">
                <a:solidFill>
                  <a:schemeClr val="bg1"/>
                </a:solidFill>
                <a:latin typeface="TT Norms Pro" panose="02000503030000020003" pitchFamily="2" charset="0"/>
              </a:rPr>
              <a:t>, compared to a standard tip box </a:t>
            </a:r>
            <a:r>
              <a:rPr lang="en-US" sz="1000" dirty="0">
                <a:solidFill>
                  <a:schemeClr val="bg1"/>
                </a:solidFill>
                <a:latin typeface="TT Norms Pro" panose="02000503030000020003" pitchFamily="2" charset="0"/>
              </a:rPr>
              <a:t>(Cradle to Grave)</a:t>
            </a:r>
            <a:endParaRPr lang="en-GB" sz="1000" dirty="0"/>
          </a:p>
        </p:txBody>
      </p:sp>
      <p:sp>
        <p:nvSpPr>
          <p:cNvPr id="28" name="Rechteck 8">
            <a:extLst>
              <a:ext uri="{FF2B5EF4-FFF2-40B4-BE49-F238E27FC236}">
                <a16:creationId xmlns:a16="http://schemas.microsoft.com/office/drawing/2014/main" id="{39D25E92-DC5B-A2B8-600E-43B53C38A420}"/>
              </a:ext>
            </a:extLst>
          </p:cNvPr>
          <p:cNvSpPr/>
          <p:nvPr/>
        </p:nvSpPr>
        <p:spPr>
          <a:xfrm>
            <a:off x="5568308" y="1612800"/>
            <a:ext cx="120769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spc="-5" dirty="0">
                <a:solidFill>
                  <a:schemeClr val="bg1"/>
                </a:solidFill>
                <a:latin typeface="TT Norms Pro" panose="02000503030000020003" pitchFamily="2" charset="0"/>
              </a:rPr>
              <a:t>45%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6ED99FA-164F-1AF8-10C4-986044A980FC}"/>
              </a:ext>
            </a:extLst>
          </p:cNvPr>
          <p:cNvSpPr txBox="1"/>
          <p:nvPr/>
        </p:nvSpPr>
        <p:spPr>
          <a:xfrm>
            <a:off x="8536464" y="2188800"/>
            <a:ext cx="3204670" cy="545406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lvl="0" algn="ctr">
              <a:defRPr/>
            </a:pPr>
            <a:r>
              <a:rPr lang="en-US" sz="1600" spc="-5" dirty="0">
                <a:solidFill>
                  <a:schemeClr val="bg1"/>
                </a:solidFill>
                <a:latin typeface="TT Norms Pro" panose="02000503030000020003" pitchFamily="2" charset="0"/>
              </a:rPr>
              <a:t>Reduction in </a:t>
            </a:r>
            <a:r>
              <a:rPr lang="en-US" sz="2400" b="1" spc="-5" dirty="0">
                <a:solidFill>
                  <a:schemeClr val="bg1"/>
                </a:solidFill>
                <a:latin typeface="TT Norms Pro" panose="02000503030000020003" pitchFamily="2" charset="0"/>
              </a:rPr>
              <a:t>waste volume</a:t>
            </a:r>
            <a:r>
              <a:rPr lang="en-US" sz="1600" spc="-5" dirty="0">
                <a:solidFill>
                  <a:schemeClr val="bg1"/>
                </a:solidFill>
                <a:latin typeface="TT Norms Pro" panose="02000503030000020003" pitchFamily="2" charset="0"/>
              </a:rPr>
              <a:t>, when the box is flattened.</a:t>
            </a:r>
          </a:p>
        </p:txBody>
      </p:sp>
      <p:sp>
        <p:nvSpPr>
          <p:cNvPr id="33" name="Rechteck 8">
            <a:extLst>
              <a:ext uri="{FF2B5EF4-FFF2-40B4-BE49-F238E27FC236}">
                <a16:creationId xmlns:a16="http://schemas.microsoft.com/office/drawing/2014/main" id="{6D704EC2-2506-11AA-3894-64460CB10887}"/>
              </a:ext>
            </a:extLst>
          </p:cNvPr>
          <p:cNvSpPr/>
          <p:nvPr/>
        </p:nvSpPr>
        <p:spPr>
          <a:xfrm>
            <a:off x="9664556" y="1612800"/>
            <a:ext cx="1105616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spc="-5" dirty="0">
                <a:solidFill>
                  <a:schemeClr val="bg1"/>
                </a:solidFill>
                <a:latin typeface="TT Norms Pro" panose="02000503030000020003" pitchFamily="2" charset="0"/>
              </a:rPr>
              <a:t>50%</a:t>
            </a:r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357C9F6B-63D4-92F0-D4C3-9E9753269B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85962" y="1404000"/>
            <a:ext cx="657150" cy="657150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EEF1402E-4E07-717F-56B6-8BC060BDDB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43859" y="1522533"/>
            <a:ext cx="561262" cy="561262"/>
          </a:xfrm>
          <a:prstGeom prst="rect">
            <a:avLst/>
          </a:prstGeom>
        </p:spPr>
      </p:pic>
      <p:pic>
        <p:nvPicPr>
          <p:cNvPr id="49" name="Picture Placeholder 5">
            <a:extLst>
              <a:ext uri="{FF2B5EF4-FFF2-40B4-BE49-F238E27FC236}">
                <a16:creationId xmlns:a16="http://schemas.microsoft.com/office/drawing/2014/main" id="{3AD85E8E-DF3D-7E93-5E77-B60DED56CA5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" r="219"/>
          <a:stretch>
            <a:fillRect/>
          </a:stretch>
        </p:blipFill>
        <p:spPr>
          <a:xfrm>
            <a:off x="300038" y="3309122"/>
            <a:ext cx="4796895" cy="2710678"/>
          </a:xfrm>
          <a:prstGeom prst="rect">
            <a:avLst/>
          </a:prstGeom>
          <a:solidFill>
            <a:srgbClr val="FFFFFF">
              <a:lumMod val="75000"/>
            </a:srgbClr>
          </a:solidFill>
        </p:spPr>
      </p:pic>
      <p:sp>
        <p:nvSpPr>
          <p:cNvPr id="50" name="Pentagon 16">
            <a:extLst>
              <a:ext uri="{FF2B5EF4-FFF2-40B4-BE49-F238E27FC236}">
                <a16:creationId xmlns:a16="http://schemas.microsoft.com/office/drawing/2014/main" id="{A14F5013-D647-6452-B38C-E1479B2056C2}"/>
              </a:ext>
            </a:extLst>
          </p:cNvPr>
          <p:cNvSpPr/>
          <p:nvPr/>
        </p:nvSpPr>
        <p:spPr>
          <a:xfrm>
            <a:off x="300037" y="2997715"/>
            <a:ext cx="4798800" cy="312752"/>
          </a:xfrm>
          <a:prstGeom prst="homePlate">
            <a:avLst>
              <a:gd name="adj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tIns="180000" rIns="182880" bIns="180000" rtlCol="0" anchor="t" anchorCtr="0"/>
          <a:lstStyle/>
          <a:p>
            <a:pPr>
              <a:spcAft>
                <a:spcPts val="600"/>
              </a:spcAft>
              <a:buClr>
                <a:schemeClr val="tx2"/>
              </a:buClr>
              <a:buSzPct val="100000"/>
            </a:pPr>
            <a:endParaRPr lang="en-US" sz="1600" dirty="0">
              <a:solidFill>
                <a:schemeClr val="tx1"/>
              </a:solidFill>
              <a:latin typeface="TT Norms Pro" panose="02000503030000020003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4FD6C2-4242-83C6-474B-9E45FFA23918}"/>
              </a:ext>
            </a:extLst>
          </p:cNvPr>
          <p:cNvSpPr txBox="1"/>
          <p:nvPr/>
        </p:nvSpPr>
        <p:spPr>
          <a:xfrm>
            <a:off x="1369060" y="3053080"/>
            <a:ext cx="2354580" cy="27432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en-US" sz="1600" b="1" dirty="0">
                <a:latin typeface="TT Norms Pro" panose="02000503030000020003" pitchFamily="2" charset="0"/>
              </a:rPr>
              <a:t>Unfold. Flatten. Recycle</a:t>
            </a:r>
          </a:p>
          <a:p>
            <a:pPr algn="l">
              <a:buClr>
                <a:schemeClr val="tx2"/>
              </a:buClr>
              <a:buSzPct val="100000"/>
            </a:pPr>
            <a:endParaRPr lang="en-GB" sz="1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D0222C-A31F-9406-6C73-26429CC54A54}"/>
              </a:ext>
            </a:extLst>
          </p:cNvPr>
          <p:cNvSpPr/>
          <p:nvPr/>
        </p:nvSpPr>
        <p:spPr>
          <a:xfrm>
            <a:off x="5303203" y="3017520"/>
            <a:ext cx="3240000" cy="144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 marL="269875" indent="-269875" algn="l">
              <a:spcAft>
                <a:spcPts val="800"/>
              </a:spcAft>
              <a:buClr>
                <a:schemeClr val="tx1"/>
              </a:buClr>
              <a:buFont typeface="Wingdings" pitchFamily="2" charset="2"/>
              <a:buChar char="§"/>
            </a:pPr>
            <a:endParaRPr lang="en-GB" sz="1600" dirty="0" err="1">
              <a:solidFill>
                <a:schemeClr val="tx1"/>
              </a:solidFill>
              <a:latin typeface="TT Norms Pro" panose="02000503030000020003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2266D1-43EB-E8AC-0350-91A2FEE5BEDE}"/>
              </a:ext>
            </a:extLst>
          </p:cNvPr>
          <p:cNvSpPr/>
          <p:nvPr/>
        </p:nvSpPr>
        <p:spPr>
          <a:xfrm>
            <a:off x="5302800" y="4564591"/>
            <a:ext cx="3240000" cy="14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 marL="269875" indent="-269875" algn="l">
              <a:spcAft>
                <a:spcPts val="800"/>
              </a:spcAft>
              <a:buClr>
                <a:schemeClr val="tx1"/>
              </a:buClr>
              <a:buFont typeface="Wingdings" pitchFamily="2" charset="2"/>
              <a:buChar char="§"/>
            </a:pPr>
            <a:endParaRPr lang="en-GB" sz="1600" dirty="0" err="1">
              <a:solidFill>
                <a:schemeClr val="tx1"/>
              </a:solidFill>
              <a:latin typeface="TT Norms Pro" panose="02000503030000020003" pitchFamily="2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D7BC2B8-0B83-B29C-F619-BCDFA7FB67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484411" y="3220572"/>
            <a:ext cx="848655" cy="8486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C9748E-0CAD-9F3B-182C-87DBBE264728}"/>
              </a:ext>
            </a:extLst>
          </p:cNvPr>
          <p:cNvSpPr txBox="1"/>
          <p:nvPr/>
        </p:nvSpPr>
        <p:spPr>
          <a:xfrm>
            <a:off x="6519333" y="3242733"/>
            <a:ext cx="2074333" cy="1126067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l">
              <a:buClr>
                <a:schemeClr val="tx2"/>
              </a:buClr>
              <a:buSzPct val="100000"/>
            </a:pPr>
            <a:r>
              <a:rPr lang="en-GB" sz="1600" dirty="0"/>
              <a:t>Recyclable paperboard through established recycling streams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8E0AA75-0D77-6E88-789E-399B76F40D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36762" y="3126890"/>
            <a:ext cx="1695174" cy="70851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7DD039B-3705-5B61-1C08-F177D174C541}"/>
              </a:ext>
            </a:extLst>
          </p:cNvPr>
          <p:cNvSpPr txBox="1"/>
          <p:nvPr/>
        </p:nvSpPr>
        <p:spPr>
          <a:xfrm>
            <a:off x="9245599" y="3979333"/>
            <a:ext cx="2074333" cy="389467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l">
              <a:buClr>
                <a:schemeClr val="tx2"/>
              </a:buClr>
              <a:buSzPct val="100000"/>
            </a:pPr>
            <a:r>
              <a:rPr lang="en-GB" sz="1600" dirty="0"/>
              <a:t>FSC Certified Material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81C571-1846-26E9-8097-51B7A515A673}"/>
              </a:ext>
            </a:extLst>
          </p:cNvPr>
          <p:cNvSpPr/>
          <p:nvPr/>
        </p:nvSpPr>
        <p:spPr>
          <a:xfrm>
            <a:off x="8650800" y="4564800"/>
            <a:ext cx="3240000" cy="14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 marL="269875" indent="-269875" algn="l">
              <a:spcAft>
                <a:spcPts val="800"/>
              </a:spcAft>
              <a:buClr>
                <a:schemeClr val="tx1"/>
              </a:buClr>
              <a:buFont typeface="Wingdings" pitchFamily="2" charset="2"/>
              <a:buChar char="§"/>
            </a:pPr>
            <a:endParaRPr lang="en-GB" sz="1600" dirty="0" err="1">
              <a:solidFill>
                <a:schemeClr val="tx1"/>
              </a:solidFill>
              <a:latin typeface="TT Norms Pro" panose="02000503030000020003" pitchFamily="2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B319D4E-BCCB-7190-F2BD-C6B269FB908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699" y="4769792"/>
            <a:ext cx="1874702" cy="43728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6E68AE3-1A36-AFDF-7CB1-66F1EE7E355D}"/>
              </a:ext>
            </a:extLst>
          </p:cNvPr>
          <p:cNvSpPr txBox="1"/>
          <p:nvPr/>
        </p:nvSpPr>
        <p:spPr>
          <a:xfrm>
            <a:off x="5410199" y="5350934"/>
            <a:ext cx="3132668" cy="567266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l">
              <a:buClr>
                <a:schemeClr val="tx2"/>
              </a:buClr>
              <a:buSzPct val="100000"/>
            </a:pPr>
            <a:r>
              <a:rPr lang="en-GB" sz="1600" dirty="0">
                <a:solidFill>
                  <a:schemeClr val="bg1"/>
                </a:solidFill>
              </a:rPr>
              <a:t>Third-party verified sustainability claims and environmental impact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9B2FDD1-3DBF-ED16-3CC4-9833BC83BE5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619" y="4797145"/>
            <a:ext cx="1431969" cy="96865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963D933-428E-D29F-70BD-141D9B58567A}"/>
              </a:ext>
            </a:extLst>
          </p:cNvPr>
          <p:cNvSpPr txBox="1"/>
          <p:nvPr/>
        </p:nvSpPr>
        <p:spPr>
          <a:xfrm>
            <a:off x="10422467" y="4783667"/>
            <a:ext cx="1270000" cy="1024467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l">
              <a:buClr>
                <a:schemeClr val="tx2"/>
              </a:buClr>
              <a:buSzPct val="100000"/>
            </a:pPr>
            <a:r>
              <a:rPr lang="en-GB" sz="1600" dirty="0">
                <a:solidFill>
                  <a:schemeClr val="bg1"/>
                </a:solidFill>
              </a:rPr>
              <a:t>Recognised for combining usability and sustainability </a:t>
            </a:r>
          </a:p>
        </p:txBody>
      </p:sp>
    </p:spTree>
    <p:extLst>
      <p:ext uri="{BB962C8B-B14F-4D97-AF65-F5344CB8AC3E}">
        <p14:creationId xmlns:p14="http://schemas.microsoft.com/office/powerpoint/2010/main" val="3051747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2F5B2-07FB-92C6-AAD4-51FB10C2E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9A2BE5E-B780-6DFE-A242-793166D5D0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9</a:t>
            </a:fld>
            <a:endParaRPr lang="en-US" noProof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F332EDC-71CD-3172-9036-F30BF65CD7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0037" y="986589"/>
            <a:ext cx="11587163" cy="4566486"/>
          </a:xfrm>
        </p:spPr>
        <p:txBody>
          <a:bodyPr>
            <a:normAutofit/>
          </a:bodyPr>
          <a:lstStyle/>
          <a:p>
            <a:pPr algn="ctr"/>
            <a:r>
              <a:rPr lang="en-US" noProof="0" dirty="0"/>
              <a:t>Portfolio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40654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artorius">
  <a:themeElements>
    <a:clrScheme name="Custom 41">
      <a:dk1>
        <a:srgbClr val="000000"/>
      </a:dk1>
      <a:lt1>
        <a:srgbClr val="FFFFFF"/>
      </a:lt1>
      <a:dk2>
        <a:srgbClr val="000000"/>
      </a:dk2>
      <a:lt2>
        <a:srgbClr val="FFED00"/>
      </a:lt2>
      <a:accent1>
        <a:srgbClr val="EDEDED"/>
      </a:accent1>
      <a:accent2>
        <a:srgbClr val="DADADA"/>
      </a:accent2>
      <a:accent3>
        <a:srgbClr val="C6C6C6"/>
      </a:accent3>
      <a:accent4>
        <a:srgbClr val="B2B2B2"/>
      </a:accent4>
      <a:accent5>
        <a:srgbClr val="9D9D9D"/>
      </a:accent5>
      <a:accent6>
        <a:srgbClr val="878787"/>
      </a:accent6>
      <a:hlink>
        <a:srgbClr val="000000"/>
      </a:hlink>
      <a:folHlink>
        <a:srgbClr val="000000"/>
      </a:folHlink>
    </a:clrScheme>
    <a:fontScheme name="Satorius_nus">
      <a:majorFont>
        <a:latin typeface="TT Norms Pro"/>
        <a:ea typeface=""/>
        <a:cs typeface=""/>
      </a:majorFont>
      <a:minorFont>
        <a:latin typeface="TT Norm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lIns="216000" tIns="180000" rIns="216000" bIns="180000" rtlCol="0" anchor="t" anchorCtr="0"/>
      <a:lstStyle>
        <a:defPPr marL="269875" indent="-269875" algn="l">
          <a:spcAft>
            <a:spcPts val="800"/>
          </a:spcAft>
          <a:buClr>
            <a:schemeClr val="tx1"/>
          </a:buClr>
          <a:buFont typeface="Wingdings" pitchFamily="2" charset="2"/>
          <a:buChar char="§"/>
          <a:defRPr sz="1600" dirty="0" err="1">
            <a:solidFill>
              <a:schemeClr val="tx1"/>
            </a:solidFill>
            <a:latin typeface="TT Norms Pro" panose="02000503030000020003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vert="horz" wrap="square" lIns="0" tIns="0" rIns="0" bIns="0" rtlCol="0">
        <a:noAutofit/>
      </a:bodyPr>
      <a:lstStyle>
        <a:defPPr marL="269875" indent="-269875" algn="l">
          <a:buClr>
            <a:schemeClr val="tx2"/>
          </a:buClr>
          <a:buSzPct val="100000"/>
          <a:buFont typeface="Wingdings" pitchFamily="2" charset="2"/>
          <a:buChar char="§"/>
          <a:defRPr sz="1600" dirty="0" smtClean="0"/>
        </a:defPPr>
      </a:lstStyle>
    </a:txDef>
  </a:objectDefaults>
  <a:extraClrSchemeLst/>
  <a:custClrLst>
    <a:custClr name="Grey1">
      <a:srgbClr val="EDEDED"/>
    </a:custClr>
    <a:custClr name="Grey2">
      <a:srgbClr val="DADADA"/>
    </a:custClr>
    <a:custClr name="Grey3">
      <a:srgbClr val="C6C6C6"/>
    </a:custClr>
    <a:custClr name="Grey4">
      <a:srgbClr val="B2B2B2"/>
    </a:custClr>
    <a:custClr name="Grey5">
      <a:srgbClr val="9D9D9D"/>
    </a:custClr>
    <a:custClr name="Grey6">
      <a:srgbClr val="878787"/>
    </a:custClr>
    <a:custClr name="Grey7">
      <a:srgbClr val="6F6F6F"/>
    </a:custClr>
    <a:custClr name="Grey8">
      <a:srgbClr val="575757"/>
    </a:custClr>
    <a:custClr name="Grey9">
      <a:srgbClr val="3C3C3C"/>
    </a:custClr>
    <a:custClr name="Teal">
      <a:srgbClr val="00B9BE"/>
    </a:custClr>
    <a:custClr name="Tertiary 1">
      <a:srgbClr val="00B9BE"/>
    </a:custClr>
    <a:custClr name="Tertiary 2">
      <a:srgbClr val="E6007D"/>
    </a:custClr>
    <a:custClr name="Tertiary 3">
      <a:srgbClr val="00A0E6"/>
    </a:custClr>
    <a:custClr name="Tertiary 4">
      <a:srgbClr val="961982"/>
    </a:custClr>
    <a:custClr name="Tertiary 5">
      <a:srgbClr val="0069BE"/>
    </a:custClr>
    <a:custClr name="Tertiary 6">
      <a:srgbClr val="F06EA5"/>
    </a:custClr>
    <a:custClr name="Tertiary 7">
      <a:srgbClr val="008796"/>
    </a:custClr>
    <a:custClr name="Tertiary 8">
      <a:srgbClr val="462882"/>
    </a:custClr>
    <a:custClr name="Tertiary 9">
      <a:srgbClr val="AF5523"/>
    </a:custClr>
    <a:custClr name="Tertiary 10">
      <a:srgbClr val="F59100"/>
    </a:custClr>
    <a:custClr name="Red">
      <a:srgbClr val="E60046"/>
    </a:custClr>
    <a:custClr name="Yellow">
      <a:srgbClr val="FFED00"/>
    </a:custClr>
    <a:custClr name="Green">
      <a:srgbClr val="00AA46"/>
    </a:custClr>
  </a:custClrLst>
  <a:extLst>
    <a:ext uri="{05A4C25C-085E-4340-85A3-A5531E510DB2}">
      <thm15:themeFamily xmlns:thm15="http://schemas.microsoft.com/office/thememl/2012/main" name="PowerPoint-Master-16-9-EN-Sartorius.potx" id="{38B36A55-3AEC-490A-8B44-D873C6F6E047}" vid="{DA47FD0C-1EDA-47D4-A540-4D11B2005C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70FD699EC22B439F4C17653C103780" ma:contentTypeVersion="15" ma:contentTypeDescription="Create a new document." ma:contentTypeScope="" ma:versionID="ba2bb6a0bc44236e677b44d0f378d138">
  <xsd:schema xmlns:xsd="http://www.w3.org/2001/XMLSchema" xmlns:xs="http://www.w3.org/2001/XMLSchema" xmlns:p="http://schemas.microsoft.com/office/2006/metadata/properties" xmlns:ns1="http://schemas.microsoft.com/sharepoint/v3" xmlns:ns2="f345b547-6835-4dcf-9689-07ac344385aa" xmlns:ns3="bae87551-5569-46aa-a384-d72e226c70a6" targetNamespace="http://schemas.microsoft.com/office/2006/metadata/properties" ma:root="true" ma:fieldsID="90d3f539b9b26da573c659c16ee14f47" ns1:_="" ns2:_="" ns3:_="">
    <xsd:import namespace="http://schemas.microsoft.com/sharepoint/v3"/>
    <xsd:import namespace="f345b547-6835-4dcf-9689-07ac344385aa"/>
    <xsd:import namespace="bae87551-5569-46aa-a384-d72e226c70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45b547-6835-4dcf-9689-07ac34438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b052f96-90fa-44a8-a394-609405556f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87551-5569-46aa-a384-d72e226c70a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99b3e60-1f9d-40b9-889c-f9392b077cc7}" ma:internalName="TaxCatchAll" ma:showField="CatchAllData" ma:web="bae87551-5569-46aa-a384-d72e226c70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bae87551-5569-46aa-a384-d72e226c70a6" xsi:nil="true"/>
    <_ip_UnifiedCompliancePolicyProperties xmlns="http://schemas.microsoft.com/sharepoint/v3" xsi:nil="true"/>
    <lcf76f155ced4ddcb4097134ff3c332f xmlns="f345b547-6835-4dcf-9689-07ac344385aa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8D9860-A576-4243-BBE9-AA45A87B30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345b547-6835-4dcf-9689-07ac344385aa"/>
    <ds:schemaRef ds:uri="bae87551-5569-46aa-a384-d72e226c70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8A0C747-C70E-45C9-B79A-8D4A7CFA268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bae87551-5569-46aa-a384-d72e226c70a6"/>
    <ds:schemaRef ds:uri="f345b547-6835-4dcf-9689-07ac344385aa"/>
  </ds:schemaRefs>
</ds:datastoreItem>
</file>

<file path=customXml/itemProps3.xml><?xml version="1.0" encoding="utf-8"?>
<ds:datastoreItem xmlns:ds="http://schemas.openxmlformats.org/officeDocument/2006/customXml" ds:itemID="{63FFEB66-096F-4740-841C-9F53C79A58D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e432821-41d3-4015-8400-4ae6558dd28f}" enabled="1" method="Privileged" siteId="{8c7a02b0-b409-4a14-8332-6772575f453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446</Words>
  <Application>Microsoft Office PowerPoint</Application>
  <PresentationFormat>Breitbild</PresentationFormat>
  <Paragraphs>92</Paragraphs>
  <Slides>11</Slides>
  <Notes>10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8" baseType="lpstr">
      <vt:lpstr>TTNorms</vt:lpstr>
      <vt:lpstr>Aptos</vt:lpstr>
      <vt:lpstr>Arial</vt:lpstr>
      <vt:lpstr>TT Norms Pro</vt:lpstr>
      <vt:lpstr>Wingdings</vt:lpstr>
      <vt:lpstr>Sartorius</vt:lpstr>
      <vt:lpstr>think-cell Slide</vt:lpstr>
      <vt:lpstr>Light Pack The Responsible Tip Box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Morgan, Kate</dc:creator>
  <cp:lastModifiedBy>Lesemann-Andreadis, Ellen</cp:lastModifiedBy>
  <cp:revision>4</cp:revision>
  <dcterms:created xsi:type="dcterms:W3CDTF">2026-07-10T11:11:36Z</dcterms:created>
  <dcterms:modified xsi:type="dcterms:W3CDTF">2026-07-14T09:45:03Z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0x010100B970FD699EC22B439F4C17653C103780</vt:lpwstr>
  </property>
  <property fmtid="{D5CDD505-2E9C-101B-9397-08002B2CF9AE}" pid="3" name="MediaServiceImageTags">
    <vt:lpwstr/>
  </property>
</Properties>
</file>