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7885" r:id="rId5"/>
    <p:sldId id="288" r:id="rId6"/>
    <p:sldId id="8385" r:id="rId7"/>
    <p:sldId id="8389" r:id="rId8"/>
    <p:sldId id="8390" r:id="rId9"/>
    <p:sldId id="8392" r:id="rId10"/>
    <p:sldId id="8476" r:id="rId11"/>
    <p:sldId id="8477" r:id="rId12"/>
    <p:sldId id="8395" r:id="rId13"/>
    <p:sldId id="8394" r:id="rId14"/>
    <p:sldId id="8475" r:id="rId15"/>
    <p:sldId id="8478" r:id="rId16"/>
    <p:sldId id="342" r:id="rId17"/>
  </p:sldIdLst>
  <p:sldSz cx="12192000" cy="6858000"/>
  <p:notesSz cx="6858000" cy="9144000"/>
  <p:embeddedFontLst>
    <p:embeddedFont>
      <p:font typeface="TT Norms Pro" panose="0200000302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  <p15:guide id="5" orient="horz" pos="2319" userDrawn="1">
          <p15:clr>
            <a:srgbClr val="A4A3A4"/>
          </p15:clr>
        </p15:guide>
        <p15:guide id="6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CAF58D-BAAA-038E-56BD-C7F7E25A71E4}" name="Reintanz, Philipp martin" initials="RPm" userId="S::philipp.reintanz@sartorius.com::6de7f3a4-ea2e-48f1-840f-894ae7d1c491" providerId="AD"/>
  <p188:author id="{5FB2CE9B-F48F-61B5-68D0-F8A5CB8E9CAA}" name="Konradi, Antonia" initials="KA" userId="S::antonia.konradi@sartorius.com::882a7fb7-1b1b-46e3-b554-63ec25d600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ert, Margaretha" initials="AM" lastIdx="59" clrIdx="0">
    <p:extLst>
      <p:ext uri="{19B8F6BF-5375-455C-9EA6-DF929625EA0E}">
        <p15:presenceInfo xmlns:p15="http://schemas.microsoft.com/office/powerpoint/2012/main" userId="S::Margaretha.Ahlert@Sartorius.com::33d54b42-7614-4d01-95ee-3f8717545e94" providerId="AD"/>
      </p:ext>
    </p:extLst>
  </p:cmAuthor>
  <p:cmAuthor id="2" name="Sebastian Frei" initials="SF" lastIdx="6" clrIdx="1">
    <p:extLst>
      <p:ext uri="{19B8F6BF-5375-455C-9EA6-DF929625EA0E}">
        <p15:presenceInfo xmlns:p15="http://schemas.microsoft.com/office/powerpoint/2012/main" userId="S::frei@chilli-mind.com::3e10323e-3bf5-44a8-b119-6f819c60d7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533A2-CA51-4CD4-A04D-F0BAC0B510E2}" v="6" dt="2024-04-19T07:19:51.191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1" autoAdjust="0"/>
    <p:restoredTop sz="95102" autoAdjust="0"/>
  </p:normalViewPr>
  <p:slideViewPr>
    <p:cSldViewPr snapToGrid="0" showGuides="1">
      <p:cViewPr varScale="1">
        <p:scale>
          <a:sx n="67" d="100"/>
          <a:sy n="67" d="100"/>
        </p:scale>
        <p:origin x="432" y="44"/>
      </p:cViewPr>
      <p:guideLst>
        <p:guide pos="3817"/>
        <p:guide orient="horz" pos="2273"/>
        <p:guide orient="horz" pos="2319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57" d="100"/>
          <a:sy n="157" d="100"/>
        </p:scale>
        <p:origin x="51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ntanz, Philipp martin" userId="6de7f3a4-ea2e-48f1-840f-894ae7d1c491" providerId="ADAL" clId="{E25A0EFB-C423-418E-A3B0-5D679DE1DFD7}"/>
    <pc:docChg chg="undo custSel modSld">
      <pc:chgData name="Reintanz, Philipp martin" userId="6de7f3a4-ea2e-48f1-840f-894ae7d1c491" providerId="ADAL" clId="{E25A0EFB-C423-418E-A3B0-5D679DE1DFD7}" dt="2024-04-12T09:22:10.846" v="314" actId="2711"/>
      <pc:docMkLst>
        <pc:docMk/>
      </pc:docMkLst>
      <pc:sldChg chg="addCm">
        <pc:chgData name="Reintanz, Philipp martin" userId="6de7f3a4-ea2e-48f1-840f-894ae7d1c491" providerId="ADAL" clId="{E25A0EFB-C423-418E-A3B0-5D679DE1DFD7}" dt="2024-04-12T08:17:21.895" v="0"/>
        <pc:sldMkLst>
          <pc:docMk/>
          <pc:sldMk cId="2019255251" sldId="8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17:21.895" v="0"/>
              <pc2:cmMkLst xmlns:pc2="http://schemas.microsoft.com/office/powerpoint/2019/9/main/command">
                <pc:docMk/>
                <pc:sldMk cId="2019255251" sldId="8385"/>
                <pc2:cmMk id="{50F3EE3E-B199-44FB-8267-7C41F0EE79DD}"/>
              </pc2:cmMkLst>
            </pc226:cmChg>
          </p:ext>
        </pc:extLst>
      </pc:sldChg>
      <pc:sldChg chg="modSp mod addCm modCm">
        <pc:chgData name="Reintanz, Philipp martin" userId="6de7f3a4-ea2e-48f1-840f-894ae7d1c491" providerId="ADAL" clId="{E25A0EFB-C423-418E-A3B0-5D679DE1DFD7}" dt="2024-04-12T08:30:29.875" v="262"/>
        <pc:sldMkLst>
          <pc:docMk/>
          <pc:sldMk cId="1057447184" sldId="8389"/>
        </pc:sldMkLst>
        <pc:spChg chg="mod">
          <ac:chgData name="Reintanz, Philipp martin" userId="6de7f3a4-ea2e-48f1-840f-894ae7d1c491" providerId="ADAL" clId="{E25A0EFB-C423-418E-A3B0-5D679DE1DFD7}" dt="2024-04-12T08:29:58.381" v="261" actId="6549"/>
          <ac:spMkLst>
            <pc:docMk/>
            <pc:sldMk cId="1057447184" sldId="8389"/>
            <ac:spMk id="8" creationId="{62B0945E-0002-409A-86FE-F75D61D4FD9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30:29.875" v="262"/>
              <pc2:cmMkLst xmlns:pc2="http://schemas.microsoft.com/office/powerpoint/2019/9/main/command">
                <pc:docMk/>
                <pc:sldMk cId="1057447184" sldId="8389"/>
                <pc2:cmMk id="{63AA1482-5A01-40CE-B19B-DA6F6CC1080B}"/>
              </pc2:cmMkLst>
              <pc226:cmRplyChg chg="add">
                <pc226:chgData name="Reintanz, Philipp martin" userId="6de7f3a4-ea2e-48f1-840f-894ae7d1c491" providerId="ADAL" clId="{E25A0EFB-C423-418E-A3B0-5D679DE1DFD7}" dt="2024-04-12T08:30:29.875" v="262"/>
                <pc2:cmRplyMkLst xmlns:pc2="http://schemas.microsoft.com/office/powerpoint/2019/9/main/command">
                  <pc:docMk/>
                  <pc:sldMk cId="1057447184" sldId="8389"/>
                  <pc2:cmMk id="{63AA1482-5A01-40CE-B19B-DA6F6CC1080B}"/>
                  <pc2:cmRplyMk id="{4B987F88-E309-41B0-816D-5CDCD370BD61}"/>
                </pc2:cmRplyMkLst>
              </pc226:cmRplyChg>
            </pc226:cmChg>
          </p:ext>
        </pc:extLst>
      </pc:sldChg>
      <pc:sldChg chg="modSp mod addCm modCm">
        <pc:chgData name="Reintanz, Philipp martin" userId="6de7f3a4-ea2e-48f1-840f-894ae7d1c491" providerId="ADAL" clId="{E25A0EFB-C423-418E-A3B0-5D679DE1DFD7}" dt="2024-04-12T08:29:35.210" v="258"/>
        <pc:sldMkLst>
          <pc:docMk/>
          <pc:sldMk cId="1608437732" sldId="8390"/>
        </pc:sldMkLst>
        <pc:spChg chg="mod">
          <ac:chgData name="Reintanz, Philipp martin" userId="6de7f3a4-ea2e-48f1-840f-894ae7d1c491" providerId="ADAL" clId="{E25A0EFB-C423-418E-A3B0-5D679DE1DFD7}" dt="2024-04-12T08:27:48.827" v="257" actId="5793"/>
          <ac:spMkLst>
            <pc:docMk/>
            <pc:sldMk cId="1608437732" sldId="8390"/>
            <ac:spMk id="9" creationId="{437FBAFE-1E08-49FE-BCBC-8176819BBD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19:41.829" v="14"/>
              <pc2:cmMkLst xmlns:pc2="http://schemas.microsoft.com/office/powerpoint/2019/9/main/command">
                <pc:docMk/>
                <pc:sldMk cId="1608437732" sldId="8390"/>
                <pc2:cmMk id="{3442F708-2DD9-45FF-A3A8-6E909A954E79}"/>
              </pc2:cmMkLst>
            </pc226:cmChg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29:35.210" v="258"/>
              <pc2:cmMkLst xmlns:pc2="http://schemas.microsoft.com/office/powerpoint/2019/9/main/command">
                <pc:docMk/>
                <pc:sldMk cId="1608437732" sldId="8390"/>
                <pc2:cmMk id="{D1917FAC-18DA-45F6-9D7A-E0C7916FDADD}"/>
              </pc2:cmMkLst>
              <pc226:cmRplyChg chg="add">
                <pc226:chgData name="Reintanz, Philipp martin" userId="6de7f3a4-ea2e-48f1-840f-894ae7d1c491" providerId="ADAL" clId="{E25A0EFB-C423-418E-A3B0-5D679DE1DFD7}" dt="2024-04-12T08:29:35.210" v="258"/>
                <pc2:cmRplyMkLst xmlns:pc2="http://schemas.microsoft.com/office/powerpoint/2019/9/main/command">
                  <pc:docMk/>
                  <pc:sldMk cId="1608437732" sldId="8390"/>
                  <pc2:cmMk id="{D1917FAC-18DA-45F6-9D7A-E0C7916FDADD}"/>
                  <pc2:cmRplyMk id="{045AC565-0A5B-4F20-9B67-329D652C1497}"/>
                </pc2:cmRplyMkLst>
              </pc226:cmRplyChg>
            </pc226:cmChg>
          </p:ext>
        </pc:extLst>
      </pc:sldChg>
      <pc:sldChg chg="addSp delSp modSp mod addCm">
        <pc:chgData name="Reintanz, Philipp martin" userId="6de7f3a4-ea2e-48f1-840f-894ae7d1c491" providerId="ADAL" clId="{E25A0EFB-C423-418E-A3B0-5D679DE1DFD7}" dt="2024-04-12T08:34:52.376" v="307"/>
        <pc:sldMkLst>
          <pc:docMk/>
          <pc:sldMk cId="2373370663" sldId="8391"/>
        </pc:sldMkLst>
        <pc:spChg chg="add del mod">
          <ac:chgData name="Reintanz, Philipp martin" userId="6de7f3a4-ea2e-48f1-840f-894ae7d1c491" providerId="ADAL" clId="{E25A0EFB-C423-418E-A3B0-5D679DE1DFD7}" dt="2024-04-12T08:32:14.372" v="274" actId="478"/>
          <ac:spMkLst>
            <pc:docMk/>
            <pc:sldMk cId="2373370663" sldId="8391"/>
            <ac:spMk id="6" creationId="{4585C300-E5C9-8095-8036-FC2738D6CAA5}"/>
          </ac:spMkLst>
        </pc:spChg>
        <pc:spChg chg="add del mod">
          <ac:chgData name="Reintanz, Philipp martin" userId="6de7f3a4-ea2e-48f1-840f-894ae7d1c491" providerId="ADAL" clId="{E25A0EFB-C423-418E-A3B0-5D679DE1DFD7}" dt="2024-04-12T08:34:26.297" v="304" actId="478"/>
          <ac:spMkLst>
            <pc:docMk/>
            <pc:sldMk cId="2373370663" sldId="8391"/>
            <ac:spMk id="9" creationId="{670295BD-7298-EFCE-4BD7-286426B04DD1}"/>
          </ac:spMkLst>
        </pc:spChg>
        <pc:spChg chg="add del mod">
          <ac:chgData name="Reintanz, Philipp martin" userId="6de7f3a4-ea2e-48f1-840f-894ae7d1c491" providerId="ADAL" clId="{E25A0EFB-C423-418E-A3B0-5D679DE1DFD7}" dt="2024-04-12T08:34:26.977" v="305" actId="478"/>
          <ac:spMkLst>
            <pc:docMk/>
            <pc:sldMk cId="2373370663" sldId="8391"/>
            <ac:spMk id="11" creationId="{0BFED916-A7AC-E40A-73E9-E60682E3BBAE}"/>
          </ac:spMkLst>
        </pc:spChg>
        <pc:spChg chg="add del mod">
          <ac:chgData name="Reintanz, Philipp martin" userId="6de7f3a4-ea2e-48f1-840f-894ae7d1c491" providerId="ADAL" clId="{E25A0EFB-C423-418E-A3B0-5D679DE1DFD7}" dt="2024-04-12T08:34:25.609" v="303" actId="478"/>
          <ac:spMkLst>
            <pc:docMk/>
            <pc:sldMk cId="2373370663" sldId="8391"/>
            <ac:spMk id="12" creationId="{0BA18076-6B5E-9D70-DD97-9DCB5A5DCA08}"/>
          </ac:spMkLst>
        </pc:spChg>
        <pc:cxnChg chg="add del mod">
          <ac:chgData name="Reintanz, Philipp martin" userId="6de7f3a4-ea2e-48f1-840f-894ae7d1c491" providerId="ADAL" clId="{E25A0EFB-C423-418E-A3B0-5D679DE1DFD7}" dt="2024-04-12T08:34:28.109" v="306" actId="478"/>
          <ac:cxnSpMkLst>
            <pc:docMk/>
            <pc:sldMk cId="2373370663" sldId="8391"/>
            <ac:cxnSpMk id="14" creationId="{71E4BB48-01A7-D73E-5671-48444B9F608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34:52.376" v="307"/>
              <pc2:cmMkLst xmlns:pc2="http://schemas.microsoft.com/office/powerpoint/2019/9/main/command">
                <pc:docMk/>
                <pc:sldMk cId="2373370663" sldId="8391"/>
                <pc2:cmMk id="{97F1D683-62ED-4486-AA66-CD8B017CC0D0}"/>
              </pc2:cmMkLst>
            </pc226:cmChg>
          </p:ext>
        </pc:extLst>
      </pc:sldChg>
      <pc:sldChg chg="modSp mod addCm">
        <pc:chgData name="Reintanz, Philipp martin" userId="6de7f3a4-ea2e-48f1-840f-894ae7d1c491" providerId="ADAL" clId="{E25A0EFB-C423-418E-A3B0-5D679DE1DFD7}" dt="2024-04-12T08:31:02.689" v="263"/>
        <pc:sldMkLst>
          <pc:docMk/>
          <pc:sldMk cId="578475811" sldId="8392"/>
        </pc:sldMkLst>
        <pc:spChg chg="mod">
          <ac:chgData name="Reintanz, Philipp martin" userId="6de7f3a4-ea2e-48f1-840f-894ae7d1c491" providerId="ADAL" clId="{E25A0EFB-C423-418E-A3B0-5D679DE1DFD7}" dt="2024-04-12T08:24:39.784" v="141" actId="20577"/>
          <ac:spMkLst>
            <pc:docMk/>
            <pc:sldMk cId="578475811" sldId="8392"/>
            <ac:spMk id="5" creationId="{3536443A-A106-4E42-AC39-A7BDA4B74004}"/>
          </ac:spMkLst>
        </pc:spChg>
        <pc:spChg chg="mod">
          <ac:chgData name="Reintanz, Philipp martin" userId="6de7f3a4-ea2e-48f1-840f-894ae7d1c491" providerId="ADAL" clId="{E25A0EFB-C423-418E-A3B0-5D679DE1DFD7}" dt="2024-04-12T08:31:02.689" v="263"/>
          <ac:spMkLst>
            <pc:docMk/>
            <pc:sldMk cId="578475811" sldId="8392"/>
            <ac:spMk id="8" creationId="{62B0945E-0002-409A-86FE-F75D61D4FD9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24:45.752" v="142"/>
              <pc2:cmMkLst xmlns:pc2="http://schemas.microsoft.com/office/powerpoint/2019/9/main/command">
                <pc:docMk/>
                <pc:sldMk cId="578475811" sldId="8392"/>
                <pc2:cmMk id="{CBB68B2E-06D1-4C3D-B721-B64DC5B05716}"/>
              </pc2:cmMkLst>
            </pc226:cmChg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8:25:58.332" v="144"/>
              <pc2:cmMkLst xmlns:pc2="http://schemas.microsoft.com/office/powerpoint/2019/9/main/command">
                <pc:docMk/>
                <pc:sldMk cId="578475811" sldId="8392"/>
                <pc2:cmMk id="{4A9F7165-871F-46AD-9124-2E706EDB75FA}"/>
              </pc2:cmMkLst>
            </pc226:cmChg>
          </p:ext>
        </pc:extLst>
      </pc:sldChg>
      <pc:sldChg chg="modSp mod">
        <pc:chgData name="Reintanz, Philipp martin" userId="6de7f3a4-ea2e-48f1-840f-894ae7d1c491" providerId="ADAL" clId="{E25A0EFB-C423-418E-A3B0-5D679DE1DFD7}" dt="2024-04-12T09:22:10.846" v="314" actId="2711"/>
        <pc:sldMkLst>
          <pc:docMk/>
          <pc:sldMk cId="2050121781" sldId="8394"/>
        </pc:sldMkLst>
        <pc:spChg chg="mod">
          <ac:chgData name="Reintanz, Philipp martin" userId="6de7f3a4-ea2e-48f1-840f-894ae7d1c491" providerId="ADAL" clId="{E25A0EFB-C423-418E-A3B0-5D679DE1DFD7}" dt="2024-04-12T09:22:07.676" v="313" actId="2711"/>
          <ac:spMkLst>
            <pc:docMk/>
            <pc:sldMk cId="2050121781" sldId="8394"/>
            <ac:spMk id="9" creationId="{D1AB835D-31A8-A94C-4345-E5C4D0DC070E}"/>
          </ac:spMkLst>
        </pc:spChg>
        <pc:spChg chg="mod">
          <ac:chgData name="Reintanz, Philipp martin" userId="6de7f3a4-ea2e-48f1-840f-894ae7d1c491" providerId="ADAL" clId="{E25A0EFB-C423-418E-A3B0-5D679DE1DFD7}" dt="2024-04-12T09:22:10.846" v="314" actId="2711"/>
          <ac:spMkLst>
            <pc:docMk/>
            <pc:sldMk cId="2050121781" sldId="8394"/>
            <ac:spMk id="10" creationId="{7DE79347-31DB-3D16-A465-DAB58A1C2804}"/>
          </ac:spMkLst>
        </pc:spChg>
      </pc:sldChg>
      <pc:sldChg chg="addSp modSp mod addCm modCm">
        <pc:chgData name="Reintanz, Philipp martin" userId="6de7f3a4-ea2e-48f1-840f-894ae7d1c491" providerId="ADAL" clId="{E25A0EFB-C423-418E-A3B0-5D679DE1DFD7}" dt="2024-04-12T09:16:16.766" v="312"/>
        <pc:sldMkLst>
          <pc:docMk/>
          <pc:sldMk cId="2860354200" sldId="8395"/>
        </pc:sldMkLst>
        <pc:spChg chg="add mod">
          <ac:chgData name="Reintanz, Philipp martin" userId="6de7f3a4-ea2e-48f1-840f-894ae7d1c491" providerId="ADAL" clId="{E25A0EFB-C423-418E-A3B0-5D679DE1DFD7}" dt="2024-04-12T09:16:08.369" v="311" actId="1076"/>
          <ac:spMkLst>
            <pc:docMk/>
            <pc:sldMk cId="2860354200" sldId="8395"/>
            <ac:spMk id="2" creationId="{5A47ED5D-9ECC-E014-D82C-D1A0468DD4F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intanz, Philipp martin" userId="6de7f3a4-ea2e-48f1-840f-894ae7d1c491" providerId="ADAL" clId="{E25A0EFB-C423-418E-A3B0-5D679DE1DFD7}" dt="2024-04-12T09:16:16.766" v="312"/>
              <pc2:cmMkLst xmlns:pc2="http://schemas.microsoft.com/office/powerpoint/2019/9/main/command">
                <pc:docMk/>
                <pc:sldMk cId="2860354200" sldId="8395"/>
                <pc2:cmMk id="{3AEC21F3-73B7-4986-9C53-73EB61A63CB2}"/>
              </pc2:cmMkLst>
              <pc226:cmRplyChg chg="add">
                <pc226:chgData name="Reintanz, Philipp martin" userId="6de7f3a4-ea2e-48f1-840f-894ae7d1c491" providerId="ADAL" clId="{E25A0EFB-C423-418E-A3B0-5D679DE1DFD7}" dt="2024-04-12T09:16:16.766" v="312"/>
                <pc2:cmRplyMkLst xmlns:pc2="http://schemas.microsoft.com/office/powerpoint/2019/9/main/command">
                  <pc:docMk/>
                  <pc:sldMk cId="2860354200" sldId="8395"/>
                  <pc2:cmMk id="{3AEC21F3-73B7-4986-9C53-73EB61A63CB2}"/>
                  <pc2:cmRplyMk id="{4F3F9620-3AC6-4952-9ACA-E4409D30FFE0}"/>
                </pc2:cmRplyMkLst>
              </pc226:cmRplyChg>
            </pc226:cmChg>
          </p:ext>
        </pc:extLst>
      </pc:sldChg>
    </pc:docChg>
  </pc:docChgLst>
  <pc:docChgLst>
    <pc:chgData name="Engel, Nadine" userId="cb9cfb38-d141-4fe7-908b-ae5330703728" providerId="ADAL" clId="{B333F82A-7227-41B2-BBA3-ADA88CA1A17F}"/>
    <pc:docChg chg="modSld">
      <pc:chgData name="Engel, Nadine" userId="cb9cfb38-d141-4fe7-908b-ae5330703728" providerId="ADAL" clId="{B333F82A-7227-41B2-BBA3-ADA88CA1A17F}" dt="2024-04-17T10:41:48.355" v="2" actId="207"/>
      <pc:docMkLst>
        <pc:docMk/>
      </pc:docMkLst>
      <pc:sldChg chg="modSp mod">
        <pc:chgData name="Engel, Nadine" userId="cb9cfb38-d141-4fe7-908b-ae5330703728" providerId="ADAL" clId="{B333F82A-7227-41B2-BBA3-ADA88CA1A17F}" dt="2024-04-17T10:41:48.355" v="2" actId="207"/>
        <pc:sldMkLst>
          <pc:docMk/>
          <pc:sldMk cId="2860354200" sldId="8395"/>
        </pc:sldMkLst>
        <pc:spChg chg="mod">
          <ac:chgData name="Engel, Nadine" userId="cb9cfb38-d141-4fe7-908b-ae5330703728" providerId="ADAL" clId="{B333F82A-7227-41B2-BBA3-ADA88CA1A17F}" dt="2024-04-17T10:41:48.355" v="2" actId="207"/>
          <ac:spMkLst>
            <pc:docMk/>
            <pc:sldMk cId="2860354200" sldId="8395"/>
            <ac:spMk id="9" creationId="{59538A5D-FE98-5806-5A6F-D28DCEF99427}"/>
          </ac:spMkLst>
        </pc:spChg>
        <pc:graphicFrameChg chg="mod">
          <ac:chgData name="Engel, Nadine" userId="cb9cfb38-d141-4fe7-908b-ae5330703728" providerId="ADAL" clId="{B333F82A-7227-41B2-BBA3-ADA88CA1A17F}" dt="2024-04-17T10:41:29.173" v="1" actId="207"/>
          <ac:graphicFrameMkLst>
            <pc:docMk/>
            <pc:sldMk cId="2860354200" sldId="8395"/>
            <ac:graphicFrameMk id="8" creationId="{97B5FDD6-905D-C089-F3B4-F475EF6B08DD}"/>
          </ac:graphicFrameMkLst>
        </pc:graphicFrameChg>
      </pc:sldChg>
    </pc:docChg>
  </pc:docChgLst>
  <pc:docChgLst>
    <pc:chgData name="Konradi, Antonia" userId="882a7fb7-1b1b-46e3-b554-63ec25d6008d" providerId="ADAL" clId="{9B5533A2-CA51-4CD4-A04D-F0BAC0B510E2}"/>
    <pc:docChg chg="undo custSel addSld delSld modSld modSection">
      <pc:chgData name="Konradi, Antonia" userId="882a7fb7-1b1b-46e3-b554-63ec25d6008d" providerId="ADAL" clId="{9B5533A2-CA51-4CD4-A04D-F0BAC0B510E2}" dt="2024-04-25T11:13:36.838" v="694" actId="478"/>
      <pc:docMkLst>
        <pc:docMk/>
      </pc:docMkLst>
      <pc:sldChg chg="modSp mod">
        <pc:chgData name="Konradi, Antonia" userId="882a7fb7-1b1b-46e3-b554-63ec25d6008d" providerId="ADAL" clId="{9B5533A2-CA51-4CD4-A04D-F0BAC0B510E2}" dt="2024-04-16T08:59:30.616" v="569" actId="20577"/>
        <pc:sldMkLst>
          <pc:docMk/>
          <pc:sldMk cId="1167846004" sldId="288"/>
        </pc:sldMkLst>
        <pc:spChg chg="mod">
          <ac:chgData name="Konradi, Antonia" userId="882a7fb7-1b1b-46e3-b554-63ec25d6008d" providerId="ADAL" clId="{9B5533A2-CA51-4CD4-A04D-F0BAC0B510E2}" dt="2024-04-16T08:59:30.616" v="569" actId="20577"/>
          <ac:spMkLst>
            <pc:docMk/>
            <pc:sldMk cId="1167846004" sldId="288"/>
            <ac:spMk id="6" creationId="{E82BBE80-18B6-4508-83D8-491E717D06F0}"/>
          </ac:spMkLst>
        </pc:spChg>
      </pc:sldChg>
      <pc:sldChg chg="delSp modSp mod">
        <pc:chgData name="Konradi, Antonia" userId="882a7fb7-1b1b-46e3-b554-63ec25d6008d" providerId="ADAL" clId="{9B5533A2-CA51-4CD4-A04D-F0BAC0B510E2}" dt="2024-04-25T11:13:36.838" v="694" actId="478"/>
        <pc:sldMkLst>
          <pc:docMk/>
          <pc:sldMk cId="3940732396" sldId="342"/>
        </pc:sldMkLst>
        <pc:spChg chg="del mod">
          <ac:chgData name="Konradi, Antonia" userId="882a7fb7-1b1b-46e3-b554-63ec25d6008d" providerId="ADAL" clId="{9B5533A2-CA51-4CD4-A04D-F0BAC0B510E2}" dt="2024-04-25T11:13:36.838" v="694" actId="478"/>
          <ac:spMkLst>
            <pc:docMk/>
            <pc:sldMk cId="3940732396" sldId="342"/>
            <ac:spMk id="3" creationId="{03CE36C5-1E7B-C14B-1ABE-5A9976245DB9}"/>
          </ac:spMkLst>
        </pc:spChg>
      </pc:sldChg>
      <pc:sldChg chg="modSp mod">
        <pc:chgData name="Konradi, Antonia" userId="882a7fb7-1b1b-46e3-b554-63ec25d6008d" providerId="ADAL" clId="{9B5533A2-CA51-4CD4-A04D-F0BAC0B510E2}" dt="2024-04-24T07:54:30.292" v="641" actId="1582"/>
        <pc:sldMkLst>
          <pc:docMk/>
          <pc:sldMk cId="1418502368" sldId="7885"/>
        </pc:sldMkLst>
        <pc:picChg chg="mod">
          <ac:chgData name="Konradi, Antonia" userId="882a7fb7-1b1b-46e3-b554-63ec25d6008d" providerId="ADAL" clId="{9B5533A2-CA51-4CD4-A04D-F0BAC0B510E2}" dt="2024-04-24T07:54:30.292" v="641" actId="1582"/>
          <ac:picMkLst>
            <pc:docMk/>
            <pc:sldMk cId="1418502368" sldId="7885"/>
            <ac:picMk id="2" creationId="{9C68B3A4-AA80-3AD1-1BE5-C650A38CF9D1}"/>
          </ac:picMkLst>
        </pc:picChg>
      </pc:sldChg>
      <pc:sldChg chg="addSp modSp mod delCm modCm">
        <pc:chgData name="Konradi, Antonia" userId="882a7fb7-1b1b-46e3-b554-63ec25d6008d" providerId="ADAL" clId="{9B5533A2-CA51-4CD4-A04D-F0BAC0B510E2}" dt="2024-04-19T07:08:36.054" v="589" actId="1036"/>
        <pc:sldMkLst>
          <pc:docMk/>
          <pc:sldMk cId="2019255251" sldId="8385"/>
        </pc:sldMkLst>
        <pc:spChg chg="add mod">
          <ac:chgData name="Konradi, Antonia" userId="882a7fb7-1b1b-46e3-b554-63ec25d6008d" providerId="ADAL" clId="{9B5533A2-CA51-4CD4-A04D-F0BAC0B510E2}" dt="2024-04-19T07:07:59.283" v="575" actId="1076"/>
          <ac:spMkLst>
            <pc:docMk/>
            <pc:sldMk cId="2019255251" sldId="8385"/>
            <ac:spMk id="2" creationId="{FF5DAB7A-D48C-ADCD-D5F6-4590C3BE2242}"/>
          </ac:spMkLst>
        </pc:spChg>
        <pc:spChg chg="mod">
          <ac:chgData name="Konradi, Antonia" userId="882a7fb7-1b1b-46e3-b554-63ec25d6008d" providerId="ADAL" clId="{9B5533A2-CA51-4CD4-A04D-F0BAC0B510E2}" dt="2024-04-16T08:35:52.836" v="35" actId="20577"/>
          <ac:spMkLst>
            <pc:docMk/>
            <pc:sldMk cId="2019255251" sldId="8385"/>
            <ac:spMk id="5" creationId="{536F9CD2-27A3-7147-9F8E-BDE0000D78C3}"/>
          </ac:spMkLst>
        </pc:spChg>
        <pc:spChg chg="add mod">
          <ac:chgData name="Konradi, Antonia" userId="882a7fb7-1b1b-46e3-b554-63ec25d6008d" providerId="ADAL" clId="{9B5533A2-CA51-4CD4-A04D-F0BAC0B510E2}" dt="2024-04-19T07:08:36.054" v="589" actId="1036"/>
          <ac:spMkLst>
            <pc:docMk/>
            <pc:sldMk cId="2019255251" sldId="8385"/>
            <ac:spMk id="12" creationId="{6F686FB0-6B77-0EED-C3A3-2243FC8DC4C3}"/>
          </ac:spMkLst>
        </pc:spChg>
        <pc:picChg chg="mod">
          <ac:chgData name="Konradi, Antonia" userId="882a7fb7-1b1b-46e3-b554-63ec25d6008d" providerId="ADAL" clId="{9B5533A2-CA51-4CD4-A04D-F0BAC0B510E2}" dt="2024-04-19T07:07:53.334" v="574" actId="1076"/>
          <ac:picMkLst>
            <pc:docMk/>
            <pc:sldMk cId="2019255251" sldId="8385"/>
            <ac:picMk id="11" creationId="{DD06CB7A-F033-D07E-0E07-E9A08768FDA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onradi, Antonia" userId="882a7fb7-1b1b-46e3-b554-63ec25d6008d" providerId="ADAL" clId="{9B5533A2-CA51-4CD4-A04D-F0BAC0B510E2}" dt="2024-04-16T08:36:01.710" v="36"/>
              <pc2:cmMkLst xmlns:pc2="http://schemas.microsoft.com/office/powerpoint/2019/9/main/command">
                <pc:docMk/>
                <pc:sldMk cId="2019255251" sldId="8385"/>
                <pc2:cmMk id="{50F3EE3E-B199-44FB-8267-7C41F0EE79DD}"/>
              </pc2:cmMkLst>
            </pc226:cmChg>
          </p:ext>
        </pc:extLst>
      </pc:sldChg>
      <pc:sldChg chg="modSp mod delCm">
        <pc:chgData name="Konradi, Antonia" userId="882a7fb7-1b1b-46e3-b554-63ec25d6008d" providerId="ADAL" clId="{9B5533A2-CA51-4CD4-A04D-F0BAC0B510E2}" dt="2024-04-24T07:54:58.543" v="645" actId="20577"/>
        <pc:sldMkLst>
          <pc:docMk/>
          <pc:sldMk cId="1057447184" sldId="8389"/>
        </pc:sldMkLst>
        <pc:spChg chg="mod">
          <ac:chgData name="Konradi, Antonia" userId="882a7fb7-1b1b-46e3-b554-63ec25d6008d" providerId="ADAL" clId="{9B5533A2-CA51-4CD4-A04D-F0BAC0B510E2}" dt="2024-04-24T07:54:58.543" v="645" actId="20577"/>
          <ac:spMkLst>
            <pc:docMk/>
            <pc:sldMk cId="1057447184" sldId="8389"/>
            <ac:spMk id="8" creationId="{62B0945E-0002-409A-86FE-F75D61D4FD9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nradi, Antonia" userId="882a7fb7-1b1b-46e3-b554-63ec25d6008d" providerId="ADAL" clId="{9B5533A2-CA51-4CD4-A04D-F0BAC0B510E2}" dt="2024-04-16T08:36:21.719" v="37"/>
              <pc2:cmMkLst xmlns:pc2="http://schemas.microsoft.com/office/powerpoint/2019/9/main/command">
                <pc:docMk/>
                <pc:sldMk cId="1057447184" sldId="8389"/>
                <pc2:cmMk id="{63AA1482-5A01-40CE-B19B-DA6F6CC1080B}"/>
              </pc2:cmMkLst>
            </pc226:cmChg>
          </p:ext>
        </pc:extLst>
      </pc:sldChg>
      <pc:sldChg chg="addSp delSp modSp mod delCm modCm">
        <pc:chgData name="Konradi, Antonia" userId="882a7fb7-1b1b-46e3-b554-63ec25d6008d" providerId="ADAL" clId="{9B5533A2-CA51-4CD4-A04D-F0BAC0B510E2}" dt="2024-04-16T08:41:41.120" v="385"/>
        <pc:sldMkLst>
          <pc:docMk/>
          <pc:sldMk cId="1608437732" sldId="8390"/>
        </pc:sldMkLst>
        <pc:spChg chg="add del mod">
          <ac:chgData name="Konradi, Antonia" userId="882a7fb7-1b1b-46e3-b554-63ec25d6008d" providerId="ADAL" clId="{9B5533A2-CA51-4CD4-A04D-F0BAC0B510E2}" dt="2024-04-16T08:41:37.194" v="383" actId="20577"/>
          <ac:spMkLst>
            <pc:docMk/>
            <pc:sldMk cId="1608437732" sldId="8390"/>
            <ac:spMk id="2" creationId="{DEF262CE-50DF-4761-D654-0238C63B39FD}"/>
          </ac:spMkLst>
        </pc:spChg>
        <pc:spChg chg="mod">
          <ac:chgData name="Konradi, Antonia" userId="882a7fb7-1b1b-46e3-b554-63ec25d6008d" providerId="ADAL" clId="{9B5533A2-CA51-4CD4-A04D-F0BAC0B510E2}" dt="2024-04-16T08:36:53.661" v="67" actId="20577"/>
          <ac:spMkLst>
            <pc:docMk/>
            <pc:sldMk cId="1608437732" sldId="8390"/>
            <ac:spMk id="5" creationId="{3536443A-A106-4E42-AC39-A7BDA4B7400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nradi, Antonia" userId="882a7fb7-1b1b-46e3-b554-63ec25d6008d" providerId="ADAL" clId="{9B5533A2-CA51-4CD4-A04D-F0BAC0B510E2}" dt="2024-04-16T08:41:41.120" v="385"/>
              <pc2:cmMkLst xmlns:pc2="http://schemas.microsoft.com/office/powerpoint/2019/9/main/command">
                <pc:docMk/>
                <pc:sldMk cId="1608437732" sldId="8390"/>
                <pc2:cmMk id="{3442F708-2DD9-45FF-A3A8-6E909A954E79}"/>
              </pc2:cmMkLst>
            </pc226:cmChg>
            <pc226:cmChg xmlns:pc226="http://schemas.microsoft.com/office/powerpoint/2022/06/main/command" chg="del mod">
              <pc226:chgData name="Konradi, Antonia" userId="882a7fb7-1b1b-46e3-b554-63ec25d6008d" providerId="ADAL" clId="{9B5533A2-CA51-4CD4-A04D-F0BAC0B510E2}" dt="2024-04-16T08:41:39.993" v="384"/>
              <pc2:cmMkLst xmlns:pc2="http://schemas.microsoft.com/office/powerpoint/2019/9/main/command">
                <pc:docMk/>
                <pc:sldMk cId="1608437732" sldId="8390"/>
                <pc2:cmMk id="{D1917FAC-18DA-45F6-9D7A-E0C7916FDADD}"/>
              </pc2:cmMkLst>
            </pc226:cmChg>
          </p:ext>
        </pc:extLst>
      </pc:sldChg>
      <pc:sldChg chg="del">
        <pc:chgData name="Konradi, Antonia" userId="882a7fb7-1b1b-46e3-b554-63ec25d6008d" providerId="ADAL" clId="{9B5533A2-CA51-4CD4-A04D-F0BAC0B510E2}" dt="2024-04-16T08:43:41.942" v="463" actId="2696"/>
        <pc:sldMkLst>
          <pc:docMk/>
          <pc:sldMk cId="2373370663" sldId="8391"/>
        </pc:sldMkLst>
      </pc:sldChg>
      <pc:sldChg chg="modSp mod delCm">
        <pc:chgData name="Konradi, Antonia" userId="882a7fb7-1b1b-46e3-b554-63ec25d6008d" providerId="ADAL" clId="{9B5533A2-CA51-4CD4-A04D-F0BAC0B510E2}" dt="2024-04-16T08:43:18.988" v="462"/>
        <pc:sldMkLst>
          <pc:docMk/>
          <pc:sldMk cId="578475811" sldId="8392"/>
        </pc:sldMkLst>
        <pc:spChg chg="mod">
          <ac:chgData name="Konradi, Antonia" userId="882a7fb7-1b1b-46e3-b554-63ec25d6008d" providerId="ADAL" clId="{9B5533A2-CA51-4CD4-A04D-F0BAC0B510E2}" dt="2024-04-16T08:43:14.389" v="460" actId="20577"/>
          <ac:spMkLst>
            <pc:docMk/>
            <pc:sldMk cId="578475811" sldId="8392"/>
            <ac:spMk id="5" creationId="{3536443A-A106-4E42-AC39-A7BDA4B7400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nradi, Antonia" userId="882a7fb7-1b1b-46e3-b554-63ec25d6008d" providerId="ADAL" clId="{9B5533A2-CA51-4CD4-A04D-F0BAC0B510E2}" dt="2024-04-16T08:43:18.988" v="462"/>
              <pc2:cmMkLst xmlns:pc2="http://schemas.microsoft.com/office/powerpoint/2019/9/main/command">
                <pc:docMk/>
                <pc:sldMk cId="578475811" sldId="8392"/>
                <pc2:cmMk id="{CBB68B2E-06D1-4C3D-B721-B64DC5B05716}"/>
              </pc2:cmMkLst>
            </pc226:cmChg>
            <pc226:cmChg xmlns:pc226="http://schemas.microsoft.com/office/powerpoint/2022/06/main/command" chg="del">
              <pc226:chgData name="Konradi, Antonia" userId="882a7fb7-1b1b-46e3-b554-63ec25d6008d" providerId="ADAL" clId="{9B5533A2-CA51-4CD4-A04D-F0BAC0B510E2}" dt="2024-04-16T08:43:17.373" v="461"/>
              <pc2:cmMkLst xmlns:pc2="http://schemas.microsoft.com/office/powerpoint/2019/9/main/command">
                <pc:docMk/>
                <pc:sldMk cId="578475811" sldId="8392"/>
                <pc2:cmMk id="{4A9F7165-871F-46AD-9124-2E706EDB75FA}"/>
              </pc2:cmMkLst>
            </pc226:cmChg>
          </p:ext>
        </pc:extLst>
      </pc:sldChg>
      <pc:sldChg chg="addSp delSp modSp mod delCm modCm">
        <pc:chgData name="Konradi, Antonia" userId="882a7fb7-1b1b-46e3-b554-63ec25d6008d" providerId="ADAL" clId="{9B5533A2-CA51-4CD4-A04D-F0BAC0B510E2}" dt="2024-04-24T08:09:59.038" v="692" actId="1037"/>
        <pc:sldMkLst>
          <pc:docMk/>
          <pc:sldMk cId="2860354200" sldId="8395"/>
        </pc:sldMkLst>
        <pc:spChg chg="mod">
          <ac:chgData name="Konradi, Antonia" userId="882a7fb7-1b1b-46e3-b554-63ec25d6008d" providerId="ADAL" clId="{9B5533A2-CA51-4CD4-A04D-F0BAC0B510E2}" dt="2024-04-16T08:58:06.895" v="555" actId="1076"/>
          <ac:spMkLst>
            <pc:docMk/>
            <pc:sldMk cId="2860354200" sldId="8395"/>
            <ac:spMk id="2" creationId="{5A47ED5D-9ECC-E014-D82C-D1A0468DD4FD}"/>
          </ac:spMkLst>
        </pc:spChg>
        <pc:spChg chg="mod">
          <ac:chgData name="Konradi, Antonia" userId="882a7fb7-1b1b-46e3-b554-63ec25d6008d" providerId="ADAL" clId="{9B5533A2-CA51-4CD4-A04D-F0BAC0B510E2}" dt="2024-04-24T08:09:59.038" v="692" actId="1037"/>
          <ac:spMkLst>
            <pc:docMk/>
            <pc:sldMk cId="2860354200" sldId="8395"/>
            <ac:spMk id="9" creationId="{59538A5D-FE98-5806-5A6F-D28DCEF99427}"/>
          </ac:spMkLst>
        </pc:spChg>
        <pc:spChg chg="mod">
          <ac:chgData name="Konradi, Antonia" userId="882a7fb7-1b1b-46e3-b554-63ec25d6008d" providerId="ADAL" clId="{9B5533A2-CA51-4CD4-A04D-F0BAC0B510E2}" dt="2024-04-24T08:09:10.299" v="676" actId="14100"/>
          <ac:spMkLst>
            <pc:docMk/>
            <pc:sldMk cId="2860354200" sldId="8395"/>
            <ac:spMk id="12" creationId="{D5295AB0-8F50-954D-8D4E-68C1E18C83D2}"/>
          </ac:spMkLst>
        </pc:spChg>
        <pc:grpChg chg="mod">
          <ac:chgData name="Konradi, Antonia" userId="882a7fb7-1b1b-46e3-b554-63ec25d6008d" providerId="ADAL" clId="{9B5533A2-CA51-4CD4-A04D-F0BAC0B510E2}" dt="2024-04-24T08:07:41.352" v="647" actId="1076"/>
          <ac:grpSpMkLst>
            <pc:docMk/>
            <pc:sldMk cId="2860354200" sldId="8395"/>
            <ac:grpSpMk id="14" creationId="{CC348EDA-8373-4A5C-3A31-D21D1044C553}"/>
          </ac:grpSpMkLst>
        </pc:grpChg>
        <pc:graphicFrameChg chg="add mod">
          <ac:chgData name="Konradi, Antonia" userId="882a7fb7-1b1b-46e3-b554-63ec25d6008d" providerId="ADAL" clId="{9B5533A2-CA51-4CD4-A04D-F0BAC0B510E2}" dt="2024-04-19T07:19:51.190" v="639" actId="692"/>
          <ac:graphicFrameMkLst>
            <pc:docMk/>
            <pc:sldMk cId="2860354200" sldId="8395"/>
            <ac:graphicFrameMk id="8" creationId="{97B5FDD6-905D-C089-F3B4-F475EF6B08DD}"/>
          </ac:graphicFrameMkLst>
        </pc:graphicFrameChg>
        <pc:picChg chg="del">
          <ac:chgData name="Konradi, Antonia" userId="882a7fb7-1b1b-46e3-b554-63ec25d6008d" providerId="ADAL" clId="{9B5533A2-CA51-4CD4-A04D-F0BAC0B510E2}" dt="2024-04-16T08:58:02.803" v="553" actId="478"/>
          <ac:picMkLst>
            <pc:docMk/>
            <pc:sldMk cId="2860354200" sldId="8395"/>
            <ac:picMk id="7" creationId="{17BB815F-67CE-164C-33A1-2AB6815A34F4}"/>
          </ac:picMkLst>
        </pc:picChg>
        <pc:picChg chg="mod">
          <ac:chgData name="Konradi, Antonia" userId="882a7fb7-1b1b-46e3-b554-63ec25d6008d" providerId="ADAL" clId="{9B5533A2-CA51-4CD4-A04D-F0BAC0B510E2}" dt="2024-04-24T08:08:38.276" v="671" actId="1037"/>
          <ac:picMkLst>
            <pc:docMk/>
            <pc:sldMk cId="2860354200" sldId="8395"/>
            <ac:picMk id="11" creationId="{BA3E7EC6-B240-9F50-409B-6119A966920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onradi, Antonia" userId="882a7fb7-1b1b-46e3-b554-63ec25d6008d" providerId="ADAL" clId="{9B5533A2-CA51-4CD4-A04D-F0BAC0B510E2}" dt="2024-04-16T08:58:49.006" v="566"/>
              <pc2:cmMkLst xmlns:pc2="http://schemas.microsoft.com/office/powerpoint/2019/9/main/command">
                <pc:docMk/>
                <pc:sldMk cId="2860354200" sldId="8395"/>
                <pc2:cmMk id="{3AEC21F3-73B7-4986-9C53-73EB61A63CB2}"/>
              </pc2:cmMkLst>
            </pc226:cmChg>
          </p:ext>
        </pc:extLst>
      </pc:sldChg>
      <pc:sldChg chg="modSp mod">
        <pc:chgData name="Konradi, Antonia" userId="882a7fb7-1b1b-46e3-b554-63ec25d6008d" providerId="ADAL" clId="{9B5533A2-CA51-4CD4-A04D-F0BAC0B510E2}" dt="2024-04-19T07:15:26.802" v="637" actId="20577"/>
        <pc:sldMkLst>
          <pc:docMk/>
          <pc:sldMk cId="4045330064" sldId="8478"/>
        </pc:sldMkLst>
        <pc:spChg chg="mod">
          <ac:chgData name="Konradi, Antonia" userId="882a7fb7-1b1b-46e3-b554-63ec25d6008d" providerId="ADAL" clId="{9B5533A2-CA51-4CD4-A04D-F0BAC0B510E2}" dt="2024-04-19T07:13:02.312" v="625" actId="20577"/>
          <ac:spMkLst>
            <pc:docMk/>
            <pc:sldMk cId="4045330064" sldId="8478"/>
            <ac:spMk id="4" creationId="{82BD83F2-AA83-22B5-4C83-D454263C2C59}"/>
          </ac:spMkLst>
        </pc:spChg>
        <pc:graphicFrameChg chg="modGraphic">
          <ac:chgData name="Konradi, Antonia" userId="882a7fb7-1b1b-46e3-b554-63ec25d6008d" providerId="ADAL" clId="{9B5533A2-CA51-4CD4-A04D-F0BAC0B510E2}" dt="2024-04-19T07:15:26.802" v="637" actId="20577"/>
          <ac:graphicFrameMkLst>
            <pc:docMk/>
            <pc:sldMk cId="4045330064" sldId="8478"/>
            <ac:graphicFrameMk id="7" creationId="{75964425-B22B-8799-630B-A9025A71A9B0}"/>
          </ac:graphicFrameMkLst>
        </pc:graphicFrameChg>
      </pc:sldChg>
      <pc:sldChg chg="mod modShow">
        <pc:chgData name="Konradi, Antonia" userId="882a7fb7-1b1b-46e3-b554-63ec25d6008d" providerId="ADAL" clId="{9B5533A2-CA51-4CD4-A04D-F0BAC0B510E2}" dt="2024-04-16T08:34:45.883" v="0" actId="729"/>
        <pc:sldMkLst>
          <pc:docMk/>
          <pc:sldMk cId="1796245307" sldId="8479"/>
        </pc:sldMkLst>
      </pc:sldChg>
      <pc:sldChg chg="mod modShow">
        <pc:chgData name="Konradi, Antonia" userId="882a7fb7-1b1b-46e3-b554-63ec25d6008d" providerId="ADAL" clId="{9B5533A2-CA51-4CD4-A04D-F0BAC0B510E2}" dt="2024-04-16T08:34:53.183" v="1" actId="729"/>
        <pc:sldMkLst>
          <pc:docMk/>
          <pc:sldMk cId="706136475" sldId="8480"/>
        </pc:sldMkLst>
      </pc:sldChg>
      <pc:sldChg chg="addSp delSp modSp new del mod">
        <pc:chgData name="Konradi, Antonia" userId="882a7fb7-1b1b-46e3-b554-63ec25d6008d" providerId="ADAL" clId="{9B5533A2-CA51-4CD4-A04D-F0BAC0B510E2}" dt="2024-04-16T09:15:34.101" v="570" actId="2696"/>
        <pc:sldMkLst>
          <pc:docMk/>
          <pc:sldMk cId="2816978524" sldId="8481"/>
        </pc:sldMkLst>
        <pc:spChg chg="del">
          <ac:chgData name="Konradi, Antonia" userId="882a7fb7-1b1b-46e3-b554-63ec25d6008d" providerId="ADAL" clId="{9B5533A2-CA51-4CD4-A04D-F0BAC0B510E2}" dt="2024-04-16T08:49:59.514" v="466" actId="478"/>
          <ac:spMkLst>
            <pc:docMk/>
            <pc:sldMk cId="2816978524" sldId="8481"/>
            <ac:spMk id="2" creationId="{D4176CE7-7312-337C-E01E-C0B062789EF3}"/>
          </ac:spMkLst>
        </pc:spChg>
        <pc:spChg chg="del">
          <ac:chgData name="Konradi, Antonia" userId="882a7fb7-1b1b-46e3-b554-63ec25d6008d" providerId="ADAL" clId="{9B5533A2-CA51-4CD4-A04D-F0BAC0B510E2}" dt="2024-04-16T08:49:57.728" v="465" actId="478"/>
          <ac:spMkLst>
            <pc:docMk/>
            <pc:sldMk cId="2816978524" sldId="8481"/>
            <ac:spMk id="5" creationId="{E65C3869-E3B5-CAB2-C0C9-0050BBC48F3E}"/>
          </ac:spMkLst>
        </pc:spChg>
        <pc:graphicFrameChg chg="add mod">
          <ac:chgData name="Konradi, Antonia" userId="882a7fb7-1b1b-46e3-b554-63ec25d6008d" providerId="ADAL" clId="{9B5533A2-CA51-4CD4-A04D-F0BAC0B510E2}" dt="2024-04-16T08:57:55.466" v="552" actId="1076"/>
          <ac:graphicFrameMkLst>
            <pc:docMk/>
            <pc:sldMk cId="2816978524" sldId="8481"/>
            <ac:graphicFrameMk id="7" creationId="{23AA1501-2A32-953E-BF15-3B5EA295B91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artorius.sharepoint.com/sites/O365_1461-SU-Flow-Through-UV/Shared%20Documents/General/2023-04-13%20AC%20mAB%20trials/2023-04-12%20excel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rtorius.sharepoint.com/sites/CORP_FileExchange/SharedDocuments/ID16073_BI-SARTORIUS-exchange/excel%20from%20email%2019-09-2022/Copy%20of%20UFDF_Mab_HS-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 err="1">
                <a:solidFill>
                  <a:schemeClr val="tx1"/>
                </a:solidFill>
              </a:rPr>
              <a:t>Absorbance</a:t>
            </a:r>
            <a:r>
              <a:rPr lang="de-DE" dirty="0">
                <a:solidFill>
                  <a:schemeClr val="tx1"/>
                </a:solidFill>
              </a:rPr>
              <a:t> at 280</a:t>
            </a:r>
            <a:r>
              <a:rPr lang="de-DE" baseline="0" dirty="0">
                <a:solidFill>
                  <a:schemeClr val="tx1"/>
                </a:solidFill>
              </a:rPr>
              <a:t> </a:t>
            </a:r>
            <a:r>
              <a:rPr lang="de-DE" baseline="0" dirty="0" err="1">
                <a:solidFill>
                  <a:schemeClr val="tx1"/>
                </a:solidFill>
              </a:rPr>
              <a:t>nm</a:t>
            </a:r>
            <a:r>
              <a:rPr lang="de-DE" baseline="0" dirty="0">
                <a:solidFill>
                  <a:schemeClr val="tx1"/>
                </a:solidFill>
              </a:rPr>
              <a:t> vs. Time </a:t>
            </a:r>
            <a:r>
              <a:rPr lang="de-DE" baseline="0" dirty="0" err="1">
                <a:solidFill>
                  <a:schemeClr val="tx1"/>
                </a:solidFill>
              </a:rPr>
              <a:t>pre</a:t>
            </a:r>
            <a:r>
              <a:rPr lang="de-DE" baseline="0" dirty="0">
                <a:solidFill>
                  <a:schemeClr val="tx1"/>
                </a:solidFill>
              </a:rPr>
              <a:t>| </a:t>
            </a:r>
            <a:r>
              <a:rPr lang="de-DE" baseline="0" dirty="0" err="1">
                <a:solidFill>
                  <a:schemeClr val="tx1"/>
                </a:solidFill>
              </a:rPr>
              <a:t>post</a:t>
            </a:r>
            <a:r>
              <a:rPr lang="de-DE" baseline="0" dirty="0">
                <a:solidFill>
                  <a:schemeClr val="tx1"/>
                </a:solidFill>
              </a:rPr>
              <a:t> </a:t>
            </a:r>
            <a:r>
              <a:rPr lang="de-DE" baseline="0" dirty="0" err="1">
                <a:solidFill>
                  <a:schemeClr val="tx1"/>
                </a:solidFill>
              </a:rPr>
              <a:t>cassette</a:t>
            </a:r>
            <a:r>
              <a:rPr lang="de-DE" baseline="0" dirty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Absorbance_CH1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Sheet2!$A$2:$A$3529</c:f>
              <c:numCache>
                <c:formatCode>[$-F400]h:mm:ss\ AM/PM</c:formatCode>
                <c:ptCount val="3528"/>
                <c:pt idx="0">
                  <c:v>0.65340071759259255</c:v>
                </c:pt>
                <c:pt idx="1">
                  <c:v>0.65341246527777774</c:v>
                </c:pt>
                <c:pt idx="2">
                  <c:v>0.65342422453703708</c:v>
                </c:pt>
                <c:pt idx="3">
                  <c:v>0.65344140046296295</c:v>
                </c:pt>
                <c:pt idx="4">
                  <c:v>0.65345325231481477</c:v>
                </c:pt>
                <c:pt idx="5">
                  <c:v>0.65347040509259258</c:v>
                </c:pt>
                <c:pt idx="6">
                  <c:v>0.65348210648148153</c:v>
                </c:pt>
                <c:pt idx="7">
                  <c:v>0.65350434027777782</c:v>
                </c:pt>
                <c:pt idx="8">
                  <c:v>0.65351825231481486</c:v>
                </c:pt>
                <c:pt idx="9">
                  <c:v>0.65352983796296293</c:v>
                </c:pt>
                <c:pt idx="10">
                  <c:v>0.65354159722222227</c:v>
                </c:pt>
                <c:pt idx="11">
                  <c:v>0.65355333333333332</c:v>
                </c:pt>
                <c:pt idx="12">
                  <c:v>0.65357071759259255</c:v>
                </c:pt>
                <c:pt idx="13">
                  <c:v>0.65358248842592592</c:v>
                </c:pt>
                <c:pt idx="14">
                  <c:v>0.65359965277777776</c:v>
                </c:pt>
                <c:pt idx="15">
                  <c:v>0.65361215277777773</c:v>
                </c:pt>
                <c:pt idx="16">
                  <c:v>0.65362768518518521</c:v>
                </c:pt>
                <c:pt idx="17">
                  <c:v>0.65363947916666665</c:v>
                </c:pt>
                <c:pt idx="18">
                  <c:v>0.65365126157407405</c:v>
                </c:pt>
                <c:pt idx="19">
                  <c:v>0.65366839120370368</c:v>
                </c:pt>
                <c:pt idx="20">
                  <c:v>0.65368010416666666</c:v>
                </c:pt>
                <c:pt idx="21">
                  <c:v>0.65369188657407407</c:v>
                </c:pt>
                <c:pt idx="22">
                  <c:v>0.65370909722222226</c:v>
                </c:pt>
                <c:pt idx="23">
                  <c:v>0.65372089120370369</c:v>
                </c:pt>
                <c:pt idx="24">
                  <c:v>0.65373288194444445</c:v>
                </c:pt>
                <c:pt idx="25">
                  <c:v>0.65374991898148149</c:v>
                </c:pt>
                <c:pt idx="26">
                  <c:v>0.65376174768518514</c:v>
                </c:pt>
                <c:pt idx="27">
                  <c:v>0.65377930555555552</c:v>
                </c:pt>
                <c:pt idx="28">
                  <c:v>0.65379081018518515</c:v>
                </c:pt>
                <c:pt idx="29">
                  <c:v>0.65380254629629631</c:v>
                </c:pt>
                <c:pt idx="30">
                  <c:v>0.65381868055555559</c:v>
                </c:pt>
                <c:pt idx="31">
                  <c:v>0.65383038194444443</c:v>
                </c:pt>
                <c:pt idx="32">
                  <c:v>0.65384209490740741</c:v>
                </c:pt>
                <c:pt idx="33">
                  <c:v>0.65385377314814819</c:v>
                </c:pt>
                <c:pt idx="34">
                  <c:v>0.653871087962963</c:v>
                </c:pt>
                <c:pt idx="35">
                  <c:v>0.6538828356481482</c:v>
                </c:pt>
                <c:pt idx="36">
                  <c:v>0.65389442129629627</c:v>
                </c:pt>
                <c:pt idx="37">
                  <c:v>0.65390616898148146</c:v>
                </c:pt>
                <c:pt idx="38">
                  <c:v>0.65392336805555551</c:v>
                </c:pt>
                <c:pt idx="39">
                  <c:v>0.65393515046296291</c:v>
                </c:pt>
                <c:pt idx="40">
                  <c:v>0.65394688657407407</c:v>
                </c:pt>
                <c:pt idx="41">
                  <c:v>0.65396424768518524</c:v>
                </c:pt>
                <c:pt idx="42">
                  <c:v>0.65397598379629629</c:v>
                </c:pt>
                <c:pt idx="43">
                  <c:v>0.65398973379629632</c:v>
                </c:pt>
                <c:pt idx="44">
                  <c:v>0.65400386574074076</c:v>
                </c:pt>
                <c:pt idx="45">
                  <c:v>0.65401557870370375</c:v>
                </c:pt>
                <c:pt idx="46">
                  <c:v>0.65403309027777778</c:v>
                </c:pt>
                <c:pt idx="47">
                  <c:v>0.65404939814814811</c:v>
                </c:pt>
                <c:pt idx="48">
                  <c:v>0.65406187500000001</c:v>
                </c:pt>
                <c:pt idx="49">
                  <c:v>0.65407364583333338</c:v>
                </c:pt>
                <c:pt idx="50">
                  <c:v>0.65408543981481482</c:v>
                </c:pt>
                <c:pt idx="51">
                  <c:v>0.65409716435185183</c:v>
                </c:pt>
                <c:pt idx="52">
                  <c:v>0.65411437500000003</c:v>
                </c:pt>
                <c:pt idx="53">
                  <c:v>0.65412606481481483</c:v>
                </c:pt>
                <c:pt idx="54">
                  <c:v>0.65413785879629627</c:v>
                </c:pt>
                <c:pt idx="55">
                  <c:v>0.65415519675925926</c:v>
                </c:pt>
                <c:pt idx="56">
                  <c:v>0.65416680555555551</c:v>
                </c:pt>
                <c:pt idx="57">
                  <c:v>0.65417858796296291</c:v>
                </c:pt>
                <c:pt idx="58">
                  <c:v>0.65419503472222218</c:v>
                </c:pt>
                <c:pt idx="59">
                  <c:v>0.65421578703703709</c:v>
                </c:pt>
                <c:pt idx="60">
                  <c:v>0.65422973379629634</c:v>
                </c:pt>
                <c:pt idx="61">
                  <c:v>0.65424136574074077</c:v>
                </c:pt>
                <c:pt idx="62">
                  <c:v>0.65425306712962961</c:v>
                </c:pt>
                <c:pt idx="63">
                  <c:v>0.65426480324074077</c:v>
                </c:pt>
                <c:pt idx="64">
                  <c:v>0.65428197916666664</c:v>
                </c:pt>
                <c:pt idx="65">
                  <c:v>0.65429372685185183</c:v>
                </c:pt>
                <c:pt idx="66">
                  <c:v>0.65431021990740745</c:v>
                </c:pt>
                <c:pt idx="67">
                  <c:v>0.65432737268518515</c:v>
                </c:pt>
                <c:pt idx="68">
                  <c:v>0.65433900462962968</c:v>
                </c:pt>
                <c:pt idx="69">
                  <c:v>0.65435090277777774</c:v>
                </c:pt>
                <c:pt idx="70">
                  <c:v>0.65436262731481476</c:v>
                </c:pt>
                <c:pt idx="71">
                  <c:v>0.6543798842592593</c:v>
                </c:pt>
                <c:pt idx="72">
                  <c:v>0.65439158564814814</c:v>
                </c:pt>
                <c:pt idx="73">
                  <c:v>0.65440317129629633</c:v>
                </c:pt>
                <c:pt idx="74">
                  <c:v>0.65441489583333334</c:v>
                </c:pt>
                <c:pt idx="75">
                  <c:v>0.65442665509259257</c:v>
                </c:pt>
                <c:pt idx="76">
                  <c:v>0.65444421296296296</c:v>
                </c:pt>
                <c:pt idx="77">
                  <c:v>0.65446136574074076</c:v>
                </c:pt>
                <c:pt idx="78">
                  <c:v>0.65447312499999999</c:v>
                </c:pt>
                <c:pt idx="79">
                  <c:v>0.65448474537037038</c:v>
                </c:pt>
                <c:pt idx="80">
                  <c:v>0.65449648148148143</c:v>
                </c:pt>
                <c:pt idx="81">
                  <c:v>0.65451282407407407</c:v>
                </c:pt>
                <c:pt idx="82">
                  <c:v>0.65452449074074071</c:v>
                </c:pt>
                <c:pt idx="83">
                  <c:v>0.65454166666666669</c:v>
                </c:pt>
                <c:pt idx="84">
                  <c:v>0.65455331018518514</c:v>
                </c:pt>
                <c:pt idx="85">
                  <c:v>0.65456499999999995</c:v>
                </c:pt>
                <c:pt idx="86">
                  <c:v>0.6545766666666667</c:v>
                </c:pt>
                <c:pt idx="87">
                  <c:v>0.65458848379629631</c:v>
                </c:pt>
                <c:pt idx="88">
                  <c:v>0.65460017361111111</c:v>
                </c:pt>
                <c:pt idx="89">
                  <c:v>0.65461743055555555</c:v>
                </c:pt>
                <c:pt idx="90">
                  <c:v>0.65462902777777776</c:v>
                </c:pt>
                <c:pt idx="91">
                  <c:v>0.65464098379629632</c:v>
                </c:pt>
                <c:pt idx="92">
                  <c:v>0.65465812499999998</c:v>
                </c:pt>
                <c:pt idx="93">
                  <c:v>0.65466990740740738</c:v>
                </c:pt>
                <c:pt idx="94">
                  <c:v>0.65468164351851854</c:v>
                </c:pt>
                <c:pt idx="95">
                  <c:v>0.65469775462962965</c:v>
                </c:pt>
                <c:pt idx="96">
                  <c:v>0.65470960648148147</c:v>
                </c:pt>
                <c:pt idx="97">
                  <c:v>0.65472682870370369</c:v>
                </c:pt>
                <c:pt idx="98">
                  <c:v>0.65473843750000005</c:v>
                </c:pt>
                <c:pt idx="99">
                  <c:v>0.65475005787037033</c:v>
                </c:pt>
                <c:pt idx="100">
                  <c:v>0.65476174768518514</c:v>
                </c:pt>
                <c:pt idx="101">
                  <c:v>0.65477333333333332</c:v>
                </c:pt>
                <c:pt idx="102">
                  <c:v>0.65478494212962968</c:v>
                </c:pt>
                <c:pt idx="103">
                  <c:v>0.65479665509259255</c:v>
                </c:pt>
                <c:pt idx="104">
                  <c:v>0.65480843749999995</c:v>
                </c:pt>
                <c:pt idx="105">
                  <c:v>0.65482575231481477</c:v>
                </c:pt>
                <c:pt idx="106">
                  <c:v>0.65483737268518516</c:v>
                </c:pt>
                <c:pt idx="107">
                  <c:v>0.65484910879629632</c:v>
                </c:pt>
                <c:pt idx="108">
                  <c:v>0.65486084490740737</c:v>
                </c:pt>
                <c:pt idx="109">
                  <c:v>0.65487263888888891</c:v>
                </c:pt>
                <c:pt idx="110">
                  <c:v>0.65488996527777776</c:v>
                </c:pt>
                <c:pt idx="111">
                  <c:v>0.65490623842592588</c:v>
                </c:pt>
                <c:pt idx="112">
                  <c:v>0.65491799768518522</c:v>
                </c:pt>
                <c:pt idx="113">
                  <c:v>0.65493826388888887</c:v>
                </c:pt>
                <c:pt idx="114">
                  <c:v>0.6549527083333333</c:v>
                </c:pt>
                <c:pt idx="115">
                  <c:v>0.65496459490740744</c:v>
                </c:pt>
                <c:pt idx="116">
                  <c:v>0.65498075231481478</c:v>
                </c:pt>
                <c:pt idx="117">
                  <c:v>0.65499253472222219</c:v>
                </c:pt>
                <c:pt idx="118">
                  <c:v>0.65500975694444441</c:v>
                </c:pt>
                <c:pt idx="119">
                  <c:v>0.65502164351851855</c:v>
                </c:pt>
                <c:pt idx="120">
                  <c:v>0.65503893518518519</c:v>
                </c:pt>
                <c:pt idx="121">
                  <c:v>0.65505059027777779</c:v>
                </c:pt>
                <c:pt idx="122">
                  <c:v>0.65506231481481481</c:v>
                </c:pt>
                <c:pt idx="123">
                  <c:v>0.65507969907407404</c:v>
                </c:pt>
                <c:pt idx="124">
                  <c:v>0.6550914351851852</c:v>
                </c:pt>
                <c:pt idx="125">
                  <c:v>0.65510909722222221</c:v>
                </c:pt>
                <c:pt idx="126">
                  <c:v>0.65512085648148144</c:v>
                </c:pt>
                <c:pt idx="127">
                  <c:v>0.65513803240740742</c:v>
                </c:pt>
                <c:pt idx="128">
                  <c:v>0.65514964120370367</c:v>
                </c:pt>
                <c:pt idx="129">
                  <c:v>0.65516123842592588</c:v>
                </c:pt>
                <c:pt idx="130">
                  <c:v>0.65517534722222226</c:v>
                </c:pt>
                <c:pt idx="131">
                  <c:v>0.65518908564814815</c:v>
                </c:pt>
                <c:pt idx="132">
                  <c:v>0.65520068287037037</c:v>
                </c:pt>
                <c:pt idx="133">
                  <c:v>0.65521276620370372</c:v>
                </c:pt>
                <c:pt idx="134">
                  <c:v>0.65522987268518518</c:v>
                </c:pt>
                <c:pt idx="135">
                  <c:v>0.65524156249999999</c:v>
                </c:pt>
                <c:pt idx="136">
                  <c:v>0.65525899305555557</c:v>
                </c:pt>
                <c:pt idx="137">
                  <c:v>0.65527072916666662</c:v>
                </c:pt>
                <c:pt idx="138">
                  <c:v>0.65528800925925923</c:v>
                </c:pt>
                <c:pt idx="139">
                  <c:v>0.65529981481481481</c:v>
                </c:pt>
                <c:pt idx="140">
                  <c:v>0.65531151620370376</c:v>
                </c:pt>
                <c:pt idx="141">
                  <c:v>0.65532326388888884</c:v>
                </c:pt>
                <c:pt idx="142">
                  <c:v>0.65534034722222223</c:v>
                </c:pt>
                <c:pt idx="143">
                  <c:v>0.65535207175925925</c:v>
                </c:pt>
                <c:pt idx="144">
                  <c:v>0.65536381944444444</c:v>
                </c:pt>
                <c:pt idx="145">
                  <c:v>0.65538031249999995</c:v>
                </c:pt>
                <c:pt idx="146">
                  <c:v>0.65539754629629632</c:v>
                </c:pt>
                <c:pt idx="147">
                  <c:v>0.65540936342592593</c:v>
                </c:pt>
                <c:pt idx="148">
                  <c:v>0.65542666666666671</c:v>
                </c:pt>
                <c:pt idx="149">
                  <c:v>0.65543839120370373</c:v>
                </c:pt>
                <c:pt idx="150">
                  <c:v>0.65545564814814816</c:v>
                </c:pt>
                <c:pt idx="151">
                  <c:v>0.65546745370370374</c:v>
                </c:pt>
                <c:pt idx="152">
                  <c:v>0.65547901620370375</c:v>
                </c:pt>
                <c:pt idx="153">
                  <c:v>0.65549072916666662</c:v>
                </c:pt>
                <c:pt idx="154">
                  <c:v>0.65550236111111115</c:v>
                </c:pt>
                <c:pt idx="155">
                  <c:v>0.65551403935185182</c:v>
                </c:pt>
                <c:pt idx="156">
                  <c:v>0.65552567129629624</c:v>
                </c:pt>
                <c:pt idx="157">
                  <c:v>0.65553741898148143</c:v>
                </c:pt>
                <c:pt idx="158">
                  <c:v>0.65555458333333338</c:v>
                </c:pt>
                <c:pt idx="159">
                  <c:v>0.65557105324074072</c:v>
                </c:pt>
                <c:pt idx="160">
                  <c:v>0.65558281249999995</c:v>
                </c:pt>
                <c:pt idx="161">
                  <c:v>0.65560015046296294</c:v>
                </c:pt>
                <c:pt idx="162">
                  <c:v>0.65561174768518515</c:v>
                </c:pt>
                <c:pt idx="163">
                  <c:v>0.65562349537037035</c:v>
                </c:pt>
                <c:pt idx="164">
                  <c:v>0.65563521990740736</c:v>
                </c:pt>
                <c:pt idx="165">
                  <c:v>0.65564998842592592</c:v>
                </c:pt>
                <c:pt idx="166">
                  <c:v>0.65566420138888892</c:v>
                </c:pt>
                <c:pt idx="167">
                  <c:v>0.65567598379629632</c:v>
                </c:pt>
                <c:pt idx="168">
                  <c:v>0.65569313657407402</c:v>
                </c:pt>
                <c:pt idx="169">
                  <c:v>0.65570521990740738</c:v>
                </c:pt>
                <c:pt idx="170">
                  <c:v>0.65572240740740739</c:v>
                </c:pt>
                <c:pt idx="171">
                  <c:v>0.655734224537037</c:v>
                </c:pt>
                <c:pt idx="172">
                  <c:v>0.6557505555555555</c:v>
                </c:pt>
                <c:pt idx="173">
                  <c:v>0.6557622106481481</c:v>
                </c:pt>
                <c:pt idx="174">
                  <c:v>0.65577939814814812</c:v>
                </c:pt>
                <c:pt idx="175">
                  <c:v>0.65579112268518513</c:v>
                </c:pt>
                <c:pt idx="176">
                  <c:v>0.65580269675925928</c:v>
                </c:pt>
                <c:pt idx="177">
                  <c:v>0.65581444444444448</c:v>
                </c:pt>
                <c:pt idx="178">
                  <c:v>0.6558262037037037</c:v>
                </c:pt>
                <c:pt idx="179">
                  <c:v>0.65584346064814814</c:v>
                </c:pt>
                <c:pt idx="180">
                  <c:v>0.6558553240740741</c:v>
                </c:pt>
                <c:pt idx="181">
                  <c:v>0.65586690972222217</c:v>
                </c:pt>
                <c:pt idx="182">
                  <c:v>0.65587862268518515</c:v>
                </c:pt>
                <c:pt idx="183">
                  <c:v>0.65589584490740738</c:v>
                </c:pt>
                <c:pt idx="184">
                  <c:v>0.65590767361111113</c:v>
                </c:pt>
                <c:pt idx="185">
                  <c:v>0.65591935185185191</c:v>
                </c:pt>
                <c:pt idx="186">
                  <c:v>0.65593542824074069</c:v>
                </c:pt>
                <c:pt idx="187">
                  <c:v>0.65594701388888887</c:v>
                </c:pt>
                <c:pt idx="188">
                  <c:v>0.65595878472222224</c:v>
                </c:pt>
                <c:pt idx="189">
                  <c:v>0.65597053240740744</c:v>
                </c:pt>
                <c:pt idx="190">
                  <c:v>0.65598799768518523</c:v>
                </c:pt>
                <c:pt idx="191">
                  <c:v>0.65599976851851849</c:v>
                </c:pt>
                <c:pt idx="192">
                  <c:v>0.65601681712962967</c:v>
                </c:pt>
                <c:pt idx="193">
                  <c:v>0.6560285763888889</c:v>
                </c:pt>
                <c:pt idx="194">
                  <c:v>0.65604032407407409</c:v>
                </c:pt>
                <c:pt idx="195">
                  <c:v>0.65605208333333331</c:v>
                </c:pt>
                <c:pt idx="196">
                  <c:v>0.65606577546296296</c:v>
                </c:pt>
                <c:pt idx="197">
                  <c:v>0.65608086805555554</c:v>
                </c:pt>
                <c:pt idx="198">
                  <c:v>0.65609263888888891</c:v>
                </c:pt>
                <c:pt idx="199">
                  <c:v>0.65610437499999996</c:v>
                </c:pt>
                <c:pt idx="200">
                  <c:v>0.65611612268518515</c:v>
                </c:pt>
                <c:pt idx="201">
                  <c:v>0.65613218750000002</c:v>
                </c:pt>
                <c:pt idx="202">
                  <c:v>0.65614395833333339</c:v>
                </c:pt>
                <c:pt idx="203">
                  <c:v>0.65615569444444444</c:v>
                </c:pt>
                <c:pt idx="204">
                  <c:v>0.65617290509259263</c:v>
                </c:pt>
                <c:pt idx="205">
                  <c:v>0.65618462962962965</c:v>
                </c:pt>
                <c:pt idx="206">
                  <c:v>0.65619623842592589</c:v>
                </c:pt>
                <c:pt idx="207">
                  <c:v>0.65620797453703705</c:v>
                </c:pt>
                <c:pt idx="208">
                  <c:v>0.65621989583333329</c:v>
                </c:pt>
                <c:pt idx="209">
                  <c:v>0.65623148148148147</c:v>
                </c:pt>
                <c:pt idx="210">
                  <c:v>0.65624311342592589</c:v>
                </c:pt>
                <c:pt idx="211">
                  <c:v>0.65626028935185188</c:v>
                </c:pt>
                <c:pt idx="212">
                  <c:v>0.65627215277777773</c:v>
                </c:pt>
                <c:pt idx="213">
                  <c:v>0.65628939814814813</c:v>
                </c:pt>
                <c:pt idx="214">
                  <c:v>0.65630113425925929</c:v>
                </c:pt>
                <c:pt idx="215">
                  <c:v>0.65631291666666669</c:v>
                </c:pt>
                <c:pt idx="216">
                  <c:v>0.65632924768518519</c:v>
                </c:pt>
                <c:pt idx="217">
                  <c:v>0.65634646990740741</c:v>
                </c:pt>
                <c:pt idx="218">
                  <c:v>0.65635824074074078</c:v>
                </c:pt>
                <c:pt idx="219">
                  <c:v>0.6563743865740741</c:v>
                </c:pt>
                <c:pt idx="220">
                  <c:v>0.65638844907407412</c:v>
                </c:pt>
                <c:pt idx="221">
                  <c:v>0.65640472222222224</c:v>
                </c:pt>
                <c:pt idx="222">
                  <c:v>0.65641652777777781</c:v>
                </c:pt>
                <c:pt idx="223">
                  <c:v>0.65643370370370369</c:v>
                </c:pt>
                <c:pt idx="224">
                  <c:v>0.6564455208333333</c:v>
                </c:pt>
                <c:pt idx="225">
                  <c:v>0.65645719907407407</c:v>
                </c:pt>
                <c:pt idx="226">
                  <c:v>0.65646893518518523</c:v>
                </c:pt>
                <c:pt idx="227">
                  <c:v>0.65648068287037042</c:v>
                </c:pt>
                <c:pt idx="228">
                  <c:v>0.65649770833333332</c:v>
                </c:pt>
                <c:pt idx="229">
                  <c:v>0.65650944444444448</c:v>
                </c:pt>
                <c:pt idx="230">
                  <c:v>0.65652104166666669</c:v>
                </c:pt>
                <c:pt idx="231">
                  <c:v>0.65653265046296294</c:v>
                </c:pt>
                <c:pt idx="232">
                  <c:v>0.6565446064814815</c:v>
                </c:pt>
                <c:pt idx="233">
                  <c:v>0.65655627314814813</c:v>
                </c:pt>
                <c:pt idx="234">
                  <c:v>0.65657348379629632</c:v>
                </c:pt>
                <c:pt idx="235">
                  <c:v>0.65658520833333334</c:v>
                </c:pt>
                <c:pt idx="236">
                  <c:v>0.65659697916666671</c:v>
                </c:pt>
                <c:pt idx="237">
                  <c:v>0.65661331018518521</c:v>
                </c:pt>
                <c:pt idx="238">
                  <c:v>0.65662503472222222</c:v>
                </c:pt>
                <c:pt idx="239">
                  <c:v>0.65664217592592589</c:v>
                </c:pt>
                <c:pt idx="240">
                  <c:v>0.65665375000000004</c:v>
                </c:pt>
                <c:pt idx="241">
                  <c:v>0.65666553240740744</c:v>
                </c:pt>
                <c:pt idx="242">
                  <c:v>0.65667711805555551</c:v>
                </c:pt>
                <c:pt idx="243">
                  <c:v>0.65668885416666667</c:v>
                </c:pt>
                <c:pt idx="244">
                  <c:v>0.65670042824074071</c:v>
                </c:pt>
                <c:pt idx="245">
                  <c:v>0.65671215277777772</c:v>
                </c:pt>
                <c:pt idx="246">
                  <c:v>0.65672377314814812</c:v>
                </c:pt>
                <c:pt idx="247">
                  <c:v>0.65673550925925928</c:v>
                </c:pt>
                <c:pt idx="248">
                  <c:v>0.6567527314814815</c:v>
                </c:pt>
                <c:pt idx="249">
                  <c:v>0.65676460648148149</c:v>
                </c:pt>
                <c:pt idx="250">
                  <c:v>0.65677761574074078</c:v>
                </c:pt>
                <c:pt idx="251">
                  <c:v>0.65679246527777779</c:v>
                </c:pt>
                <c:pt idx="252">
                  <c:v>0.65680534722222217</c:v>
                </c:pt>
                <c:pt idx="253">
                  <c:v>0.65682159722222222</c:v>
                </c:pt>
                <c:pt idx="254">
                  <c:v>0.65683317129629626</c:v>
                </c:pt>
                <c:pt idx="255">
                  <c:v>0.65684494212962963</c:v>
                </c:pt>
                <c:pt idx="256">
                  <c:v>0.65685653935185184</c:v>
                </c:pt>
                <c:pt idx="257">
                  <c:v>0.65686828703703704</c:v>
                </c:pt>
                <c:pt idx="258">
                  <c:v>0.65688543981481484</c:v>
                </c:pt>
                <c:pt idx="259">
                  <c:v>0.65689754629629626</c:v>
                </c:pt>
                <c:pt idx="260">
                  <c:v>0.65690913194444445</c:v>
                </c:pt>
                <c:pt idx="261">
                  <c:v>0.65692635416666667</c:v>
                </c:pt>
                <c:pt idx="262">
                  <c:v>0.65693793981481485</c:v>
                </c:pt>
                <c:pt idx="263">
                  <c:v>0.65694959490740745</c:v>
                </c:pt>
                <c:pt idx="264">
                  <c:v>0.65696119212962967</c:v>
                </c:pt>
                <c:pt idx="265">
                  <c:v>0.65697312500000005</c:v>
                </c:pt>
                <c:pt idx="266">
                  <c:v>0.65698467592592591</c:v>
                </c:pt>
                <c:pt idx="267">
                  <c:v>0.65700083333333337</c:v>
                </c:pt>
                <c:pt idx="268">
                  <c:v>0.65701254629629635</c:v>
                </c:pt>
                <c:pt idx="269">
                  <c:v>0.65702430555555558</c:v>
                </c:pt>
                <c:pt idx="270">
                  <c:v>0.65704164351851857</c:v>
                </c:pt>
                <c:pt idx="271">
                  <c:v>0.65705326388888885</c:v>
                </c:pt>
                <c:pt idx="272">
                  <c:v>0.65706504629629625</c:v>
                </c:pt>
                <c:pt idx="273">
                  <c:v>0.65708583333333337</c:v>
                </c:pt>
                <c:pt idx="274">
                  <c:v>0.65709975694444445</c:v>
                </c:pt>
                <c:pt idx="275">
                  <c:v>0.65711145833333329</c:v>
                </c:pt>
                <c:pt idx="276">
                  <c:v>0.65712325231481483</c:v>
                </c:pt>
                <c:pt idx="277">
                  <c:v>0.65713490740740743</c:v>
                </c:pt>
                <c:pt idx="278">
                  <c:v>0.65714656250000003</c:v>
                </c:pt>
                <c:pt idx="279">
                  <c:v>0.65716268518518517</c:v>
                </c:pt>
                <c:pt idx="280">
                  <c:v>0.65717442129629633</c:v>
                </c:pt>
                <c:pt idx="281">
                  <c:v>0.65719175925925921</c:v>
                </c:pt>
                <c:pt idx="282">
                  <c:v>0.65720354166666661</c:v>
                </c:pt>
                <c:pt idx="283">
                  <c:v>0.65721527777777777</c:v>
                </c:pt>
                <c:pt idx="284">
                  <c:v>0.65723263888888894</c:v>
                </c:pt>
                <c:pt idx="285">
                  <c:v>0.65724438657407402</c:v>
                </c:pt>
                <c:pt idx="286">
                  <c:v>0.65726163194444442</c:v>
                </c:pt>
                <c:pt idx="287">
                  <c:v>0.6572735648148148</c:v>
                </c:pt>
                <c:pt idx="288">
                  <c:v>0.65729074074074079</c:v>
                </c:pt>
                <c:pt idx="289">
                  <c:v>0.65730244212962963</c:v>
                </c:pt>
                <c:pt idx="290">
                  <c:v>0.65731420138888885</c:v>
                </c:pt>
                <c:pt idx="291">
                  <c:v>0.65732594907407405</c:v>
                </c:pt>
                <c:pt idx="292">
                  <c:v>0.65734313657407406</c:v>
                </c:pt>
                <c:pt idx="293">
                  <c:v>0.65735945601851853</c:v>
                </c:pt>
                <c:pt idx="294">
                  <c:v>0.65737120370370372</c:v>
                </c:pt>
                <c:pt idx="295">
                  <c:v>0.65738295138888891</c:v>
                </c:pt>
                <c:pt idx="296">
                  <c:v>0.65740031249999997</c:v>
                </c:pt>
                <c:pt idx="297">
                  <c:v>0.65741202546296296</c:v>
                </c:pt>
                <c:pt idx="298">
                  <c:v>0.65742920138888894</c:v>
                </c:pt>
                <c:pt idx="299">
                  <c:v>0.65744099537037037</c:v>
                </c:pt>
                <c:pt idx="300">
                  <c:v>0.65745270833333336</c:v>
                </c:pt>
                <c:pt idx="301">
                  <c:v>0.65746446759259258</c:v>
                </c:pt>
                <c:pt idx="302">
                  <c:v>0.65748182870370375</c:v>
                </c:pt>
                <c:pt idx="303">
                  <c:v>0.65749341435185182</c:v>
                </c:pt>
                <c:pt idx="304">
                  <c:v>0.65750515046296298</c:v>
                </c:pt>
                <c:pt idx="305">
                  <c:v>0.65751673611111117</c:v>
                </c:pt>
                <c:pt idx="306">
                  <c:v>0.65752849537037039</c:v>
                </c:pt>
                <c:pt idx="307">
                  <c:v>0.65754458333333332</c:v>
                </c:pt>
                <c:pt idx="308">
                  <c:v>0.65755799768518519</c:v>
                </c:pt>
                <c:pt idx="309">
                  <c:v>0.65757370370370372</c:v>
                </c:pt>
                <c:pt idx="310">
                  <c:v>0.6575852893518519</c:v>
                </c:pt>
                <c:pt idx="311">
                  <c:v>0.65759701388888891</c:v>
                </c:pt>
                <c:pt idx="312">
                  <c:v>0.65760859953703699</c:v>
                </c:pt>
                <c:pt idx="313">
                  <c:v>0.65762020833333334</c:v>
                </c:pt>
                <c:pt idx="314">
                  <c:v>0.65763193287037036</c:v>
                </c:pt>
                <c:pt idx="315">
                  <c:v>0.65764356481481479</c:v>
                </c:pt>
                <c:pt idx="316">
                  <c:v>0.65765520833333335</c:v>
                </c:pt>
                <c:pt idx="317">
                  <c:v>0.65766687499999998</c:v>
                </c:pt>
                <c:pt idx="318">
                  <c:v>0.65767849537037038</c:v>
                </c:pt>
                <c:pt idx="319">
                  <c:v>0.65769021990740739</c:v>
                </c:pt>
                <c:pt idx="320">
                  <c:v>0.6577019097222222</c:v>
                </c:pt>
                <c:pt idx="321">
                  <c:v>0.65771348379629635</c:v>
                </c:pt>
                <c:pt idx="322">
                  <c:v>0.65772525462962961</c:v>
                </c:pt>
                <c:pt idx="323">
                  <c:v>0.65774122685185188</c:v>
                </c:pt>
                <c:pt idx="324">
                  <c:v>0.65775300925925928</c:v>
                </c:pt>
                <c:pt idx="325">
                  <c:v>0.65776471064814812</c:v>
                </c:pt>
                <c:pt idx="326">
                  <c:v>0.65777663194444447</c:v>
                </c:pt>
                <c:pt idx="327">
                  <c:v>0.65779381944444448</c:v>
                </c:pt>
                <c:pt idx="328">
                  <c:v>0.65780909722222225</c:v>
                </c:pt>
                <c:pt idx="329">
                  <c:v>0.65782295138888891</c:v>
                </c:pt>
                <c:pt idx="330">
                  <c:v>0.65783466435185189</c:v>
                </c:pt>
                <c:pt idx="331">
                  <c:v>0.65785201388888892</c:v>
                </c:pt>
                <c:pt idx="332">
                  <c:v>0.65786364583333334</c:v>
                </c:pt>
                <c:pt idx="333">
                  <c:v>0.65787534722222218</c:v>
                </c:pt>
                <c:pt idx="334">
                  <c:v>0.65788710648148152</c:v>
                </c:pt>
                <c:pt idx="335">
                  <c:v>0.65790337962962964</c:v>
                </c:pt>
                <c:pt idx="336">
                  <c:v>0.65791604166666662</c:v>
                </c:pt>
                <c:pt idx="337">
                  <c:v>0.65792780092592595</c:v>
                </c:pt>
                <c:pt idx="338">
                  <c:v>0.65793938657407403</c:v>
                </c:pt>
                <c:pt idx="339">
                  <c:v>0.65795563657407408</c:v>
                </c:pt>
                <c:pt idx="340">
                  <c:v>0.65796745370370369</c:v>
                </c:pt>
                <c:pt idx="341">
                  <c:v>0.6579847685185185</c:v>
                </c:pt>
                <c:pt idx="342">
                  <c:v>0.65799652777777773</c:v>
                </c:pt>
                <c:pt idx="343">
                  <c:v>0.65800826388888889</c:v>
                </c:pt>
                <c:pt idx="344">
                  <c:v>0.65802224537037035</c:v>
                </c:pt>
                <c:pt idx="345">
                  <c:v>0.6580371064814815</c:v>
                </c:pt>
                <c:pt idx="346">
                  <c:v>0.65804880787037034</c:v>
                </c:pt>
                <c:pt idx="347">
                  <c:v>0.65806040509259256</c:v>
                </c:pt>
                <c:pt idx="348">
                  <c:v>0.65807209490740737</c:v>
                </c:pt>
                <c:pt idx="349">
                  <c:v>0.6580837268518519</c:v>
                </c:pt>
                <c:pt idx="350">
                  <c:v>0.65809532407407412</c:v>
                </c:pt>
                <c:pt idx="351">
                  <c:v>0.65810710648148152</c:v>
                </c:pt>
                <c:pt idx="352">
                  <c:v>0.65811898148148151</c:v>
                </c:pt>
                <c:pt idx="353">
                  <c:v>0.65813489583333329</c:v>
                </c:pt>
                <c:pt idx="354">
                  <c:v>0.65814664351851848</c:v>
                </c:pt>
                <c:pt idx="355">
                  <c:v>0.65815836805555561</c:v>
                </c:pt>
                <c:pt idx="356">
                  <c:v>0.65816994212962965</c:v>
                </c:pt>
                <c:pt idx="357">
                  <c:v>0.65818168981481484</c:v>
                </c:pt>
                <c:pt idx="358">
                  <c:v>0.65819900462962966</c:v>
                </c:pt>
                <c:pt idx="359">
                  <c:v>0.6582107060185185</c:v>
                </c:pt>
                <c:pt idx="360">
                  <c:v>0.65822812500000005</c:v>
                </c:pt>
                <c:pt idx="361">
                  <c:v>0.65823982638888889</c:v>
                </c:pt>
                <c:pt idx="362">
                  <c:v>0.65825712962962968</c:v>
                </c:pt>
                <c:pt idx="363">
                  <c:v>0.65826887731481476</c:v>
                </c:pt>
                <c:pt idx="364">
                  <c:v>0.65828048611111112</c:v>
                </c:pt>
                <c:pt idx="365">
                  <c:v>0.65829217592592593</c:v>
                </c:pt>
                <c:pt idx="366">
                  <c:v>0.65830379629629632</c:v>
                </c:pt>
                <c:pt idx="367">
                  <c:v>0.65831552083333333</c:v>
                </c:pt>
                <c:pt idx="368">
                  <c:v>0.65832732638888891</c:v>
                </c:pt>
                <c:pt idx="369">
                  <c:v>0.65834339120370367</c:v>
                </c:pt>
                <c:pt idx="370">
                  <c:v>0.65835523148148145</c:v>
                </c:pt>
                <c:pt idx="371">
                  <c:v>0.65837248842592588</c:v>
                </c:pt>
                <c:pt idx="372">
                  <c:v>0.65838406250000003</c:v>
                </c:pt>
                <c:pt idx="373">
                  <c:v>0.65839581018518523</c:v>
                </c:pt>
                <c:pt idx="374">
                  <c:v>0.65840755787037042</c:v>
                </c:pt>
                <c:pt idx="375">
                  <c:v>0.65842482638888888</c:v>
                </c:pt>
                <c:pt idx="376">
                  <c:v>0.65843668981481485</c:v>
                </c:pt>
                <c:pt idx="377">
                  <c:v>0.65845393518518514</c:v>
                </c:pt>
                <c:pt idx="378">
                  <c:v>0.65846562500000005</c:v>
                </c:pt>
                <c:pt idx="379">
                  <c:v>0.65847722222222227</c:v>
                </c:pt>
                <c:pt idx="380">
                  <c:v>0.65848896990740746</c:v>
                </c:pt>
                <c:pt idx="381">
                  <c:v>0.65850081018518514</c:v>
                </c:pt>
                <c:pt idx="382">
                  <c:v>0.65852050925925931</c:v>
                </c:pt>
                <c:pt idx="383">
                  <c:v>0.65853436342592597</c:v>
                </c:pt>
                <c:pt idx="384">
                  <c:v>0.6585461226851852</c:v>
                </c:pt>
                <c:pt idx="385">
                  <c:v>0.6585634953703704</c:v>
                </c:pt>
                <c:pt idx="386">
                  <c:v>0.65857520833333338</c:v>
                </c:pt>
                <c:pt idx="387">
                  <c:v>0.65858679398148146</c:v>
                </c:pt>
                <c:pt idx="388">
                  <c:v>0.65859854166666665</c:v>
                </c:pt>
                <c:pt idx="389">
                  <c:v>0.65861518518518514</c:v>
                </c:pt>
                <c:pt idx="390">
                  <c:v>0.65863219907407411</c:v>
                </c:pt>
                <c:pt idx="391">
                  <c:v>0.65864396990740737</c:v>
                </c:pt>
                <c:pt idx="392">
                  <c:v>0.65866123842592594</c:v>
                </c:pt>
                <c:pt idx="393">
                  <c:v>0.65867306712962959</c:v>
                </c:pt>
                <c:pt idx="394">
                  <c:v>0.65869035879629634</c:v>
                </c:pt>
                <c:pt idx="395">
                  <c:v>0.65870207175925921</c:v>
                </c:pt>
                <c:pt idx="396">
                  <c:v>0.65871387731481479</c:v>
                </c:pt>
                <c:pt idx="397">
                  <c:v>0.65873109953703701</c:v>
                </c:pt>
                <c:pt idx="398">
                  <c:v>0.65874285879629635</c:v>
                </c:pt>
                <c:pt idx="399">
                  <c:v>0.65876025462962962</c:v>
                </c:pt>
                <c:pt idx="400">
                  <c:v>0.65877195601851857</c:v>
                </c:pt>
                <c:pt idx="401">
                  <c:v>0.65878357638888885</c:v>
                </c:pt>
                <c:pt idx="402">
                  <c:v>0.65879530092592598</c:v>
                </c:pt>
                <c:pt idx="403">
                  <c:v>0.65881255787037041</c:v>
                </c:pt>
                <c:pt idx="404">
                  <c:v>0.65882899305555553</c:v>
                </c:pt>
                <c:pt idx="405">
                  <c:v>0.65884075231481476</c:v>
                </c:pt>
                <c:pt idx="406">
                  <c:v>0.65885287037037032</c:v>
                </c:pt>
                <c:pt idx="407">
                  <c:v>0.65886961805555555</c:v>
                </c:pt>
                <c:pt idx="408">
                  <c:v>0.65888137731481478</c:v>
                </c:pt>
                <c:pt idx="409">
                  <c:v>0.65889318287037035</c:v>
                </c:pt>
                <c:pt idx="410">
                  <c:v>0.65891042824074075</c:v>
                </c:pt>
                <c:pt idx="411">
                  <c:v>0.65892207175925921</c:v>
                </c:pt>
                <c:pt idx="412">
                  <c:v>0.65893385416666672</c:v>
                </c:pt>
                <c:pt idx="413">
                  <c:v>0.65895104166666663</c:v>
                </c:pt>
                <c:pt idx="414">
                  <c:v>0.65896295138888894</c:v>
                </c:pt>
                <c:pt idx="415">
                  <c:v>0.6589803125</c:v>
                </c:pt>
                <c:pt idx="416">
                  <c:v>0.65899189814814818</c:v>
                </c:pt>
                <c:pt idx="417">
                  <c:v>0.65900381944444442</c:v>
                </c:pt>
                <c:pt idx="418">
                  <c:v>0.65901991898148149</c:v>
                </c:pt>
                <c:pt idx="419">
                  <c:v>0.65903167824074071</c:v>
                </c:pt>
                <c:pt idx="420">
                  <c:v>0.65904343750000005</c:v>
                </c:pt>
                <c:pt idx="421">
                  <c:v>0.65906062499999996</c:v>
                </c:pt>
                <c:pt idx="422">
                  <c:v>0.65907243055555553</c:v>
                </c:pt>
                <c:pt idx="423">
                  <c:v>0.65908410879629631</c:v>
                </c:pt>
                <c:pt idx="424">
                  <c:v>0.65910135416666671</c:v>
                </c:pt>
                <c:pt idx="425">
                  <c:v>0.65911334490740736</c:v>
                </c:pt>
                <c:pt idx="426">
                  <c:v>0.65912503472222217</c:v>
                </c:pt>
                <c:pt idx="427">
                  <c:v>0.65914221064814815</c:v>
                </c:pt>
                <c:pt idx="428">
                  <c:v>0.65915421296296295</c:v>
                </c:pt>
                <c:pt idx="429">
                  <c:v>0.65916593749999997</c:v>
                </c:pt>
                <c:pt idx="430">
                  <c:v>0.65918293981481479</c:v>
                </c:pt>
                <c:pt idx="431">
                  <c:v>0.6591993055555555</c:v>
                </c:pt>
                <c:pt idx="432">
                  <c:v>0.65921665509259264</c:v>
                </c:pt>
                <c:pt idx="433">
                  <c:v>0.65922826388888889</c:v>
                </c:pt>
                <c:pt idx="434">
                  <c:v>0.65924472222222219</c:v>
                </c:pt>
                <c:pt idx="435">
                  <c:v>0.65925854166666664</c:v>
                </c:pt>
                <c:pt idx="436">
                  <c:v>0.65927023148148145</c:v>
                </c:pt>
                <c:pt idx="437">
                  <c:v>0.65928656249999995</c:v>
                </c:pt>
                <c:pt idx="438">
                  <c:v>0.65929828703703708</c:v>
                </c:pt>
                <c:pt idx="439">
                  <c:v>0.65931002314814813</c:v>
                </c:pt>
                <c:pt idx="440">
                  <c:v>0.65932702546296296</c:v>
                </c:pt>
                <c:pt idx="441">
                  <c:v>0.65933874999999997</c:v>
                </c:pt>
                <c:pt idx="442">
                  <c:v>0.65935055555555555</c:v>
                </c:pt>
                <c:pt idx="443">
                  <c:v>0.65936226851851854</c:v>
                </c:pt>
                <c:pt idx="444">
                  <c:v>0.65937960648148153</c:v>
                </c:pt>
                <c:pt idx="445">
                  <c:v>0.65939138888888893</c:v>
                </c:pt>
                <c:pt idx="446">
                  <c:v>0.65940313657407412</c:v>
                </c:pt>
                <c:pt idx="447">
                  <c:v>0.65942028935185182</c:v>
                </c:pt>
                <c:pt idx="448">
                  <c:v>0.6594320949074074</c:v>
                </c:pt>
                <c:pt idx="449">
                  <c:v>0.65944384259259259</c:v>
                </c:pt>
                <c:pt idx="450">
                  <c:v>0.6594609953703704</c:v>
                </c:pt>
                <c:pt idx="451">
                  <c:v>0.65947275462962962</c:v>
                </c:pt>
                <c:pt idx="452">
                  <c:v>0.65948465277777779</c:v>
                </c:pt>
                <c:pt idx="453">
                  <c:v>0.65950059027777774</c:v>
                </c:pt>
                <c:pt idx="454">
                  <c:v>0.65951233796296294</c:v>
                </c:pt>
                <c:pt idx="455">
                  <c:v>0.65952409722222227</c:v>
                </c:pt>
                <c:pt idx="456">
                  <c:v>0.65953567129629631</c:v>
                </c:pt>
                <c:pt idx="457">
                  <c:v>0.65954743055555554</c:v>
                </c:pt>
                <c:pt idx="458">
                  <c:v>0.65955900462962957</c:v>
                </c:pt>
                <c:pt idx="459">
                  <c:v>0.65957078703703709</c:v>
                </c:pt>
                <c:pt idx="460">
                  <c:v>0.65958796296296296</c:v>
                </c:pt>
                <c:pt idx="461">
                  <c:v>0.65959958333333335</c:v>
                </c:pt>
                <c:pt idx="462">
                  <c:v>0.65961127314814816</c:v>
                </c:pt>
                <c:pt idx="463">
                  <c:v>0.65962305555555556</c:v>
                </c:pt>
                <c:pt idx="464">
                  <c:v>0.65963464120370374</c:v>
                </c:pt>
                <c:pt idx="465">
                  <c:v>0.65964621527777778</c:v>
                </c:pt>
                <c:pt idx="466">
                  <c:v>0.65965797453703701</c:v>
                </c:pt>
                <c:pt idx="467">
                  <c:v>0.65967430555555551</c:v>
                </c:pt>
                <c:pt idx="468">
                  <c:v>0.65969174768518524</c:v>
                </c:pt>
                <c:pt idx="469">
                  <c:v>0.65970351851851849</c:v>
                </c:pt>
                <c:pt idx="470">
                  <c:v>0.65972084490740746</c:v>
                </c:pt>
                <c:pt idx="471">
                  <c:v>0.65973247685185188</c:v>
                </c:pt>
                <c:pt idx="472">
                  <c:v>0.65974427083333331</c:v>
                </c:pt>
                <c:pt idx="473">
                  <c:v>0.65976155092592592</c:v>
                </c:pt>
                <c:pt idx="474">
                  <c:v>0.65977318287037034</c:v>
                </c:pt>
                <c:pt idx="475">
                  <c:v>0.6597848842592593</c:v>
                </c:pt>
                <c:pt idx="476">
                  <c:v>0.65979663194444449</c:v>
                </c:pt>
                <c:pt idx="477">
                  <c:v>0.65980821759259256</c:v>
                </c:pt>
                <c:pt idx="478">
                  <c:v>0.65981981481481478</c:v>
                </c:pt>
                <c:pt idx="479">
                  <c:v>0.65983158564814814</c:v>
                </c:pt>
                <c:pt idx="480">
                  <c:v>0.65984890046296296</c:v>
                </c:pt>
                <c:pt idx="481">
                  <c:v>0.65986067129629633</c:v>
                </c:pt>
                <c:pt idx="482">
                  <c:v>0.6598768055555555</c:v>
                </c:pt>
                <c:pt idx="483">
                  <c:v>0.65988850694444445</c:v>
                </c:pt>
                <c:pt idx="484">
                  <c:v>0.65990032407407406</c:v>
                </c:pt>
                <c:pt idx="485">
                  <c:v>0.6599176157407407</c:v>
                </c:pt>
                <c:pt idx="486">
                  <c:v>0.65992922453703706</c:v>
                </c:pt>
                <c:pt idx="487">
                  <c:v>0.65994096064814811</c:v>
                </c:pt>
                <c:pt idx="488">
                  <c:v>0.65995597222222224</c:v>
                </c:pt>
                <c:pt idx="489">
                  <c:v>0.65996998842592591</c:v>
                </c:pt>
                <c:pt idx="490">
                  <c:v>0.65998166666666669</c:v>
                </c:pt>
                <c:pt idx="491">
                  <c:v>0.65999328703703708</c:v>
                </c:pt>
                <c:pt idx="492">
                  <c:v>0.66000499999999995</c:v>
                </c:pt>
                <c:pt idx="493">
                  <c:v>0.66001690972222227</c:v>
                </c:pt>
                <c:pt idx="494">
                  <c:v>0.66003393518518516</c:v>
                </c:pt>
                <c:pt idx="495">
                  <c:v>0.66004564814814815</c:v>
                </c:pt>
                <c:pt idx="496">
                  <c:v>0.6600619328703704</c:v>
                </c:pt>
                <c:pt idx="497">
                  <c:v>0.660073587962963</c:v>
                </c:pt>
                <c:pt idx="498">
                  <c:v>0.66008528935185184</c:v>
                </c:pt>
                <c:pt idx="499">
                  <c:v>0.66009701388888886</c:v>
                </c:pt>
                <c:pt idx="500">
                  <c:v>0.66010878472222223</c:v>
                </c:pt>
                <c:pt idx="501">
                  <c:v>0.6601259606481481</c:v>
                </c:pt>
                <c:pt idx="502">
                  <c:v>0.66013909722222219</c:v>
                </c:pt>
                <c:pt idx="503">
                  <c:v>0.66015512731481485</c:v>
                </c:pt>
                <c:pt idx="504">
                  <c:v>0.6601667361111111</c:v>
                </c:pt>
                <c:pt idx="505">
                  <c:v>0.6601785185185185</c:v>
                </c:pt>
                <c:pt idx="506">
                  <c:v>0.66019020833333331</c:v>
                </c:pt>
                <c:pt idx="507">
                  <c:v>0.66020778935185187</c:v>
                </c:pt>
                <c:pt idx="508">
                  <c:v>0.66021946759259265</c:v>
                </c:pt>
                <c:pt idx="509">
                  <c:v>0.66023645833333333</c:v>
                </c:pt>
                <c:pt idx="510">
                  <c:v>0.66025309027777779</c:v>
                </c:pt>
                <c:pt idx="511">
                  <c:v>0.6602703703703704</c:v>
                </c:pt>
                <c:pt idx="512">
                  <c:v>0.6602820601851852</c:v>
                </c:pt>
                <c:pt idx="513">
                  <c:v>0.66029379629629625</c:v>
                </c:pt>
                <c:pt idx="514">
                  <c:v>0.66031115740740742</c:v>
                </c:pt>
                <c:pt idx="515">
                  <c:v>0.66032293981481482</c:v>
                </c:pt>
                <c:pt idx="516">
                  <c:v>0.6603356944444444</c:v>
                </c:pt>
                <c:pt idx="517">
                  <c:v>0.66035192129629627</c:v>
                </c:pt>
                <c:pt idx="518">
                  <c:v>0.66036359953703705</c:v>
                </c:pt>
                <c:pt idx="519">
                  <c:v>0.6603752083333333</c:v>
                </c:pt>
                <c:pt idx="520">
                  <c:v>0.66038692129629628</c:v>
                </c:pt>
                <c:pt idx="521">
                  <c:v>0.6603985185185185</c:v>
                </c:pt>
                <c:pt idx="522">
                  <c:v>0.66041027777777783</c:v>
                </c:pt>
                <c:pt idx="523">
                  <c:v>0.66042743055555553</c:v>
                </c:pt>
                <c:pt idx="524">
                  <c:v>0.66044406249999998</c:v>
                </c:pt>
                <c:pt idx="525">
                  <c:v>0.66046129629629624</c:v>
                </c:pt>
                <c:pt idx="526">
                  <c:v>0.6604730324074074</c:v>
                </c:pt>
                <c:pt idx="527">
                  <c:v>0.66048475694444442</c:v>
                </c:pt>
                <c:pt idx="528">
                  <c:v>0.66049649305555558</c:v>
                </c:pt>
                <c:pt idx="529">
                  <c:v>0.66051299768518523</c:v>
                </c:pt>
                <c:pt idx="530">
                  <c:v>0.66052526620370366</c:v>
                </c:pt>
                <c:pt idx="531">
                  <c:v>0.66053704861111107</c:v>
                </c:pt>
                <c:pt idx="532">
                  <c:v>0.66054875000000002</c:v>
                </c:pt>
                <c:pt idx="533">
                  <c:v>0.66056034722222223</c:v>
                </c:pt>
                <c:pt idx="534">
                  <c:v>0.66057195601851848</c:v>
                </c:pt>
                <c:pt idx="535">
                  <c:v>0.66058354166666666</c:v>
                </c:pt>
                <c:pt idx="536">
                  <c:v>0.66059532407407406</c:v>
                </c:pt>
                <c:pt idx="537">
                  <c:v>0.66060701388888887</c:v>
                </c:pt>
                <c:pt idx="538">
                  <c:v>0.66061858796296291</c:v>
                </c:pt>
                <c:pt idx="539">
                  <c:v>0.66063021990740745</c:v>
                </c:pt>
                <c:pt idx="540">
                  <c:v>0.66064664351851854</c:v>
                </c:pt>
                <c:pt idx="541">
                  <c:v>0.66066379629629635</c:v>
                </c:pt>
                <c:pt idx="542">
                  <c:v>0.66067918981481477</c:v>
                </c:pt>
                <c:pt idx="543">
                  <c:v>0.66069146990740746</c:v>
                </c:pt>
                <c:pt idx="544">
                  <c:v>0.66070467592592597</c:v>
                </c:pt>
                <c:pt idx="545">
                  <c:v>0.66071649305555558</c:v>
                </c:pt>
                <c:pt idx="546">
                  <c:v>0.6607283796296296</c:v>
                </c:pt>
                <c:pt idx="547">
                  <c:v>0.66074534722222222</c:v>
                </c:pt>
                <c:pt idx="548">
                  <c:v>0.66075707175925924</c:v>
                </c:pt>
                <c:pt idx="549">
                  <c:v>0.66076870370370366</c:v>
                </c:pt>
                <c:pt idx="550">
                  <c:v>0.66078497685185189</c:v>
                </c:pt>
                <c:pt idx="551">
                  <c:v>0.66079690972222227</c:v>
                </c:pt>
                <c:pt idx="552">
                  <c:v>0.66081002314814818</c:v>
                </c:pt>
                <c:pt idx="553">
                  <c:v>0.66082567129629632</c:v>
                </c:pt>
                <c:pt idx="554">
                  <c:v>0.66083751157407411</c:v>
                </c:pt>
                <c:pt idx="555">
                  <c:v>0.66085025462962965</c:v>
                </c:pt>
                <c:pt idx="556">
                  <c:v>0.66086656249999998</c:v>
                </c:pt>
                <c:pt idx="557">
                  <c:v>0.66087837962962959</c:v>
                </c:pt>
                <c:pt idx="558">
                  <c:v>0.66089562499999999</c:v>
                </c:pt>
                <c:pt idx="559">
                  <c:v>0.66090721064814817</c:v>
                </c:pt>
                <c:pt idx="560">
                  <c:v>0.66091879629629635</c:v>
                </c:pt>
                <c:pt idx="561">
                  <c:v>0.66093055555555558</c:v>
                </c:pt>
                <c:pt idx="562">
                  <c:v>0.66094234953703701</c:v>
                </c:pt>
                <c:pt idx="563">
                  <c:v>0.66095422453703701</c:v>
                </c:pt>
                <c:pt idx="564">
                  <c:v>0.66097016203703707</c:v>
                </c:pt>
                <c:pt idx="565">
                  <c:v>0.66098172453703707</c:v>
                </c:pt>
                <c:pt idx="566">
                  <c:v>0.66099344907407409</c:v>
                </c:pt>
                <c:pt idx="567">
                  <c:v>0.66100508101851851</c:v>
                </c:pt>
                <c:pt idx="568">
                  <c:v>0.66101684027777774</c:v>
                </c:pt>
                <c:pt idx="569">
                  <c:v>0.66102859953703708</c:v>
                </c:pt>
                <c:pt idx="570">
                  <c:v>0.66104574074074074</c:v>
                </c:pt>
                <c:pt idx="571">
                  <c:v>0.66105749999999996</c:v>
                </c:pt>
                <c:pt idx="572">
                  <c:v>0.66106924768518516</c:v>
                </c:pt>
                <c:pt idx="573">
                  <c:v>0.66108084490740737</c:v>
                </c:pt>
                <c:pt idx="574">
                  <c:v>0.66109260416666671</c:v>
                </c:pt>
                <c:pt idx="575">
                  <c:v>0.66110576388888886</c:v>
                </c:pt>
                <c:pt idx="576">
                  <c:v>0.6611215046296296</c:v>
                </c:pt>
                <c:pt idx="577">
                  <c:v>0.66113307870370375</c:v>
                </c:pt>
                <c:pt idx="578">
                  <c:v>0.661144849537037</c:v>
                </c:pt>
                <c:pt idx="579">
                  <c:v>0.66115642361111115</c:v>
                </c:pt>
                <c:pt idx="580">
                  <c:v>0.6611682523148148</c:v>
                </c:pt>
                <c:pt idx="581">
                  <c:v>0.6611844560185185</c:v>
                </c:pt>
                <c:pt idx="582">
                  <c:v>0.6611962384259259</c:v>
                </c:pt>
                <c:pt idx="583">
                  <c:v>0.66121356481481486</c:v>
                </c:pt>
                <c:pt idx="584">
                  <c:v>0.66122532407407408</c:v>
                </c:pt>
                <c:pt idx="585">
                  <c:v>0.66124249999999996</c:v>
                </c:pt>
                <c:pt idx="586">
                  <c:v>0.66125424768518515</c:v>
                </c:pt>
                <c:pt idx="587">
                  <c:v>0.6612658217592593</c:v>
                </c:pt>
                <c:pt idx="588">
                  <c:v>0.66127758101851852</c:v>
                </c:pt>
                <c:pt idx="589">
                  <c:v>0.66128918981481477</c:v>
                </c:pt>
                <c:pt idx="590">
                  <c:v>0.66130089120370372</c:v>
                </c:pt>
                <c:pt idx="591">
                  <c:v>0.6613125694444445</c:v>
                </c:pt>
                <c:pt idx="592">
                  <c:v>0.66132415509259257</c:v>
                </c:pt>
                <c:pt idx="593">
                  <c:v>0.66133579861111114</c:v>
                </c:pt>
                <c:pt idx="594">
                  <c:v>0.66134740740740738</c:v>
                </c:pt>
                <c:pt idx="595">
                  <c:v>0.66135921296296296</c:v>
                </c:pt>
                <c:pt idx="596">
                  <c:v>0.66137541666666666</c:v>
                </c:pt>
                <c:pt idx="597">
                  <c:v>0.66139043981481482</c:v>
                </c:pt>
                <c:pt idx="598">
                  <c:v>0.66140290509259259</c:v>
                </c:pt>
                <c:pt idx="599">
                  <c:v>0.6614161458333333</c:v>
                </c:pt>
                <c:pt idx="600">
                  <c:v>0.66142793981481485</c:v>
                </c:pt>
                <c:pt idx="601">
                  <c:v>0.66143988425925926</c:v>
                </c:pt>
                <c:pt idx="602">
                  <c:v>0.66145679398148149</c:v>
                </c:pt>
                <c:pt idx="603">
                  <c:v>0.661473125</c:v>
                </c:pt>
                <c:pt idx="604">
                  <c:v>0.66148482638888884</c:v>
                </c:pt>
                <c:pt idx="605">
                  <c:v>0.66149644675925923</c:v>
                </c:pt>
                <c:pt idx="606">
                  <c:v>0.6615082175925926</c:v>
                </c:pt>
                <c:pt idx="607">
                  <c:v>0.66152</c:v>
                </c:pt>
                <c:pt idx="608">
                  <c:v>0.66153709490740742</c:v>
                </c:pt>
                <c:pt idx="609">
                  <c:v>0.66154870370370367</c:v>
                </c:pt>
                <c:pt idx="610">
                  <c:v>0.661560462962963</c:v>
                </c:pt>
                <c:pt idx="611">
                  <c:v>0.6615722453703704</c:v>
                </c:pt>
                <c:pt idx="612">
                  <c:v>0.66158953703703705</c:v>
                </c:pt>
                <c:pt idx="613">
                  <c:v>0.66160130787037041</c:v>
                </c:pt>
                <c:pt idx="614">
                  <c:v>0.66161307870370367</c:v>
                </c:pt>
                <c:pt idx="615">
                  <c:v>0.66163039351851849</c:v>
                </c:pt>
                <c:pt idx="616">
                  <c:v>0.66164217592592589</c:v>
                </c:pt>
                <c:pt idx="617">
                  <c:v>0.66165946759259264</c:v>
                </c:pt>
                <c:pt idx="618">
                  <c:v>0.66167599537037036</c:v>
                </c:pt>
                <c:pt idx="619">
                  <c:v>0.66169318287037038</c:v>
                </c:pt>
                <c:pt idx="620">
                  <c:v>0.66170508101851855</c:v>
                </c:pt>
                <c:pt idx="621">
                  <c:v>0.66172229166666663</c:v>
                </c:pt>
                <c:pt idx="622">
                  <c:v>0.66173405092592597</c:v>
                </c:pt>
                <c:pt idx="623">
                  <c:v>0.66174581018518519</c:v>
                </c:pt>
                <c:pt idx="624">
                  <c:v>0.66175863425925929</c:v>
                </c:pt>
                <c:pt idx="625">
                  <c:v>0.6617747453703704</c:v>
                </c:pt>
                <c:pt idx="626">
                  <c:v>0.66178648148148145</c:v>
                </c:pt>
                <c:pt idx="627">
                  <c:v>0.66179932870370373</c:v>
                </c:pt>
                <c:pt idx="628">
                  <c:v>0.66181541666666666</c:v>
                </c:pt>
                <c:pt idx="629">
                  <c:v>0.66182716435185185</c:v>
                </c:pt>
                <c:pt idx="630">
                  <c:v>0.66183909722222223</c:v>
                </c:pt>
                <c:pt idx="631">
                  <c:v>0.66185520833333333</c:v>
                </c:pt>
                <c:pt idx="632">
                  <c:v>0.66187259259259257</c:v>
                </c:pt>
                <c:pt idx="633">
                  <c:v>0.6618843518518519</c:v>
                </c:pt>
                <c:pt idx="634">
                  <c:v>0.66190171296296296</c:v>
                </c:pt>
                <c:pt idx="635">
                  <c:v>0.6619144212962963</c:v>
                </c:pt>
                <c:pt idx="636">
                  <c:v>0.66193061342592596</c:v>
                </c:pt>
                <c:pt idx="637">
                  <c:v>0.66194239583333336</c:v>
                </c:pt>
                <c:pt idx="638">
                  <c:v>0.66195413194444441</c:v>
                </c:pt>
                <c:pt idx="639">
                  <c:v>0.66196590277777778</c:v>
                </c:pt>
                <c:pt idx="640">
                  <c:v>0.66198304398148144</c:v>
                </c:pt>
                <c:pt idx="641">
                  <c:v>0.66199481481481481</c:v>
                </c:pt>
                <c:pt idx="642">
                  <c:v>0.66200656250000001</c:v>
                </c:pt>
                <c:pt idx="643">
                  <c:v>0.66202400462962963</c:v>
                </c:pt>
                <c:pt idx="644">
                  <c:v>0.66203567129629626</c:v>
                </c:pt>
                <c:pt idx="645">
                  <c:v>0.66204728009259262</c:v>
                </c:pt>
                <c:pt idx="646">
                  <c:v>0.66206370370370371</c:v>
                </c:pt>
                <c:pt idx="647">
                  <c:v>0.66208107638888891</c:v>
                </c:pt>
                <c:pt idx="648">
                  <c:v>0.66209267361111113</c:v>
                </c:pt>
                <c:pt idx="649">
                  <c:v>0.66211363425925929</c:v>
                </c:pt>
                <c:pt idx="650">
                  <c:v>0.66212739583333335</c:v>
                </c:pt>
                <c:pt idx="651">
                  <c:v>0.6621391319444444</c:v>
                </c:pt>
                <c:pt idx="652">
                  <c:v>0.66215143518518516</c:v>
                </c:pt>
                <c:pt idx="653">
                  <c:v>0.66216827546296297</c:v>
                </c:pt>
                <c:pt idx="654">
                  <c:v>0.66218001157407402</c:v>
                </c:pt>
                <c:pt idx="655">
                  <c:v>0.66219734953703702</c:v>
                </c:pt>
                <c:pt idx="656">
                  <c:v>0.66220892361111117</c:v>
                </c:pt>
                <c:pt idx="657">
                  <c:v>0.66222070601851857</c:v>
                </c:pt>
                <c:pt idx="658">
                  <c:v>0.66223302083333335</c:v>
                </c:pt>
                <c:pt idx="659">
                  <c:v>0.6622487037037037</c:v>
                </c:pt>
                <c:pt idx="660">
                  <c:v>0.66226032407407409</c:v>
                </c:pt>
                <c:pt idx="661">
                  <c:v>0.6622730555555556</c:v>
                </c:pt>
                <c:pt idx="662">
                  <c:v>0.66228924768518516</c:v>
                </c:pt>
                <c:pt idx="663">
                  <c:v>0.66230097222222217</c:v>
                </c:pt>
                <c:pt idx="664">
                  <c:v>0.66231276620370372</c:v>
                </c:pt>
                <c:pt idx="665">
                  <c:v>0.66232450231481477</c:v>
                </c:pt>
                <c:pt idx="666">
                  <c:v>0.66234175925925931</c:v>
                </c:pt>
                <c:pt idx="667">
                  <c:v>0.66235362268518516</c:v>
                </c:pt>
                <c:pt idx="668">
                  <c:v>0.66237087962962959</c:v>
                </c:pt>
                <c:pt idx="669">
                  <c:v>0.66238254629629634</c:v>
                </c:pt>
                <c:pt idx="670">
                  <c:v>0.66239413194444441</c:v>
                </c:pt>
                <c:pt idx="671">
                  <c:v>0.66240586805555557</c:v>
                </c:pt>
                <c:pt idx="672">
                  <c:v>0.66241762731481479</c:v>
                </c:pt>
                <c:pt idx="673">
                  <c:v>0.66243391203703705</c:v>
                </c:pt>
                <c:pt idx="674">
                  <c:v>0.66245107638888889</c:v>
                </c:pt>
                <c:pt idx="675">
                  <c:v>0.66246285879629629</c:v>
                </c:pt>
                <c:pt idx="676">
                  <c:v>0.66247458333333331</c:v>
                </c:pt>
                <c:pt idx="677">
                  <c:v>0.66249200231481487</c:v>
                </c:pt>
                <c:pt idx="678">
                  <c:v>0.66250370370370371</c:v>
                </c:pt>
                <c:pt idx="679">
                  <c:v>0.66251547453703707</c:v>
                </c:pt>
                <c:pt idx="680">
                  <c:v>0.66252921296296297</c:v>
                </c:pt>
                <c:pt idx="681">
                  <c:v>0.66254444444444449</c:v>
                </c:pt>
                <c:pt idx="682">
                  <c:v>0.66255618055555554</c:v>
                </c:pt>
                <c:pt idx="683">
                  <c:v>0.66257333333333335</c:v>
                </c:pt>
                <c:pt idx="684">
                  <c:v>0.66258510416666672</c:v>
                </c:pt>
                <c:pt idx="685">
                  <c:v>0.66259682870370373</c:v>
                </c:pt>
                <c:pt idx="686">
                  <c:v>0.66260864583333334</c:v>
                </c:pt>
                <c:pt idx="687">
                  <c:v>0.6626247106481481</c:v>
                </c:pt>
                <c:pt idx="688">
                  <c:v>0.66263628472222225</c:v>
                </c:pt>
                <c:pt idx="689">
                  <c:v>0.6626480208333333</c:v>
                </c:pt>
                <c:pt idx="690">
                  <c:v>0.66265975694444446</c:v>
                </c:pt>
                <c:pt idx="691">
                  <c:v>0.66267151620370368</c:v>
                </c:pt>
                <c:pt idx="692">
                  <c:v>0.66268876157407408</c:v>
                </c:pt>
                <c:pt idx="693">
                  <c:v>0.66270046296296292</c:v>
                </c:pt>
                <c:pt idx="694">
                  <c:v>0.66271206018518514</c:v>
                </c:pt>
                <c:pt idx="695">
                  <c:v>0.66272364583333332</c:v>
                </c:pt>
                <c:pt idx="696">
                  <c:v>0.66273538194444448</c:v>
                </c:pt>
                <c:pt idx="697">
                  <c:v>0.6627471064814815</c:v>
                </c:pt>
                <c:pt idx="698">
                  <c:v>0.66275886574074072</c:v>
                </c:pt>
                <c:pt idx="699">
                  <c:v>0.66277607638888891</c:v>
                </c:pt>
                <c:pt idx="700">
                  <c:v>0.66278790509259256</c:v>
                </c:pt>
                <c:pt idx="701">
                  <c:v>0.66280517361111113</c:v>
                </c:pt>
                <c:pt idx="702">
                  <c:v>0.66282508101851856</c:v>
                </c:pt>
                <c:pt idx="703">
                  <c:v>0.66283880787037042</c:v>
                </c:pt>
                <c:pt idx="704">
                  <c:v>0.66285057870370367</c:v>
                </c:pt>
                <c:pt idx="705">
                  <c:v>0.66286306712962961</c:v>
                </c:pt>
                <c:pt idx="706">
                  <c:v>0.66287972222222225</c:v>
                </c:pt>
                <c:pt idx="707">
                  <c:v>0.66289152777777782</c:v>
                </c:pt>
                <c:pt idx="708">
                  <c:v>0.66290754629629633</c:v>
                </c:pt>
                <c:pt idx="709">
                  <c:v>0.66291929398148153</c:v>
                </c:pt>
                <c:pt idx="710">
                  <c:v>0.66293090277777778</c:v>
                </c:pt>
                <c:pt idx="711">
                  <c:v>0.66294267361111114</c:v>
                </c:pt>
                <c:pt idx="712">
                  <c:v>0.66295437499999998</c:v>
                </c:pt>
                <c:pt idx="713">
                  <c:v>0.66297175925925922</c:v>
                </c:pt>
                <c:pt idx="714">
                  <c:v>0.66298351851851856</c:v>
                </c:pt>
                <c:pt idx="715">
                  <c:v>0.66300086805555558</c:v>
                </c:pt>
                <c:pt idx="716">
                  <c:v>0.6630125925925926</c:v>
                </c:pt>
                <c:pt idx="717">
                  <c:v>0.66302434027777779</c:v>
                </c:pt>
                <c:pt idx="718">
                  <c:v>0.66304152777777781</c:v>
                </c:pt>
                <c:pt idx="719">
                  <c:v>0.66305311342592588</c:v>
                </c:pt>
                <c:pt idx="720">
                  <c:v>0.66306469907407406</c:v>
                </c:pt>
                <c:pt idx="721">
                  <c:v>0.66307648148148146</c:v>
                </c:pt>
                <c:pt idx="722">
                  <c:v>0.66308822916666665</c:v>
                </c:pt>
                <c:pt idx="723">
                  <c:v>0.66310428240740737</c:v>
                </c:pt>
                <c:pt idx="724">
                  <c:v>0.66311611111111113</c:v>
                </c:pt>
                <c:pt idx="725">
                  <c:v>0.66312781249999997</c:v>
                </c:pt>
                <c:pt idx="726">
                  <c:v>0.66314518518518517</c:v>
                </c:pt>
                <c:pt idx="727">
                  <c:v>0.66315695601851854</c:v>
                </c:pt>
                <c:pt idx="728">
                  <c:v>0.66317427083333336</c:v>
                </c:pt>
                <c:pt idx="729">
                  <c:v>0.66318589120370375</c:v>
                </c:pt>
                <c:pt idx="730">
                  <c:v>0.66319767361111115</c:v>
                </c:pt>
                <c:pt idx="731">
                  <c:v>0.66320939814814817</c:v>
                </c:pt>
                <c:pt idx="732">
                  <c:v>0.66322679398148143</c:v>
                </c:pt>
                <c:pt idx="733">
                  <c:v>0.66323847222222221</c:v>
                </c:pt>
                <c:pt idx="734">
                  <c:v>0.66325008101851857</c:v>
                </c:pt>
                <c:pt idx="735">
                  <c:v>0.66326202546296298</c:v>
                </c:pt>
                <c:pt idx="736">
                  <c:v>0.66327898148148146</c:v>
                </c:pt>
                <c:pt idx="737">
                  <c:v>0.66329546296296293</c:v>
                </c:pt>
                <c:pt idx="738">
                  <c:v>0.66330719907407409</c:v>
                </c:pt>
                <c:pt idx="739">
                  <c:v>0.66332440972222217</c:v>
                </c:pt>
                <c:pt idx="740">
                  <c:v>0.66333614583333333</c:v>
                </c:pt>
                <c:pt idx="741">
                  <c:v>0.6633479166666667</c:v>
                </c:pt>
                <c:pt idx="742">
                  <c:v>0.66335952546296295</c:v>
                </c:pt>
                <c:pt idx="743">
                  <c:v>0.66337688657407412</c:v>
                </c:pt>
                <c:pt idx="744">
                  <c:v>0.66338857638888893</c:v>
                </c:pt>
                <c:pt idx="745">
                  <c:v>0.66340017361111114</c:v>
                </c:pt>
                <c:pt idx="746">
                  <c:v>0.66341188657407413</c:v>
                </c:pt>
                <c:pt idx="747">
                  <c:v>0.66342366898148153</c:v>
                </c:pt>
                <c:pt idx="748">
                  <c:v>0.66344086805555558</c:v>
                </c:pt>
                <c:pt idx="749">
                  <c:v>0.66345259259259259</c:v>
                </c:pt>
                <c:pt idx="750">
                  <c:v>0.663464375</c:v>
                </c:pt>
                <c:pt idx="751">
                  <c:v>0.66347791666666667</c:v>
                </c:pt>
                <c:pt idx="752">
                  <c:v>0.66349347222222221</c:v>
                </c:pt>
                <c:pt idx="753">
                  <c:v>0.66350974537037033</c:v>
                </c:pt>
                <c:pt idx="754">
                  <c:v>0.66352133101851851</c:v>
                </c:pt>
                <c:pt idx="755">
                  <c:v>0.66353298611111111</c:v>
                </c:pt>
                <c:pt idx="756">
                  <c:v>0.66354934027777779</c:v>
                </c:pt>
                <c:pt idx="757">
                  <c:v>0.66356322916666666</c:v>
                </c:pt>
                <c:pt idx="758">
                  <c:v>0.66357482638888887</c:v>
                </c:pt>
                <c:pt idx="759">
                  <c:v>0.66358662037037042</c:v>
                </c:pt>
                <c:pt idx="760">
                  <c:v>0.66360378472222226</c:v>
                </c:pt>
                <c:pt idx="761">
                  <c:v>0.66361554398148148</c:v>
                </c:pt>
                <c:pt idx="762">
                  <c:v>0.66362731481481485</c:v>
                </c:pt>
                <c:pt idx="763">
                  <c:v>0.66364465277777773</c:v>
                </c:pt>
                <c:pt idx="764">
                  <c:v>0.66365641203703707</c:v>
                </c:pt>
                <c:pt idx="765">
                  <c:v>0.66366798611111111</c:v>
                </c:pt>
                <c:pt idx="766">
                  <c:v>0.66368434027777778</c:v>
                </c:pt>
                <c:pt idx="767">
                  <c:v>0.66369711805555553</c:v>
                </c:pt>
                <c:pt idx="768">
                  <c:v>0.66371341435185183</c:v>
                </c:pt>
                <c:pt idx="769">
                  <c:v>0.66372511574074078</c:v>
                </c:pt>
                <c:pt idx="770">
                  <c:v>0.66374253472222222</c:v>
                </c:pt>
                <c:pt idx="771">
                  <c:v>0.66375424768518521</c:v>
                </c:pt>
                <c:pt idx="772">
                  <c:v>0.66376584490740742</c:v>
                </c:pt>
                <c:pt idx="773">
                  <c:v>0.6637775578703704</c:v>
                </c:pt>
                <c:pt idx="774">
                  <c:v>0.66378915509259262</c:v>
                </c:pt>
                <c:pt idx="775">
                  <c:v>0.66380093750000002</c:v>
                </c:pt>
                <c:pt idx="776">
                  <c:v>0.66381818287037042</c:v>
                </c:pt>
                <c:pt idx="777">
                  <c:v>0.66383001157407406</c:v>
                </c:pt>
                <c:pt idx="778">
                  <c:v>0.6638472685185185</c:v>
                </c:pt>
                <c:pt idx="779">
                  <c:v>0.66385891203703706</c:v>
                </c:pt>
                <c:pt idx="780">
                  <c:v>0.66387531249999998</c:v>
                </c:pt>
                <c:pt idx="781">
                  <c:v>0.66389260416666662</c:v>
                </c:pt>
                <c:pt idx="782">
                  <c:v>0.66390436342592596</c:v>
                </c:pt>
                <c:pt idx="783">
                  <c:v>0.66391609953703701</c:v>
                </c:pt>
                <c:pt idx="784">
                  <c:v>0.66393346064814818</c:v>
                </c:pt>
                <c:pt idx="785">
                  <c:v>0.66394506944444442</c:v>
                </c:pt>
                <c:pt idx="786">
                  <c:v>0.66395680555555558</c:v>
                </c:pt>
                <c:pt idx="787">
                  <c:v>0.66396857638888884</c:v>
                </c:pt>
                <c:pt idx="788">
                  <c:v>0.66398028935185183</c:v>
                </c:pt>
                <c:pt idx="789">
                  <c:v>0.66399750000000002</c:v>
                </c:pt>
                <c:pt idx="790">
                  <c:v>0.66400931712962963</c:v>
                </c:pt>
                <c:pt idx="791">
                  <c:v>0.66402089120370367</c:v>
                </c:pt>
                <c:pt idx="792">
                  <c:v>0.66403822916666666</c:v>
                </c:pt>
                <c:pt idx="793">
                  <c:v>0.6640499305555555</c:v>
                </c:pt>
                <c:pt idx="794">
                  <c:v>0.66406621527777776</c:v>
                </c:pt>
                <c:pt idx="795">
                  <c:v>0.66407797453703699</c:v>
                </c:pt>
                <c:pt idx="796">
                  <c:v>0.66409530092592595</c:v>
                </c:pt>
                <c:pt idx="797">
                  <c:v>0.66410690972222219</c:v>
                </c:pt>
                <c:pt idx="798">
                  <c:v>0.66411864583333335</c:v>
                </c:pt>
                <c:pt idx="799">
                  <c:v>0.66413042824074076</c:v>
                </c:pt>
                <c:pt idx="800">
                  <c:v>0.66414760416666663</c:v>
                </c:pt>
                <c:pt idx="801">
                  <c:v>0.66415952546296297</c:v>
                </c:pt>
                <c:pt idx="802">
                  <c:v>0.66417671296296299</c:v>
                </c:pt>
                <c:pt idx="803">
                  <c:v>0.66418842592592597</c:v>
                </c:pt>
                <c:pt idx="804">
                  <c:v>0.66420026620370365</c:v>
                </c:pt>
                <c:pt idx="805">
                  <c:v>0.66421758101851847</c:v>
                </c:pt>
                <c:pt idx="806">
                  <c:v>0.6642349305555556</c:v>
                </c:pt>
                <c:pt idx="807">
                  <c:v>0.66424670138888886</c:v>
                </c:pt>
                <c:pt idx="808">
                  <c:v>0.66426190972222221</c:v>
                </c:pt>
                <c:pt idx="809">
                  <c:v>0.66427579861111108</c:v>
                </c:pt>
                <c:pt idx="810">
                  <c:v>0.66428753472222224</c:v>
                </c:pt>
                <c:pt idx="811">
                  <c:v>0.66429935185185185</c:v>
                </c:pt>
                <c:pt idx="812">
                  <c:v>0.66431648148148148</c:v>
                </c:pt>
                <c:pt idx="813">
                  <c:v>0.66432827546296291</c:v>
                </c:pt>
                <c:pt idx="814">
                  <c:v>0.6643399884259259</c:v>
                </c:pt>
                <c:pt idx="815">
                  <c:v>0.66435719907407409</c:v>
                </c:pt>
                <c:pt idx="816">
                  <c:v>0.66437363425925922</c:v>
                </c:pt>
                <c:pt idx="817">
                  <c:v>0.66438540509259258</c:v>
                </c:pt>
                <c:pt idx="818">
                  <c:v>0.66439714120370374</c:v>
                </c:pt>
                <c:pt idx="819">
                  <c:v>0.66441432870370365</c:v>
                </c:pt>
                <c:pt idx="820">
                  <c:v>0.66442621527777779</c:v>
                </c:pt>
                <c:pt idx="821">
                  <c:v>0.66444343750000001</c:v>
                </c:pt>
                <c:pt idx="822">
                  <c:v>0.66445517361111106</c:v>
                </c:pt>
                <c:pt idx="823">
                  <c:v>0.66447254629629626</c:v>
                </c:pt>
                <c:pt idx="824">
                  <c:v>0.66448415509259262</c:v>
                </c:pt>
                <c:pt idx="825">
                  <c:v>0.66449587962962964</c:v>
                </c:pt>
                <c:pt idx="826">
                  <c:v>0.66451329861111108</c:v>
                </c:pt>
                <c:pt idx="827">
                  <c:v>0.66452503472222224</c:v>
                </c:pt>
                <c:pt idx="828">
                  <c:v>0.6645423958333333</c:v>
                </c:pt>
                <c:pt idx="829">
                  <c:v>0.66455412037037032</c:v>
                </c:pt>
                <c:pt idx="830">
                  <c:v>0.66456587962962965</c:v>
                </c:pt>
                <c:pt idx="831">
                  <c:v>0.66458288194444448</c:v>
                </c:pt>
                <c:pt idx="832">
                  <c:v>0.66459931712962961</c:v>
                </c:pt>
                <c:pt idx="833">
                  <c:v>0.66461107638888894</c:v>
                </c:pt>
                <c:pt idx="834">
                  <c:v>0.66462277777777778</c:v>
                </c:pt>
                <c:pt idx="835">
                  <c:v>0.66463443287037038</c:v>
                </c:pt>
                <c:pt idx="836">
                  <c:v>0.66464616898148143</c:v>
                </c:pt>
                <c:pt idx="837">
                  <c:v>0.66465776620370365</c:v>
                </c:pt>
                <c:pt idx="838">
                  <c:v>0.66466957175925923</c:v>
                </c:pt>
                <c:pt idx="839">
                  <c:v>0.66468123842592597</c:v>
                </c:pt>
                <c:pt idx="840">
                  <c:v>0.66469844907407405</c:v>
                </c:pt>
                <c:pt idx="841">
                  <c:v>0.66471020833333339</c:v>
                </c:pt>
                <c:pt idx="842">
                  <c:v>0.6647239236111111</c:v>
                </c:pt>
                <c:pt idx="843">
                  <c:v>0.66473916666666666</c:v>
                </c:pt>
                <c:pt idx="844">
                  <c:v>0.66475564814814814</c:v>
                </c:pt>
                <c:pt idx="845">
                  <c:v>0.66477291666666671</c:v>
                </c:pt>
                <c:pt idx="846">
                  <c:v>0.66478469907407411</c:v>
                </c:pt>
                <c:pt idx="847">
                  <c:v>0.66479638888888892</c:v>
                </c:pt>
                <c:pt idx="848">
                  <c:v>0.66480797453703699</c:v>
                </c:pt>
                <c:pt idx="849">
                  <c:v>0.66481995370370373</c:v>
                </c:pt>
                <c:pt idx="850">
                  <c:v>0.66483695601851855</c:v>
                </c:pt>
                <c:pt idx="851">
                  <c:v>0.6648486921296296</c:v>
                </c:pt>
                <c:pt idx="852">
                  <c:v>0.66486046296296297</c:v>
                </c:pt>
                <c:pt idx="853">
                  <c:v>0.66487760416666664</c:v>
                </c:pt>
                <c:pt idx="854">
                  <c:v>0.66488927083333338</c:v>
                </c:pt>
                <c:pt idx="855">
                  <c:v>0.66490092592592598</c:v>
                </c:pt>
                <c:pt idx="856">
                  <c:v>0.66491258101851847</c:v>
                </c:pt>
                <c:pt idx="857">
                  <c:v>0.66492429398148145</c:v>
                </c:pt>
                <c:pt idx="858">
                  <c:v>0.66493605324074079</c:v>
                </c:pt>
                <c:pt idx="859">
                  <c:v>0.664947650462963</c:v>
                </c:pt>
                <c:pt idx="860">
                  <c:v>0.66495944444444444</c:v>
                </c:pt>
                <c:pt idx="861">
                  <c:v>0.6649742476851852</c:v>
                </c:pt>
                <c:pt idx="862">
                  <c:v>0.66498850694444445</c:v>
                </c:pt>
                <c:pt idx="863">
                  <c:v>0.66500461805555555</c:v>
                </c:pt>
                <c:pt idx="864">
                  <c:v>0.66501628472222218</c:v>
                </c:pt>
                <c:pt idx="865">
                  <c:v>0.66502802083333334</c:v>
                </c:pt>
                <c:pt idx="866">
                  <c:v>0.6650396643518518</c:v>
                </c:pt>
                <c:pt idx="867">
                  <c:v>0.66505130787037037</c:v>
                </c:pt>
                <c:pt idx="868">
                  <c:v>0.66506753472222224</c:v>
                </c:pt>
                <c:pt idx="869">
                  <c:v>0.66507934027777782</c:v>
                </c:pt>
                <c:pt idx="870">
                  <c:v>0.66509089120370368</c:v>
                </c:pt>
                <c:pt idx="871">
                  <c:v>0.66510266203703705</c:v>
                </c:pt>
                <c:pt idx="872">
                  <c:v>0.66511980324074071</c:v>
                </c:pt>
                <c:pt idx="873">
                  <c:v>0.66513156250000005</c:v>
                </c:pt>
                <c:pt idx="874">
                  <c:v>0.66514331018518513</c:v>
                </c:pt>
                <c:pt idx="875">
                  <c:v>0.66515506944444447</c:v>
                </c:pt>
                <c:pt idx="876">
                  <c:v>0.66517230324074073</c:v>
                </c:pt>
                <c:pt idx="877">
                  <c:v>0.66518401620370371</c:v>
                </c:pt>
                <c:pt idx="878">
                  <c:v>0.6651957638888889</c:v>
                </c:pt>
                <c:pt idx="879">
                  <c:v>0.66521303240740737</c:v>
                </c:pt>
                <c:pt idx="880">
                  <c:v>0.66522462962962958</c:v>
                </c:pt>
                <c:pt idx="881">
                  <c:v>0.66523642361111113</c:v>
                </c:pt>
                <c:pt idx="882">
                  <c:v>0.66525275462962963</c:v>
                </c:pt>
                <c:pt idx="883">
                  <c:v>0.66527006944444445</c:v>
                </c:pt>
                <c:pt idx="884">
                  <c:v>0.66528182870370367</c:v>
                </c:pt>
                <c:pt idx="885">
                  <c:v>0.66529435185185182</c:v>
                </c:pt>
                <c:pt idx="886">
                  <c:v>0.66531087962962965</c:v>
                </c:pt>
                <c:pt idx="887">
                  <c:v>0.66532275462962964</c:v>
                </c:pt>
                <c:pt idx="888">
                  <c:v>0.66534001157407408</c:v>
                </c:pt>
                <c:pt idx="889">
                  <c:v>0.66535184027777783</c:v>
                </c:pt>
                <c:pt idx="890">
                  <c:v>0.66536900462962967</c:v>
                </c:pt>
                <c:pt idx="891">
                  <c:v>0.66538076388888889</c:v>
                </c:pt>
                <c:pt idx="892">
                  <c:v>0.66539234953703708</c:v>
                </c:pt>
                <c:pt idx="893">
                  <c:v>0.66540408564814812</c:v>
                </c:pt>
                <c:pt idx="894">
                  <c:v>0.66541583333333332</c:v>
                </c:pt>
                <c:pt idx="895">
                  <c:v>0.66543318287037034</c:v>
                </c:pt>
                <c:pt idx="896">
                  <c:v>0.66544947916666664</c:v>
                </c:pt>
                <c:pt idx="897">
                  <c:v>0.66546122685185183</c:v>
                </c:pt>
                <c:pt idx="898">
                  <c:v>0.66547865740740741</c:v>
                </c:pt>
                <c:pt idx="899">
                  <c:v>0.66549034722222222</c:v>
                </c:pt>
                <c:pt idx="900">
                  <c:v>0.66550754629629627</c:v>
                </c:pt>
                <c:pt idx="901">
                  <c:v>0.66551934027777782</c:v>
                </c:pt>
                <c:pt idx="902">
                  <c:v>0.66553142361111106</c:v>
                </c:pt>
                <c:pt idx="903">
                  <c:v>0.66554840277777783</c:v>
                </c:pt>
                <c:pt idx="904">
                  <c:v>0.66556023148148147</c:v>
                </c:pt>
                <c:pt idx="905">
                  <c:v>0.66557190972222224</c:v>
                </c:pt>
                <c:pt idx="906">
                  <c:v>0.66558910879629629</c:v>
                </c:pt>
                <c:pt idx="907">
                  <c:v>0.66560084490740745</c:v>
                </c:pt>
                <c:pt idx="908">
                  <c:v>0.66561244212962967</c:v>
                </c:pt>
                <c:pt idx="909">
                  <c:v>0.66562415509259254</c:v>
                </c:pt>
                <c:pt idx="910">
                  <c:v>0.66564050925925922</c:v>
                </c:pt>
                <c:pt idx="911">
                  <c:v>0.66565319444444448</c:v>
                </c:pt>
                <c:pt idx="912">
                  <c:v>0.66566956018518519</c:v>
                </c:pt>
                <c:pt idx="913">
                  <c:v>0.66568114583333338</c:v>
                </c:pt>
                <c:pt idx="914">
                  <c:v>0.66569616898148143</c:v>
                </c:pt>
                <c:pt idx="915">
                  <c:v>0.66571028935185184</c:v>
                </c:pt>
                <c:pt idx="916">
                  <c:v>0.66572210648148145</c:v>
                </c:pt>
                <c:pt idx="917">
                  <c:v>0.66573842592592591</c:v>
                </c:pt>
                <c:pt idx="918">
                  <c:v>0.66575567129629631</c:v>
                </c:pt>
                <c:pt idx="919">
                  <c:v>0.66576749999999996</c:v>
                </c:pt>
                <c:pt idx="920">
                  <c:v>0.66578478009259257</c:v>
                </c:pt>
                <c:pt idx="921">
                  <c:v>0.66579650462962958</c:v>
                </c:pt>
                <c:pt idx="922">
                  <c:v>0.66581393518518517</c:v>
                </c:pt>
                <c:pt idx="923">
                  <c:v>0.66582562499999998</c:v>
                </c:pt>
                <c:pt idx="924">
                  <c:v>0.66583722222222219</c:v>
                </c:pt>
                <c:pt idx="925">
                  <c:v>0.66584899305555556</c:v>
                </c:pt>
                <c:pt idx="926">
                  <c:v>0.66586640046296297</c:v>
                </c:pt>
                <c:pt idx="927">
                  <c:v>0.66587807870370375</c:v>
                </c:pt>
                <c:pt idx="928">
                  <c:v>0.66588967592592596</c:v>
                </c:pt>
                <c:pt idx="929">
                  <c:v>0.66590141203703701</c:v>
                </c:pt>
                <c:pt idx="930">
                  <c:v>0.66591870370370365</c:v>
                </c:pt>
                <c:pt idx="931">
                  <c:v>0.66593503472222226</c:v>
                </c:pt>
                <c:pt idx="932">
                  <c:v>0.66594699074074071</c:v>
                </c:pt>
                <c:pt idx="933">
                  <c:v>0.66596399305555554</c:v>
                </c:pt>
                <c:pt idx="934">
                  <c:v>0.66597559027777775</c:v>
                </c:pt>
                <c:pt idx="935">
                  <c:v>0.66598733796296294</c:v>
                </c:pt>
                <c:pt idx="936">
                  <c:v>0.66599909722222217</c:v>
                </c:pt>
                <c:pt idx="937">
                  <c:v>0.66601084490740736</c:v>
                </c:pt>
                <c:pt idx="938">
                  <c:v>0.66602841435185189</c:v>
                </c:pt>
                <c:pt idx="939">
                  <c:v>0.66604564814814815</c:v>
                </c:pt>
                <c:pt idx="940">
                  <c:v>0.66605739583333334</c:v>
                </c:pt>
                <c:pt idx="941">
                  <c:v>0.66607466435185181</c:v>
                </c:pt>
                <c:pt idx="942">
                  <c:v>0.66608650462962959</c:v>
                </c:pt>
                <c:pt idx="943">
                  <c:v>0.66610379629629635</c:v>
                </c:pt>
                <c:pt idx="944">
                  <c:v>0.66611554398148143</c:v>
                </c:pt>
                <c:pt idx="945">
                  <c:v>0.66612729166666662</c:v>
                </c:pt>
                <c:pt idx="946">
                  <c:v>0.66614337962962966</c:v>
                </c:pt>
                <c:pt idx="947">
                  <c:v>0.66615512731481485</c:v>
                </c:pt>
                <c:pt idx="948">
                  <c:v>0.66616689814814811</c:v>
                </c:pt>
                <c:pt idx="949">
                  <c:v>0.66618425925925928</c:v>
                </c:pt>
                <c:pt idx="950">
                  <c:v>0.66620162037037034</c:v>
                </c:pt>
                <c:pt idx="951">
                  <c:v>0.66621336805555553</c:v>
                </c:pt>
                <c:pt idx="952">
                  <c:v>0.66623084490740736</c:v>
                </c:pt>
                <c:pt idx="953">
                  <c:v>0.66624312500000005</c:v>
                </c:pt>
                <c:pt idx="954">
                  <c:v>0.66625987268518516</c:v>
                </c:pt>
                <c:pt idx="955">
                  <c:v>0.66627160879629632</c:v>
                </c:pt>
                <c:pt idx="956">
                  <c:v>0.66628337962962958</c:v>
                </c:pt>
                <c:pt idx="957">
                  <c:v>0.6663005671296296</c:v>
                </c:pt>
                <c:pt idx="958">
                  <c:v>0.66631229166666661</c:v>
                </c:pt>
                <c:pt idx="959">
                  <c:v>0.66632442129629632</c:v>
                </c:pt>
                <c:pt idx="960">
                  <c:v>0.66634013888888888</c:v>
                </c:pt>
                <c:pt idx="961">
                  <c:v>0.66635188657407407</c:v>
                </c:pt>
                <c:pt idx="962">
                  <c:v>0.6663635532407407</c:v>
                </c:pt>
                <c:pt idx="963">
                  <c:v>0.6663753009259259</c:v>
                </c:pt>
                <c:pt idx="964">
                  <c:v>0.6663925810185185</c:v>
                </c:pt>
                <c:pt idx="965">
                  <c:v>0.66640414351851851</c:v>
                </c:pt>
                <c:pt idx="966">
                  <c:v>0.6664193981481481</c:v>
                </c:pt>
                <c:pt idx="967">
                  <c:v>0.66643325231481476</c:v>
                </c:pt>
                <c:pt idx="968">
                  <c:v>0.66644503472222227</c:v>
                </c:pt>
                <c:pt idx="969">
                  <c:v>0.66645682870370371</c:v>
                </c:pt>
                <c:pt idx="970">
                  <c:v>0.66647413194444449</c:v>
                </c:pt>
                <c:pt idx="971">
                  <c:v>0.66648586805555554</c:v>
                </c:pt>
                <c:pt idx="972">
                  <c:v>0.66649762731481477</c:v>
                </c:pt>
                <c:pt idx="973">
                  <c:v>0.66651486111111113</c:v>
                </c:pt>
                <c:pt idx="974">
                  <c:v>0.66653113425925925</c:v>
                </c:pt>
                <c:pt idx="975">
                  <c:v>0.66654287037037041</c:v>
                </c:pt>
                <c:pt idx="976">
                  <c:v>0.6665546180555556</c:v>
                </c:pt>
                <c:pt idx="977">
                  <c:v>0.66657182870370368</c:v>
                </c:pt>
                <c:pt idx="978">
                  <c:v>0.66658343750000004</c:v>
                </c:pt>
                <c:pt idx="979">
                  <c:v>0.66659530092592589</c:v>
                </c:pt>
                <c:pt idx="980">
                  <c:v>0.66660687500000004</c:v>
                </c:pt>
                <c:pt idx="981">
                  <c:v>0.66661875000000004</c:v>
                </c:pt>
                <c:pt idx="982">
                  <c:v>0.66663593750000005</c:v>
                </c:pt>
                <c:pt idx="983">
                  <c:v>0.66664782407407408</c:v>
                </c:pt>
                <c:pt idx="984">
                  <c:v>0.6666649189814815</c:v>
                </c:pt>
                <c:pt idx="985">
                  <c:v>0.66667671296296294</c:v>
                </c:pt>
                <c:pt idx="986">
                  <c:v>0.66668847222222227</c:v>
                </c:pt>
                <c:pt idx="987">
                  <c:v>0.66670584490740736</c:v>
                </c:pt>
                <c:pt idx="988">
                  <c:v>0.66672225694444442</c:v>
                </c:pt>
                <c:pt idx="989">
                  <c:v>0.66673400462962962</c:v>
                </c:pt>
                <c:pt idx="990">
                  <c:v>0.66675127314814819</c:v>
                </c:pt>
                <c:pt idx="991">
                  <c:v>0.66676300925925924</c:v>
                </c:pt>
                <c:pt idx="992">
                  <c:v>0.66678030092592588</c:v>
                </c:pt>
                <c:pt idx="993">
                  <c:v>0.66679209490740743</c:v>
                </c:pt>
                <c:pt idx="994">
                  <c:v>0.66680383101851848</c:v>
                </c:pt>
                <c:pt idx="995">
                  <c:v>0.66682099537037032</c:v>
                </c:pt>
                <c:pt idx="996">
                  <c:v>0.66683260416666668</c:v>
                </c:pt>
                <c:pt idx="997">
                  <c:v>0.66684432870370369</c:v>
                </c:pt>
                <c:pt idx="998">
                  <c:v>0.66685592592592591</c:v>
                </c:pt>
                <c:pt idx="999">
                  <c:v>0.6668676736111111</c:v>
                </c:pt>
                <c:pt idx="1000">
                  <c:v>0.66687943287037033</c:v>
                </c:pt>
                <c:pt idx="1001">
                  <c:v>0.66689594907407412</c:v>
                </c:pt>
                <c:pt idx="1002">
                  <c:v>0.66691305555555558</c:v>
                </c:pt>
                <c:pt idx="1003">
                  <c:v>0.6669248148148148</c:v>
                </c:pt>
                <c:pt idx="1004">
                  <c:v>0.66694217592592597</c:v>
                </c:pt>
                <c:pt idx="1005">
                  <c:v>0.66695467592592594</c:v>
                </c:pt>
                <c:pt idx="1006">
                  <c:v>0.66697127314814819</c:v>
                </c:pt>
                <c:pt idx="1007">
                  <c:v>0.66698304398148145</c:v>
                </c:pt>
                <c:pt idx="1008">
                  <c:v>0.66699481481481482</c:v>
                </c:pt>
                <c:pt idx="1009">
                  <c:v>0.66701187500000003</c:v>
                </c:pt>
                <c:pt idx="1010">
                  <c:v>0.66702362268518522</c:v>
                </c:pt>
                <c:pt idx="1011">
                  <c:v>0.66703528935185186</c:v>
                </c:pt>
                <c:pt idx="1012">
                  <c:v>0.66704706018518523</c:v>
                </c:pt>
                <c:pt idx="1013">
                  <c:v>0.66705880787037042</c:v>
                </c:pt>
                <c:pt idx="1014">
                  <c:v>0.66707600694444447</c:v>
                </c:pt>
                <c:pt idx="1015">
                  <c:v>0.66709230324074076</c:v>
                </c:pt>
                <c:pt idx="1016">
                  <c:v>0.66710401620370374</c:v>
                </c:pt>
                <c:pt idx="1017">
                  <c:v>0.66711561342592596</c:v>
                </c:pt>
                <c:pt idx="1018">
                  <c:v>0.66713103009259256</c:v>
                </c:pt>
                <c:pt idx="1019">
                  <c:v>0.66714471064814818</c:v>
                </c:pt>
                <c:pt idx="1020">
                  <c:v>0.6671564699074074</c:v>
                </c:pt>
                <c:pt idx="1021">
                  <c:v>0.66716806712962962</c:v>
                </c:pt>
                <c:pt idx="1022">
                  <c:v>0.66717979166666663</c:v>
                </c:pt>
                <c:pt idx="1023">
                  <c:v>0.66719185185185181</c:v>
                </c:pt>
                <c:pt idx="1024">
                  <c:v>0.66720782407407409</c:v>
                </c:pt>
                <c:pt idx="1025">
                  <c:v>0.66722525462962967</c:v>
                </c:pt>
                <c:pt idx="1026">
                  <c:v>0.66723694444444448</c:v>
                </c:pt>
                <c:pt idx="1027">
                  <c:v>0.66725417824074074</c:v>
                </c:pt>
                <c:pt idx="1028">
                  <c:v>0.66726585648148151</c:v>
                </c:pt>
                <c:pt idx="1029">
                  <c:v>0.66727762731481477</c:v>
                </c:pt>
                <c:pt idx="1030">
                  <c:v>0.66728942129629631</c:v>
                </c:pt>
                <c:pt idx="1031">
                  <c:v>0.66730656249999998</c:v>
                </c:pt>
                <c:pt idx="1032">
                  <c:v>0.66731818287037037</c:v>
                </c:pt>
                <c:pt idx="1033">
                  <c:v>0.66732990740740739</c:v>
                </c:pt>
                <c:pt idx="1034">
                  <c:v>0.66734166666666672</c:v>
                </c:pt>
                <c:pt idx="1035">
                  <c:v>0.66735912037037037</c:v>
                </c:pt>
                <c:pt idx="1036">
                  <c:v>0.6673707523148148</c:v>
                </c:pt>
                <c:pt idx="1037">
                  <c:v>0.66738233796296298</c:v>
                </c:pt>
                <c:pt idx="1038">
                  <c:v>0.66739863425925927</c:v>
                </c:pt>
                <c:pt idx="1039">
                  <c:v>0.66741038194444446</c:v>
                </c:pt>
                <c:pt idx="1040">
                  <c:v>0.66742773148148149</c:v>
                </c:pt>
                <c:pt idx="1041">
                  <c:v>0.66743946759259254</c:v>
                </c:pt>
                <c:pt idx="1042">
                  <c:v>0.6674510763888889</c:v>
                </c:pt>
                <c:pt idx="1043">
                  <c:v>0.66746282407407409</c:v>
                </c:pt>
                <c:pt idx="1044">
                  <c:v>0.6674801041666667</c:v>
                </c:pt>
                <c:pt idx="1045">
                  <c:v>0.66749184027777775</c:v>
                </c:pt>
                <c:pt idx="1046">
                  <c:v>0.66750912037037036</c:v>
                </c:pt>
                <c:pt idx="1047">
                  <c:v>0.66752090277777776</c:v>
                </c:pt>
                <c:pt idx="1048">
                  <c:v>0.66753262731481477</c:v>
                </c:pt>
                <c:pt idx="1049">
                  <c:v>0.66754998842592594</c:v>
                </c:pt>
                <c:pt idx="1050">
                  <c:v>0.66756172453703699</c:v>
                </c:pt>
                <c:pt idx="1051">
                  <c:v>0.66757332175925921</c:v>
                </c:pt>
                <c:pt idx="1052">
                  <c:v>0.6675850694444444</c:v>
                </c:pt>
                <c:pt idx="1053">
                  <c:v>0.6676011458333333</c:v>
                </c:pt>
                <c:pt idx="1054">
                  <c:v>0.66761302083333329</c:v>
                </c:pt>
                <c:pt idx="1055">
                  <c:v>0.66762892361111115</c:v>
                </c:pt>
                <c:pt idx="1056">
                  <c:v>0.66764202546296292</c:v>
                </c:pt>
                <c:pt idx="1057">
                  <c:v>0.66765362268518513</c:v>
                </c:pt>
                <c:pt idx="1058">
                  <c:v>0.66766612268518521</c:v>
                </c:pt>
                <c:pt idx="1059">
                  <c:v>0.66768253472222228</c:v>
                </c:pt>
                <c:pt idx="1060">
                  <c:v>0.66769446759259254</c:v>
                </c:pt>
                <c:pt idx="1061">
                  <c:v>0.66770630787037033</c:v>
                </c:pt>
                <c:pt idx="1062">
                  <c:v>0.66772349537037035</c:v>
                </c:pt>
                <c:pt idx="1063">
                  <c:v>0.66774083333333334</c:v>
                </c:pt>
                <c:pt idx="1064">
                  <c:v>0.6677525694444445</c:v>
                </c:pt>
                <c:pt idx="1065">
                  <c:v>0.66776432870370372</c:v>
                </c:pt>
                <c:pt idx="1066">
                  <c:v>0.66778050925925925</c:v>
                </c:pt>
                <c:pt idx="1067">
                  <c:v>0.66779226851851847</c:v>
                </c:pt>
                <c:pt idx="1068">
                  <c:v>0.66780717592592598</c:v>
                </c:pt>
                <c:pt idx="1069">
                  <c:v>0.66782128472222224</c:v>
                </c:pt>
                <c:pt idx="1070">
                  <c:v>0.66783303240740743</c:v>
                </c:pt>
                <c:pt idx="1071">
                  <c:v>0.66785502314814815</c:v>
                </c:pt>
                <c:pt idx="1072">
                  <c:v>0.66786899305555558</c:v>
                </c:pt>
                <c:pt idx="1073">
                  <c:v>0.66788082175925922</c:v>
                </c:pt>
                <c:pt idx="1074">
                  <c:v>0.66789812500000001</c:v>
                </c:pt>
                <c:pt idx="1075">
                  <c:v>0.66791438657407409</c:v>
                </c:pt>
                <c:pt idx="1076">
                  <c:v>0.66792597222222228</c:v>
                </c:pt>
                <c:pt idx="1077">
                  <c:v>0.66793756944444449</c:v>
                </c:pt>
                <c:pt idx="1078">
                  <c:v>0.66794931712962968</c:v>
                </c:pt>
                <c:pt idx="1079">
                  <c:v>0.66796105324074073</c:v>
                </c:pt>
                <c:pt idx="1080">
                  <c:v>0.66797263888888891</c:v>
                </c:pt>
                <c:pt idx="1081">
                  <c:v>0.66798439814814814</c:v>
                </c:pt>
                <c:pt idx="1082">
                  <c:v>0.66800180555555555</c:v>
                </c:pt>
                <c:pt idx="1083">
                  <c:v>0.66801350694444439</c:v>
                </c:pt>
                <c:pt idx="1084">
                  <c:v>0.66802509259259257</c:v>
                </c:pt>
                <c:pt idx="1085">
                  <c:v>0.66803686342592594</c:v>
                </c:pt>
                <c:pt idx="1086">
                  <c:v>0.66805414351851855</c:v>
                </c:pt>
                <c:pt idx="1087">
                  <c:v>0.66806592592592595</c:v>
                </c:pt>
                <c:pt idx="1088">
                  <c:v>0.66808311342592597</c:v>
                </c:pt>
                <c:pt idx="1089">
                  <c:v>0.66809938657407408</c:v>
                </c:pt>
                <c:pt idx="1090">
                  <c:v>0.66811114583333331</c:v>
                </c:pt>
                <c:pt idx="1091">
                  <c:v>0.66812278935185188</c:v>
                </c:pt>
                <c:pt idx="1092">
                  <c:v>0.66813449074074072</c:v>
                </c:pt>
                <c:pt idx="1093">
                  <c:v>0.66814623842592591</c:v>
                </c:pt>
                <c:pt idx="1094">
                  <c:v>0.66816291666666672</c:v>
                </c:pt>
                <c:pt idx="1095">
                  <c:v>0.6681753587962963</c:v>
                </c:pt>
                <c:pt idx="1096">
                  <c:v>0.66818709490740735</c:v>
                </c:pt>
                <c:pt idx="1097">
                  <c:v>0.66820431712962958</c:v>
                </c:pt>
                <c:pt idx="1098">
                  <c:v>0.66821607638888891</c:v>
                </c:pt>
                <c:pt idx="1099">
                  <c:v>0.66822781249999996</c:v>
                </c:pt>
                <c:pt idx="1100">
                  <c:v>0.66824505787037036</c:v>
                </c:pt>
                <c:pt idx="1101">
                  <c:v>0.66825690972222218</c:v>
                </c:pt>
                <c:pt idx="1102">
                  <c:v>0.66827418981481479</c:v>
                </c:pt>
                <c:pt idx="1103">
                  <c:v>0.66828584490740739</c:v>
                </c:pt>
                <c:pt idx="1104">
                  <c:v>0.66830214120370368</c:v>
                </c:pt>
                <c:pt idx="1105">
                  <c:v>0.66831390046296302</c:v>
                </c:pt>
                <c:pt idx="1106">
                  <c:v>0.66832548611111109</c:v>
                </c:pt>
                <c:pt idx="1107">
                  <c:v>0.66833724537037043</c:v>
                </c:pt>
                <c:pt idx="1108">
                  <c:v>0.66835456018518513</c:v>
                </c:pt>
                <c:pt idx="1109">
                  <c:v>0.66836631944444447</c:v>
                </c:pt>
                <c:pt idx="1110">
                  <c:v>0.66838369212962967</c:v>
                </c:pt>
                <c:pt idx="1111">
                  <c:v>0.66839541666666669</c:v>
                </c:pt>
                <c:pt idx="1112">
                  <c:v>0.66841285879629631</c:v>
                </c:pt>
                <c:pt idx="1113">
                  <c:v>0.66842454861111111</c:v>
                </c:pt>
                <c:pt idx="1114">
                  <c:v>0.66843706018518523</c:v>
                </c:pt>
                <c:pt idx="1115">
                  <c:v>0.66845353009259256</c:v>
                </c:pt>
                <c:pt idx="1116">
                  <c:v>0.66846537037037035</c:v>
                </c:pt>
                <c:pt idx="1117">
                  <c:v>0.66848259259259257</c:v>
                </c:pt>
                <c:pt idx="1118">
                  <c:v>0.66849888888888886</c:v>
                </c:pt>
                <c:pt idx="1119">
                  <c:v>0.6685106481481482</c:v>
                </c:pt>
                <c:pt idx="1120">
                  <c:v>0.66852241898148146</c:v>
                </c:pt>
                <c:pt idx="1121">
                  <c:v>0.6685395833333333</c:v>
                </c:pt>
                <c:pt idx="1122">
                  <c:v>0.66855131944444446</c:v>
                </c:pt>
                <c:pt idx="1123">
                  <c:v>0.66856652777777781</c:v>
                </c:pt>
                <c:pt idx="1124">
                  <c:v>0.66858045138888889</c:v>
                </c:pt>
                <c:pt idx="1125">
                  <c:v>0.66859219907407408</c:v>
                </c:pt>
                <c:pt idx="1126">
                  <c:v>0.6686039236111111</c:v>
                </c:pt>
                <c:pt idx="1127">
                  <c:v>0.6686211689814815</c:v>
                </c:pt>
                <c:pt idx="1128">
                  <c:v>0.66863288194444448</c:v>
                </c:pt>
                <c:pt idx="1129">
                  <c:v>0.66864462962962967</c:v>
                </c:pt>
                <c:pt idx="1130">
                  <c:v>0.66866196759259255</c:v>
                </c:pt>
                <c:pt idx="1131">
                  <c:v>0.66867356481481477</c:v>
                </c:pt>
                <c:pt idx="1132">
                  <c:v>0.66868552083333332</c:v>
                </c:pt>
                <c:pt idx="1133">
                  <c:v>0.66870159722222222</c:v>
                </c:pt>
                <c:pt idx="1134">
                  <c:v>0.6687131828703704</c:v>
                </c:pt>
                <c:pt idx="1135">
                  <c:v>0.66872495370370366</c:v>
                </c:pt>
                <c:pt idx="1136">
                  <c:v>0.66874212962962964</c:v>
                </c:pt>
                <c:pt idx="1137">
                  <c:v>0.66875390046296301</c:v>
                </c:pt>
                <c:pt idx="1138">
                  <c:v>0.66876562500000003</c:v>
                </c:pt>
                <c:pt idx="1139">
                  <c:v>0.66877737268518522</c:v>
                </c:pt>
                <c:pt idx="1140">
                  <c:v>0.66879472222222225</c:v>
                </c:pt>
                <c:pt idx="1141">
                  <c:v>0.66880649305555551</c:v>
                </c:pt>
                <c:pt idx="1142">
                  <c:v>0.66882377314814812</c:v>
                </c:pt>
                <c:pt idx="1143">
                  <c:v>0.66883564814814811</c:v>
                </c:pt>
                <c:pt idx="1144">
                  <c:v>0.66885280092592592</c:v>
                </c:pt>
                <c:pt idx="1145">
                  <c:v>0.6688643865740741</c:v>
                </c:pt>
                <c:pt idx="1146">
                  <c:v>0.66887624999999995</c:v>
                </c:pt>
                <c:pt idx="1147">
                  <c:v>0.66889240740740741</c:v>
                </c:pt>
                <c:pt idx="1148">
                  <c:v>0.6689041550925926</c:v>
                </c:pt>
                <c:pt idx="1149">
                  <c:v>0.66891591435185183</c:v>
                </c:pt>
                <c:pt idx="1150">
                  <c:v>0.66893307870370367</c:v>
                </c:pt>
                <c:pt idx="1151">
                  <c:v>0.66894484953703703</c:v>
                </c:pt>
                <c:pt idx="1152">
                  <c:v>0.66895660879629626</c:v>
                </c:pt>
                <c:pt idx="1153">
                  <c:v>0.66896817129629627</c:v>
                </c:pt>
                <c:pt idx="1154">
                  <c:v>0.66897976851851848</c:v>
                </c:pt>
                <c:pt idx="1155">
                  <c:v>0.66899150462962964</c:v>
                </c:pt>
                <c:pt idx="1156">
                  <c:v>0.66900326388888887</c:v>
                </c:pt>
                <c:pt idx="1157">
                  <c:v>0.66902065972222224</c:v>
                </c:pt>
                <c:pt idx="1158">
                  <c:v>0.66903238425925926</c:v>
                </c:pt>
                <c:pt idx="1159">
                  <c:v>0.66904962962962966</c:v>
                </c:pt>
                <c:pt idx="1160">
                  <c:v>0.66906150462962966</c:v>
                </c:pt>
                <c:pt idx="1161">
                  <c:v>0.66907761574074076</c:v>
                </c:pt>
                <c:pt idx="1162">
                  <c:v>0.66908938657407402</c:v>
                </c:pt>
                <c:pt idx="1163">
                  <c:v>0.66910655092592597</c:v>
                </c:pt>
                <c:pt idx="1164">
                  <c:v>0.6691183449074074</c:v>
                </c:pt>
                <c:pt idx="1165">
                  <c:v>0.66913003472222221</c:v>
                </c:pt>
                <c:pt idx="1166">
                  <c:v>0.66914744212962962</c:v>
                </c:pt>
                <c:pt idx="1167">
                  <c:v>0.66915920138888885</c:v>
                </c:pt>
                <c:pt idx="1168">
                  <c:v>0.66917650462962963</c:v>
                </c:pt>
                <c:pt idx="1169">
                  <c:v>0.66918828703703703</c:v>
                </c:pt>
                <c:pt idx="1170">
                  <c:v>0.66920004629629626</c:v>
                </c:pt>
                <c:pt idx="1171">
                  <c:v>0.66921730324074069</c:v>
                </c:pt>
                <c:pt idx="1172">
                  <c:v>0.66922901620370367</c:v>
                </c:pt>
                <c:pt idx="1173">
                  <c:v>0.66924079861111108</c:v>
                </c:pt>
                <c:pt idx="1174">
                  <c:v>0.66925805555555551</c:v>
                </c:pt>
                <c:pt idx="1175">
                  <c:v>0.66926990740740744</c:v>
                </c:pt>
                <c:pt idx="1176">
                  <c:v>0.66928914351851854</c:v>
                </c:pt>
                <c:pt idx="1177">
                  <c:v>0.6693034722222222</c:v>
                </c:pt>
                <c:pt idx="1178">
                  <c:v>0.66931504629629635</c:v>
                </c:pt>
                <c:pt idx="1179">
                  <c:v>0.66932679398148143</c:v>
                </c:pt>
                <c:pt idx="1180">
                  <c:v>0.66933837962962961</c:v>
                </c:pt>
                <c:pt idx="1181">
                  <c:v>0.66935015046296298</c:v>
                </c:pt>
                <c:pt idx="1182">
                  <c:v>0.66936643518518524</c:v>
                </c:pt>
                <c:pt idx="1183">
                  <c:v>0.6693840509259259</c:v>
                </c:pt>
                <c:pt idx="1184">
                  <c:v>0.66939575231481485</c:v>
                </c:pt>
                <c:pt idx="1185">
                  <c:v>0.66940760416666667</c:v>
                </c:pt>
                <c:pt idx="1186">
                  <c:v>0.66942465277777774</c:v>
                </c:pt>
                <c:pt idx="1187">
                  <c:v>0.66943642361111111</c:v>
                </c:pt>
                <c:pt idx="1188">
                  <c:v>0.66945357638888892</c:v>
                </c:pt>
                <c:pt idx="1189">
                  <c:v>0.66946532407407411</c:v>
                </c:pt>
                <c:pt idx="1190">
                  <c:v>0.66947706018518516</c:v>
                </c:pt>
                <c:pt idx="1191">
                  <c:v>0.66948871527777776</c:v>
                </c:pt>
                <c:pt idx="1192">
                  <c:v>0.66950043981481477</c:v>
                </c:pt>
                <c:pt idx="1193">
                  <c:v>0.6695175694444444</c:v>
                </c:pt>
                <c:pt idx="1194">
                  <c:v>0.66952932870370374</c:v>
                </c:pt>
                <c:pt idx="1195">
                  <c:v>0.66954091435185181</c:v>
                </c:pt>
                <c:pt idx="1196">
                  <c:v>0.66955265046296297</c:v>
                </c:pt>
                <c:pt idx="1197">
                  <c:v>0.6695689583333333</c:v>
                </c:pt>
                <c:pt idx="1198">
                  <c:v>0.66958055555555551</c:v>
                </c:pt>
                <c:pt idx="1199">
                  <c:v>0.66959234953703706</c:v>
                </c:pt>
                <c:pt idx="1200">
                  <c:v>0.66960400462962966</c:v>
                </c:pt>
                <c:pt idx="1201">
                  <c:v>0.66962141203703707</c:v>
                </c:pt>
                <c:pt idx="1202">
                  <c:v>0.66963314814814812</c:v>
                </c:pt>
                <c:pt idx="1203">
                  <c:v>0.66964495370370369</c:v>
                </c:pt>
                <c:pt idx="1204">
                  <c:v>0.66966209490740736</c:v>
                </c:pt>
                <c:pt idx="1205">
                  <c:v>0.66967381944444448</c:v>
                </c:pt>
                <c:pt idx="1206">
                  <c:v>0.66968559027777774</c:v>
                </c:pt>
                <c:pt idx="1207">
                  <c:v>0.66970283564814814</c:v>
                </c:pt>
                <c:pt idx="1208">
                  <c:v>0.66971452546296295</c:v>
                </c:pt>
                <c:pt idx="1209">
                  <c:v>0.66972628472222218</c:v>
                </c:pt>
                <c:pt idx="1210">
                  <c:v>0.66974346064814816</c:v>
                </c:pt>
                <c:pt idx="1211">
                  <c:v>0.66976008101851847</c:v>
                </c:pt>
                <c:pt idx="1212">
                  <c:v>0.66977733796296302</c:v>
                </c:pt>
                <c:pt idx="1213">
                  <c:v>0.66978902777777782</c:v>
                </c:pt>
                <c:pt idx="1214">
                  <c:v>0.66980061342592589</c:v>
                </c:pt>
                <c:pt idx="1215">
                  <c:v>0.66981237268518523</c:v>
                </c:pt>
                <c:pt idx="1216">
                  <c:v>0.66982410879629628</c:v>
                </c:pt>
                <c:pt idx="1217">
                  <c:v>0.66984128472222226</c:v>
                </c:pt>
                <c:pt idx="1218">
                  <c:v>0.66985304398148149</c:v>
                </c:pt>
                <c:pt idx="1219">
                  <c:v>0.66986481481481486</c:v>
                </c:pt>
                <c:pt idx="1220">
                  <c:v>0.66988201388888891</c:v>
                </c:pt>
                <c:pt idx="1221">
                  <c:v>0.66989390046296293</c:v>
                </c:pt>
                <c:pt idx="1222">
                  <c:v>0.66990552083333332</c:v>
                </c:pt>
                <c:pt idx="1223">
                  <c:v>0.66991726851851852</c:v>
                </c:pt>
                <c:pt idx="1224">
                  <c:v>0.66993440972222218</c:v>
                </c:pt>
                <c:pt idx="1225">
                  <c:v>0.66995219907407411</c:v>
                </c:pt>
                <c:pt idx="1226">
                  <c:v>0.66996826388888886</c:v>
                </c:pt>
                <c:pt idx="1227">
                  <c:v>0.66998016203703703</c:v>
                </c:pt>
                <c:pt idx="1228">
                  <c:v>0.67000056712962963</c:v>
                </c:pt>
                <c:pt idx="1229">
                  <c:v>0.67001496527777782</c:v>
                </c:pt>
                <c:pt idx="1230">
                  <c:v>0.67002665509259263</c:v>
                </c:pt>
                <c:pt idx="1231">
                  <c:v>0.67004401620370369</c:v>
                </c:pt>
                <c:pt idx="1232">
                  <c:v>0.67005559027777772</c:v>
                </c:pt>
                <c:pt idx="1233">
                  <c:v>0.67006738425925927</c:v>
                </c:pt>
                <c:pt idx="1234">
                  <c:v>0.67007895833333331</c:v>
                </c:pt>
                <c:pt idx="1235">
                  <c:v>0.67009068287037032</c:v>
                </c:pt>
                <c:pt idx="1236">
                  <c:v>0.67010228009259254</c:v>
                </c:pt>
                <c:pt idx="1237">
                  <c:v>0.67011402777777773</c:v>
                </c:pt>
                <c:pt idx="1238">
                  <c:v>0.67013120370370372</c:v>
                </c:pt>
                <c:pt idx="1239">
                  <c:v>0.67014766203703702</c:v>
                </c:pt>
                <c:pt idx="1240">
                  <c:v>0.67015946759259259</c:v>
                </c:pt>
                <c:pt idx="1241">
                  <c:v>0.67017675925925924</c:v>
                </c:pt>
                <c:pt idx="1242">
                  <c:v>0.67018851851851857</c:v>
                </c:pt>
                <c:pt idx="1243">
                  <c:v>0.67020024305555559</c:v>
                </c:pt>
                <c:pt idx="1244">
                  <c:v>0.67021744212962964</c:v>
                </c:pt>
                <c:pt idx="1245">
                  <c:v>0.67022901620370368</c:v>
                </c:pt>
                <c:pt idx="1246">
                  <c:v>0.67024078703703704</c:v>
                </c:pt>
                <c:pt idx="1247">
                  <c:v>0.67025258101851848</c:v>
                </c:pt>
                <c:pt idx="1248">
                  <c:v>0.6702698958333333</c:v>
                </c:pt>
                <c:pt idx="1249">
                  <c:v>0.67028163194444446</c:v>
                </c:pt>
                <c:pt idx="1250">
                  <c:v>0.67029322916666667</c:v>
                </c:pt>
                <c:pt idx="1251">
                  <c:v>0.67030495370370369</c:v>
                </c:pt>
                <c:pt idx="1252">
                  <c:v>0.67031659722222225</c:v>
                </c:pt>
                <c:pt idx="1253">
                  <c:v>0.6703282986111111</c:v>
                </c:pt>
                <c:pt idx="1254">
                  <c:v>0.67034439814814817</c:v>
                </c:pt>
                <c:pt idx="1255">
                  <c:v>0.67035621527777778</c:v>
                </c:pt>
                <c:pt idx="1256">
                  <c:v>0.6703735300925926</c:v>
                </c:pt>
                <c:pt idx="1257">
                  <c:v>0.67038526620370376</c:v>
                </c:pt>
                <c:pt idx="1258">
                  <c:v>0.67040265046296299</c:v>
                </c:pt>
                <c:pt idx="1259">
                  <c:v>0.67041438657407404</c:v>
                </c:pt>
                <c:pt idx="1260">
                  <c:v>0.67043175925925924</c:v>
                </c:pt>
                <c:pt idx="1261">
                  <c:v>0.6704434953703704</c:v>
                </c:pt>
                <c:pt idx="1262">
                  <c:v>0.67046087962962964</c:v>
                </c:pt>
                <c:pt idx="1263">
                  <c:v>0.67047247685185185</c:v>
                </c:pt>
                <c:pt idx="1264">
                  <c:v>0.67048420138888887</c:v>
                </c:pt>
                <c:pt idx="1265">
                  <c:v>0.67049598379629627</c:v>
                </c:pt>
                <c:pt idx="1266">
                  <c:v>0.67051322916666667</c:v>
                </c:pt>
                <c:pt idx="1267">
                  <c:v>0.67052967592592594</c:v>
                </c:pt>
                <c:pt idx="1268">
                  <c:v>0.67054711805555556</c:v>
                </c:pt>
                <c:pt idx="1269">
                  <c:v>0.67055887731481478</c:v>
                </c:pt>
                <c:pt idx="1270">
                  <c:v>0.67057608796296297</c:v>
                </c:pt>
                <c:pt idx="1271">
                  <c:v>0.67058780092592596</c:v>
                </c:pt>
                <c:pt idx="1272">
                  <c:v>0.67059957175925922</c:v>
                </c:pt>
                <c:pt idx="1273">
                  <c:v>0.67061688657407403</c:v>
                </c:pt>
                <c:pt idx="1274">
                  <c:v>0.67062872685185182</c:v>
                </c:pt>
                <c:pt idx="1275">
                  <c:v>0.67064585648148145</c:v>
                </c:pt>
                <c:pt idx="1276">
                  <c:v>0.67065791666666663</c:v>
                </c:pt>
                <c:pt idx="1277">
                  <c:v>0.67066954861111117</c:v>
                </c:pt>
                <c:pt idx="1278">
                  <c:v>0.67068677083333328</c:v>
                </c:pt>
                <c:pt idx="1279">
                  <c:v>0.67069848379629626</c:v>
                </c:pt>
                <c:pt idx="1280">
                  <c:v>0.67072418981481485</c:v>
                </c:pt>
                <c:pt idx="1281">
                  <c:v>0.67073809027777775</c:v>
                </c:pt>
                <c:pt idx="1282">
                  <c:v>0.67074968749999997</c:v>
                </c:pt>
                <c:pt idx="1283">
                  <c:v>0.67076718749999997</c:v>
                </c:pt>
                <c:pt idx="1284">
                  <c:v>0.67077877314814816</c:v>
                </c:pt>
                <c:pt idx="1285">
                  <c:v>0.67079054398148152</c:v>
                </c:pt>
                <c:pt idx="1286">
                  <c:v>0.6708077199074074</c:v>
                </c:pt>
                <c:pt idx="1287">
                  <c:v>0.67081946759259259</c:v>
                </c:pt>
                <c:pt idx="1288">
                  <c:v>0.67083127314814817</c:v>
                </c:pt>
                <c:pt idx="1289">
                  <c:v>0.6708473611111111</c:v>
                </c:pt>
                <c:pt idx="1290">
                  <c:v>0.67085918981481485</c:v>
                </c:pt>
                <c:pt idx="1291">
                  <c:v>0.67087081018518524</c:v>
                </c:pt>
                <c:pt idx="1292">
                  <c:v>0.67088241898148149</c:v>
                </c:pt>
                <c:pt idx="1293">
                  <c:v>0.67089420138888889</c:v>
                </c:pt>
                <c:pt idx="1294">
                  <c:v>0.67091171296296293</c:v>
                </c:pt>
                <c:pt idx="1295">
                  <c:v>0.67092896990740736</c:v>
                </c:pt>
                <c:pt idx="1296">
                  <c:v>0.67094065972222228</c:v>
                </c:pt>
                <c:pt idx="1297">
                  <c:v>0.67095240740740736</c:v>
                </c:pt>
                <c:pt idx="1298">
                  <c:v>0.67096972222222218</c:v>
                </c:pt>
                <c:pt idx="1299">
                  <c:v>0.67098136574074074</c:v>
                </c:pt>
                <c:pt idx="1300">
                  <c:v>0.6709931018518519</c:v>
                </c:pt>
                <c:pt idx="1301">
                  <c:v>0.67100881944444446</c:v>
                </c:pt>
                <c:pt idx="1302">
                  <c:v>0.67102204861111114</c:v>
                </c:pt>
                <c:pt idx="1303">
                  <c:v>0.67103378472222219</c:v>
                </c:pt>
                <c:pt idx="1304">
                  <c:v>0.67104990740740744</c:v>
                </c:pt>
                <c:pt idx="1305">
                  <c:v>0.67106164351851849</c:v>
                </c:pt>
                <c:pt idx="1306">
                  <c:v>0.67107342592592589</c:v>
                </c:pt>
                <c:pt idx="1307">
                  <c:v>0.67109079861111109</c:v>
                </c:pt>
                <c:pt idx="1308">
                  <c:v>0.67110250000000005</c:v>
                </c:pt>
                <c:pt idx="1309">
                  <c:v>0.6711142708333333</c:v>
                </c:pt>
                <c:pt idx="1310">
                  <c:v>0.67112745370370375</c:v>
                </c:pt>
                <c:pt idx="1311">
                  <c:v>0.6711431712962963</c:v>
                </c:pt>
                <c:pt idx="1312">
                  <c:v>0.67115476851851852</c:v>
                </c:pt>
                <c:pt idx="1313">
                  <c:v>0.67116652777777774</c:v>
                </c:pt>
                <c:pt idx="1314">
                  <c:v>0.67117812499999996</c:v>
                </c:pt>
                <c:pt idx="1315">
                  <c:v>0.67118989583333333</c:v>
                </c:pt>
                <c:pt idx="1316">
                  <c:v>0.67120162037037034</c:v>
                </c:pt>
                <c:pt idx="1317">
                  <c:v>0.67121890046296295</c:v>
                </c:pt>
                <c:pt idx="1318">
                  <c:v>0.67123052083333334</c:v>
                </c:pt>
                <c:pt idx="1319">
                  <c:v>0.67124630787037032</c:v>
                </c:pt>
                <c:pt idx="1320">
                  <c:v>0.67125853009259262</c:v>
                </c:pt>
                <c:pt idx="1321">
                  <c:v>0.67127013888888887</c:v>
                </c:pt>
                <c:pt idx="1322">
                  <c:v>0.67128170138888887</c:v>
                </c:pt>
                <c:pt idx="1323">
                  <c:v>0.67129348379629628</c:v>
                </c:pt>
                <c:pt idx="1324">
                  <c:v>0.6713052430555555</c:v>
                </c:pt>
                <c:pt idx="1325">
                  <c:v>0.67132245370370369</c:v>
                </c:pt>
                <c:pt idx="1326">
                  <c:v>0.67133453703703705</c:v>
                </c:pt>
                <c:pt idx="1327">
                  <c:v>0.67135152777777773</c:v>
                </c:pt>
                <c:pt idx="1328">
                  <c:v>0.6713632986111111</c:v>
                </c:pt>
                <c:pt idx="1329">
                  <c:v>0.67138070601851851</c:v>
                </c:pt>
                <c:pt idx="1330">
                  <c:v>0.67139239583333332</c:v>
                </c:pt>
                <c:pt idx="1331">
                  <c:v>0.67140415509259255</c:v>
                </c:pt>
                <c:pt idx="1332">
                  <c:v>0.67142151620370372</c:v>
                </c:pt>
                <c:pt idx="1333">
                  <c:v>0.67143528935185182</c:v>
                </c:pt>
                <c:pt idx="1334">
                  <c:v>0.67144937500000001</c:v>
                </c:pt>
                <c:pt idx="1335">
                  <c:v>0.67146109953703703</c:v>
                </c:pt>
                <c:pt idx="1336">
                  <c:v>0.67147268518518521</c:v>
                </c:pt>
                <c:pt idx="1337">
                  <c:v>0.67148443287037041</c:v>
                </c:pt>
                <c:pt idx="1338">
                  <c:v>0.67149601851851848</c:v>
                </c:pt>
                <c:pt idx="1339">
                  <c:v>0.67150775462962964</c:v>
                </c:pt>
                <c:pt idx="1340">
                  <c:v>0.67152377314814815</c:v>
                </c:pt>
                <c:pt idx="1341">
                  <c:v>0.67153546296296296</c:v>
                </c:pt>
                <c:pt idx="1342">
                  <c:v>0.67154704861111114</c:v>
                </c:pt>
                <c:pt idx="1343">
                  <c:v>0.67155880787037037</c:v>
                </c:pt>
                <c:pt idx="1344">
                  <c:v>0.67157071759259257</c:v>
                </c:pt>
                <c:pt idx="1345">
                  <c:v>0.67158790509259259</c:v>
                </c:pt>
                <c:pt idx="1346">
                  <c:v>0.67159965277777778</c:v>
                </c:pt>
                <c:pt idx="1347">
                  <c:v>0.67161138888888894</c:v>
                </c:pt>
                <c:pt idx="1348">
                  <c:v>0.67162320601851855</c:v>
                </c:pt>
                <c:pt idx="1349">
                  <c:v>0.67164034722222221</c:v>
                </c:pt>
                <c:pt idx="1350">
                  <c:v>0.67165210648148144</c:v>
                </c:pt>
                <c:pt idx="1351">
                  <c:v>0.67166387731481481</c:v>
                </c:pt>
                <c:pt idx="1352">
                  <c:v>0.67168105324074079</c:v>
                </c:pt>
                <c:pt idx="1353">
                  <c:v>0.67169293981481482</c:v>
                </c:pt>
                <c:pt idx="1354">
                  <c:v>0.67171020833333328</c:v>
                </c:pt>
                <c:pt idx="1355">
                  <c:v>0.67172188657407406</c:v>
                </c:pt>
                <c:pt idx="1356">
                  <c:v>0.67173800925925931</c:v>
                </c:pt>
                <c:pt idx="1357">
                  <c:v>0.67174973379629632</c:v>
                </c:pt>
                <c:pt idx="1358">
                  <c:v>0.67176131944444439</c:v>
                </c:pt>
                <c:pt idx="1359">
                  <c:v>0.67177309027777776</c:v>
                </c:pt>
                <c:pt idx="1360">
                  <c:v>0.67178484953703699</c:v>
                </c:pt>
                <c:pt idx="1361">
                  <c:v>0.67180219907407412</c:v>
                </c:pt>
                <c:pt idx="1362">
                  <c:v>0.67181393518518517</c:v>
                </c:pt>
                <c:pt idx="1363">
                  <c:v>0.67182568287037037</c:v>
                </c:pt>
                <c:pt idx="1364">
                  <c:v>0.67183907407407406</c:v>
                </c:pt>
                <c:pt idx="1365">
                  <c:v>0.67185444444444442</c:v>
                </c:pt>
                <c:pt idx="1366">
                  <c:v>0.67186619212962961</c:v>
                </c:pt>
                <c:pt idx="1367">
                  <c:v>0.67187780092592597</c:v>
                </c:pt>
                <c:pt idx="1368">
                  <c:v>0.67188952546296299</c:v>
                </c:pt>
                <c:pt idx="1369">
                  <c:v>0.67190583333333331</c:v>
                </c:pt>
                <c:pt idx="1370">
                  <c:v>0.67191759259259254</c:v>
                </c:pt>
                <c:pt idx="1371">
                  <c:v>0.67192930555555552</c:v>
                </c:pt>
                <c:pt idx="1372">
                  <c:v>0.67194650462962968</c:v>
                </c:pt>
                <c:pt idx="1373">
                  <c:v>0.67195809027777775</c:v>
                </c:pt>
                <c:pt idx="1374">
                  <c:v>0.67196984953703709</c:v>
                </c:pt>
                <c:pt idx="1375">
                  <c:v>0.67198142361111113</c:v>
                </c:pt>
                <c:pt idx="1376">
                  <c:v>0.67199318287037035</c:v>
                </c:pt>
                <c:pt idx="1377">
                  <c:v>0.67200491898148151</c:v>
                </c:pt>
                <c:pt idx="1378">
                  <c:v>0.67201667824074074</c:v>
                </c:pt>
                <c:pt idx="1379">
                  <c:v>0.6720338194444444</c:v>
                </c:pt>
                <c:pt idx="1380">
                  <c:v>0.67204565972222219</c:v>
                </c:pt>
                <c:pt idx="1381">
                  <c:v>0.67205733796296296</c:v>
                </c:pt>
                <c:pt idx="1382">
                  <c:v>0.67207462962962961</c:v>
                </c:pt>
                <c:pt idx="1383">
                  <c:v>0.67208646990740739</c:v>
                </c:pt>
                <c:pt idx="1384">
                  <c:v>0.6721025810185185</c:v>
                </c:pt>
                <c:pt idx="1385">
                  <c:v>0.67211438657407407</c:v>
                </c:pt>
                <c:pt idx="1386">
                  <c:v>0.67212608796296291</c:v>
                </c:pt>
                <c:pt idx="1387">
                  <c:v>0.67214329861111111</c:v>
                </c:pt>
                <c:pt idx="1388">
                  <c:v>0.67215865740740743</c:v>
                </c:pt>
                <c:pt idx="1389">
                  <c:v>0.67217246527777774</c:v>
                </c:pt>
                <c:pt idx="1390">
                  <c:v>0.67218414351851852</c:v>
                </c:pt>
                <c:pt idx="1391">
                  <c:v>0.67219587962962968</c:v>
                </c:pt>
                <c:pt idx="1392">
                  <c:v>0.6722132291666667</c:v>
                </c:pt>
                <c:pt idx="1393">
                  <c:v>0.67222482638888892</c:v>
                </c:pt>
                <c:pt idx="1394">
                  <c:v>0.67223659722222218</c:v>
                </c:pt>
                <c:pt idx="1395">
                  <c:v>0.67224831018518516</c:v>
                </c:pt>
                <c:pt idx="1396">
                  <c:v>0.6722656018518518</c:v>
                </c:pt>
                <c:pt idx="1397">
                  <c:v>0.67227730324074075</c:v>
                </c:pt>
                <c:pt idx="1398">
                  <c:v>0.67228906249999998</c:v>
                </c:pt>
                <c:pt idx="1399">
                  <c:v>0.67230517361111108</c:v>
                </c:pt>
                <c:pt idx="1400">
                  <c:v>0.67231686342592589</c:v>
                </c:pt>
                <c:pt idx="1401">
                  <c:v>0.67232870370370368</c:v>
                </c:pt>
                <c:pt idx="1402">
                  <c:v>0.67234582175925928</c:v>
                </c:pt>
                <c:pt idx="1403">
                  <c:v>0.67235762731481485</c:v>
                </c:pt>
                <c:pt idx="1404">
                  <c:v>0.67236931712962966</c:v>
                </c:pt>
                <c:pt idx="1405">
                  <c:v>0.67238666666666669</c:v>
                </c:pt>
                <c:pt idx="1406">
                  <c:v>0.6723982638888889</c:v>
                </c:pt>
                <c:pt idx="1407">
                  <c:v>0.6724100462962963</c:v>
                </c:pt>
                <c:pt idx="1408">
                  <c:v>0.67242173611111111</c:v>
                </c:pt>
                <c:pt idx="1409">
                  <c:v>0.67243332175925929</c:v>
                </c:pt>
                <c:pt idx="1410">
                  <c:v>0.67244491898148151</c:v>
                </c:pt>
                <c:pt idx="1411">
                  <c:v>0.67245673611111112</c:v>
                </c:pt>
                <c:pt idx="1412">
                  <c:v>0.67246894675925928</c:v>
                </c:pt>
                <c:pt idx="1413">
                  <c:v>0.67248450231481482</c:v>
                </c:pt>
                <c:pt idx="1414">
                  <c:v>0.67249607638888886</c:v>
                </c:pt>
                <c:pt idx="1415">
                  <c:v>0.67250784722222223</c:v>
                </c:pt>
                <c:pt idx="1416">
                  <c:v>0.67251943287037041</c:v>
                </c:pt>
                <c:pt idx="1417">
                  <c:v>0.67253116898148146</c:v>
                </c:pt>
                <c:pt idx="1418">
                  <c:v>0.67254276620370368</c:v>
                </c:pt>
                <c:pt idx="1419">
                  <c:v>0.67255452546296302</c:v>
                </c:pt>
                <c:pt idx="1420">
                  <c:v>0.67256626157407406</c:v>
                </c:pt>
                <c:pt idx="1421">
                  <c:v>0.67258346064814811</c:v>
                </c:pt>
                <c:pt idx="1422">
                  <c:v>0.67259519675925927</c:v>
                </c:pt>
                <c:pt idx="1423">
                  <c:v>0.67260947916666669</c:v>
                </c:pt>
                <c:pt idx="1424">
                  <c:v>0.67262412037037034</c:v>
                </c:pt>
                <c:pt idx="1425">
                  <c:v>0.67263587962962967</c:v>
                </c:pt>
                <c:pt idx="1426">
                  <c:v>0.67264784722222226</c:v>
                </c:pt>
                <c:pt idx="1427">
                  <c:v>0.6726595486111111</c:v>
                </c:pt>
                <c:pt idx="1428">
                  <c:v>0.67267556712962961</c:v>
                </c:pt>
                <c:pt idx="1429">
                  <c:v>0.67269285879629626</c:v>
                </c:pt>
                <c:pt idx="1430">
                  <c:v>0.67270459490740742</c:v>
                </c:pt>
                <c:pt idx="1431">
                  <c:v>0.67271635416666664</c:v>
                </c:pt>
                <c:pt idx="1432">
                  <c:v>0.67272814814814819</c:v>
                </c:pt>
                <c:pt idx="1433">
                  <c:v>0.67274530092592588</c:v>
                </c:pt>
                <c:pt idx="1434">
                  <c:v>0.67275703703703704</c:v>
                </c:pt>
                <c:pt idx="1435">
                  <c:v>0.67276880787037041</c:v>
                </c:pt>
                <c:pt idx="1436">
                  <c:v>0.67278606481481484</c:v>
                </c:pt>
                <c:pt idx="1437">
                  <c:v>0.67279775462962965</c:v>
                </c:pt>
                <c:pt idx="1438">
                  <c:v>0.6728094907407407</c:v>
                </c:pt>
                <c:pt idx="1439">
                  <c:v>0.67282684027777773</c:v>
                </c:pt>
                <c:pt idx="1440">
                  <c:v>0.67283841435185188</c:v>
                </c:pt>
                <c:pt idx="1441">
                  <c:v>0.67285020833333331</c:v>
                </c:pt>
                <c:pt idx="1442">
                  <c:v>0.67287111111111109</c:v>
                </c:pt>
                <c:pt idx="1443">
                  <c:v>0.67288518518518514</c:v>
                </c:pt>
                <c:pt idx="1444">
                  <c:v>0.67289686342592592</c:v>
                </c:pt>
                <c:pt idx="1445">
                  <c:v>0.67291401620370372</c:v>
                </c:pt>
                <c:pt idx="1446">
                  <c:v>0.67292576388888892</c:v>
                </c:pt>
                <c:pt idx="1447">
                  <c:v>0.67293753472222217</c:v>
                </c:pt>
                <c:pt idx="1448">
                  <c:v>0.67295395833333338</c:v>
                </c:pt>
                <c:pt idx="1449">
                  <c:v>0.67297116898148146</c:v>
                </c:pt>
                <c:pt idx="1450">
                  <c:v>0.67298290509259262</c:v>
                </c:pt>
                <c:pt idx="1451">
                  <c:v>0.67299467592592588</c:v>
                </c:pt>
                <c:pt idx="1452">
                  <c:v>0.67301185185185186</c:v>
                </c:pt>
                <c:pt idx="1453">
                  <c:v>0.67302365740740744</c:v>
                </c:pt>
                <c:pt idx="1454">
                  <c:v>0.67303540509259263</c:v>
                </c:pt>
                <c:pt idx="1455">
                  <c:v>0.67305275462962966</c:v>
                </c:pt>
                <c:pt idx="1456">
                  <c:v>0.67306540509259261</c:v>
                </c:pt>
                <c:pt idx="1457">
                  <c:v>0.67308184027777773</c:v>
                </c:pt>
                <c:pt idx="1458">
                  <c:v>0.6730936111111111</c:v>
                </c:pt>
                <c:pt idx="1459">
                  <c:v>0.67311094907407409</c:v>
                </c:pt>
                <c:pt idx="1460">
                  <c:v>0.67312253472222228</c:v>
                </c:pt>
                <c:pt idx="1461">
                  <c:v>0.67313428240740736</c:v>
                </c:pt>
                <c:pt idx="1462">
                  <c:v>0.67314604166666669</c:v>
                </c:pt>
                <c:pt idx="1463">
                  <c:v>0.67316231481481481</c:v>
                </c:pt>
                <c:pt idx="1464">
                  <c:v>0.67317390046296299</c:v>
                </c:pt>
                <c:pt idx="1465">
                  <c:v>0.67318564814814819</c:v>
                </c:pt>
                <c:pt idx="1466">
                  <c:v>0.67320245370370368</c:v>
                </c:pt>
                <c:pt idx="1467">
                  <c:v>0.67321444444444445</c:v>
                </c:pt>
                <c:pt idx="1468">
                  <c:v>0.67322616898148147</c:v>
                </c:pt>
                <c:pt idx="1469">
                  <c:v>0.67323793981481483</c:v>
                </c:pt>
                <c:pt idx="1470">
                  <c:v>0.67325531250000004</c:v>
                </c:pt>
                <c:pt idx="1471">
                  <c:v>0.67326687500000004</c:v>
                </c:pt>
                <c:pt idx="1472">
                  <c:v>0.67327861111111109</c:v>
                </c:pt>
                <c:pt idx="1473">
                  <c:v>0.67329033564814811</c:v>
                </c:pt>
                <c:pt idx="1474">
                  <c:v>0.67330209490740744</c:v>
                </c:pt>
                <c:pt idx="1475">
                  <c:v>0.67331950231481486</c:v>
                </c:pt>
                <c:pt idx="1476">
                  <c:v>0.6733312384259259</c:v>
                </c:pt>
                <c:pt idx="1477">
                  <c:v>0.67334842592592592</c:v>
                </c:pt>
                <c:pt idx="1478">
                  <c:v>0.67336473379629624</c:v>
                </c:pt>
                <c:pt idx="1479">
                  <c:v>0.67337650462962961</c:v>
                </c:pt>
                <c:pt idx="1480">
                  <c:v>0.67338820601851856</c:v>
                </c:pt>
                <c:pt idx="1481">
                  <c:v>0.67340541666666665</c:v>
                </c:pt>
                <c:pt idx="1482">
                  <c:v>0.67341804398148153</c:v>
                </c:pt>
                <c:pt idx="1483">
                  <c:v>0.67343447916666666</c:v>
                </c:pt>
                <c:pt idx="1484">
                  <c:v>0.67344621527777782</c:v>
                </c:pt>
                <c:pt idx="1485">
                  <c:v>0.67345780092592589</c:v>
                </c:pt>
                <c:pt idx="1486">
                  <c:v>0.67346958333333329</c:v>
                </c:pt>
                <c:pt idx="1487">
                  <c:v>0.67348133101851848</c:v>
                </c:pt>
                <c:pt idx="1488">
                  <c:v>0.6734987731481481</c:v>
                </c:pt>
                <c:pt idx="1489">
                  <c:v>0.67351043981481484</c:v>
                </c:pt>
                <c:pt idx="1490">
                  <c:v>0.67352219907407407</c:v>
                </c:pt>
                <c:pt idx="1491">
                  <c:v>0.67353936342592591</c:v>
                </c:pt>
                <c:pt idx="1492">
                  <c:v>0.67355113425925928</c:v>
                </c:pt>
                <c:pt idx="1493">
                  <c:v>0.6735674421296296</c:v>
                </c:pt>
                <c:pt idx="1494">
                  <c:v>0.67357917824074076</c:v>
                </c:pt>
                <c:pt idx="1495">
                  <c:v>0.67359415509259257</c:v>
                </c:pt>
                <c:pt idx="1496">
                  <c:v>0.67360810185185183</c:v>
                </c:pt>
                <c:pt idx="1497">
                  <c:v>0.67361983796296299</c:v>
                </c:pt>
                <c:pt idx="1498">
                  <c:v>0.67363603009259254</c:v>
                </c:pt>
                <c:pt idx="1499">
                  <c:v>0.67364775462962967</c:v>
                </c:pt>
                <c:pt idx="1500">
                  <c:v>0.67365953703703707</c:v>
                </c:pt>
                <c:pt idx="1501">
                  <c:v>0.67367684027777774</c:v>
                </c:pt>
                <c:pt idx="1502">
                  <c:v>0.67368846064814814</c:v>
                </c:pt>
                <c:pt idx="1503">
                  <c:v>0.67370020833333333</c:v>
                </c:pt>
                <c:pt idx="1504">
                  <c:v>0.67371752314814815</c:v>
                </c:pt>
                <c:pt idx="1505">
                  <c:v>0.67372928240740737</c:v>
                </c:pt>
                <c:pt idx="1506">
                  <c:v>0.67374101851851853</c:v>
                </c:pt>
                <c:pt idx="1507">
                  <c:v>0.67375831018518517</c:v>
                </c:pt>
                <c:pt idx="1508">
                  <c:v>0.6737699768518518</c:v>
                </c:pt>
                <c:pt idx="1509">
                  <c:v>0.67378170138888893</c:v>
                </c:pt>
                <c:pt idx="1510">
                  <c:v>0.67379346064814816</c:v>
                </c:pt>
                <c:pt idx="1511">
                  <c:v>0.67381081018518518</c:v>
                </c:pt>
                <c:pt idx="1512">
                  <c:v>0.67382243055555557</c:v>
                </c:pt>
                <c:pt idx="1513">
                  <c:v>0.67383870370370369</c:v>
                </c:pt>
                <c:pt idx="1514">
                  <c:v>0.67385041666666667</c:v>
                </c:pt>
                <c:pt idx="1515">
                  <c:v>0.67386201388888889</c:v>
                </c:pt>
                <c:pt idx="1516">
                  <c:v>0.67387363425925928</c:v>
                </c:pt>
                <c:pt idx="1517">
                  <c:v>0.67388542824074071</c:v>
                </c:pt>
                <c:pt idx="1518">
                  <c:v>0.67390254629629631</c:v>
                </c:pt>
                <c:pt idx="1519">
                  <c:v>0.67391444444444448</c:v>
                </c:pt>
                <c:pt idx="1520">
                  <c:v>0.6739264236111111</c:v>
                </c:pt>
                <c:pt idx="1521">
                  <c:v>0.6739434143518519</c:v>
                </c:pt>
                <c:pt idx="1522">
                  <c:v>0.67395516203703709</c:v>
                </c:pt>
                <c:pt idx="1523">
                  <c:v>0.67396689814814814</c:v>
                </c:pt>
                <c:pt idx="1524">
                  <c:v>0.67398427083333334</c:v>
                </c:pt>
                <c:pt idx="1525">
                  <c:v>0.67399605324074074</c:v>
                </c:pt>
                <c:pt idx="1526">
                  <c:v>0.67401210648148147</c:v>
                </c:pt>
                <c:pt idx="1527">
                  <c:v>0.67402370370370368</c:v>
                </c:pt>
                <c:pt idx="1528">
                  <c:v>0.67403546296296302</c:v>
                </c:pt>
                <c:pt idx="1529">
                  <c:v>0.67404718750000003</c:v>
                </c:pt>
                <c:pt idx="1530">
                  <c:v>0.67405894675925926</c:v>
                </c:pt>
                <c:pt idx="1531">
                  <c:v>0.67407629629629628</c:v>
                </c:pt>
                <c:pt idx="1532">
                  <c:v>0.67408788194444447</c:v>
                </c:pt>
                <c:pt idx="1533">
                  <c:v>0.67409965277777772</c:v>
                </c:pt>
                <c:pt idx="1534">
                  <c:v>0.67411681712962968</c:v>
                </c:pt>
                <c:pt idx="1535">
                  <c:v>0.67412861111111111</c:v>
                </c:pt>
                <c:pt idx="1536">
                  <c:v>0.67414031249999995</c:v>
                </c:pt>
                <c:pt idx="1537">
                  <c:v>0.67415192129629631</c:v>
                </c:pt>
                <c:pt idx="1538">
                  <c:v>0.67416368055555553</c:v>
                </c:pt>
                <c:pt idx="1539">
                  <c:v>0.67418083333333334</c:v>
                </c:pt>
                <c:pt idx="1540">
                  <c:v>0.67419258101851853</c:v>
                </c:pt>
                <c:pt idx="1541">
                  <c:v>0.67420451388888891</c:v>
                </c:pt>
                <c:pt idx="1542">
                  <c:v>0.67422048611111107</c:v>
                </c:pt>
                <c:pt idx="1543">
                  <c:v>0.67423337962962959</c:v>
                </c:pt>
                <c:pt idx="1544">
                  <c:v>0.67424966435185185</c:v>
                </c:pt>
                <c:pt idx="1545">
                  <c:v>0.67426137731481484</c:v>
                </c:pt>
                <c:pt idx="1546">
                  <c:v>0.6742730555555555</c:v>
                </c:pt>
                <c:pt idx="1547">
                  <c:v>0.67429048611111109</c:v>
                </c:pt>
                <c:pt idx="1548">
                  <c:v>0.67430565972222223</c:v>
                </c:pt>
                <c:pt idx="1549">
                  <c:v>0.67431975694444446</c:v>
                </c:pt>
                <c:pt idx="1550">
                  <c:v>0.67433148148148148</c:v>
                </c:pt>
                <c:pt idx="1551">
                  <c:v>0.67434869212962967</c:v>
                </c:pt>
                <c:pt idx="1552">
                  <c:v>0.67436042824074072</c:v>
                </c:pt>
                <c:pt idx="1553">
                  <c:v>0.67437215277777773</c:v>
                </c:pt>
                <c:pt idx="1554">
                  <c:v>0.67438862268518518</c:v>
                </c:pt>
                <c:pt idx="1555">
                  <c:v>0.67440105324074073</c:v>
                </c:pt>
                <c:pt idx="1556">
                  <c:v>0.67441738425925923</c:v>
                </c:pt>
                <c:pt idx="1557">
                  <c:v>0.67442916666666664</c:v>
                </c:pt>
                <c:pt idx="1558">
                  <c:v>0.67444648148148145</c:v>
                </c:pt>
                <c:pt idx="1559">
                  <c:v>0.67446386574074069</c:v>
                </c:pt>
                <c:pt idx="1560">
                  <c:v>0.67447560185185185</c:v>
                </c:pt>
                <c:pt idx="1561">
                  <c:v>0.67448717592592589</c:v>
                </c:pt>
                <c:pt idx="1562">
                  <c:v>0.67449891203703705</c:v>
                </c:pt>
                <c:pt idx="1563">
                  <c:v>0.67451050925925926</c:v>
                </c:pt>
                <c:pt idx="1564">
                  <c:v>0.67452210648148148</c:v>
                </c:pt>
                <c:pt idx="1565">
                  <c:v>0.67453385416666667</c:v>
                </c:pt>
                <c:pt idx="1566">
                  <c:v>0.67454557870370369</c:v>
                </c:pt>
                <c:pt idx="1567">
                  <c:v>0.67456288194444447</c:v>
                </c:pt>
                <c:pt idx="1568">
                  <c:v>0.67457471064814811</c:v>
                </c:pt>
                <c:pt idx="1569">
                  <c:v>0.67459206018518514</c:v>
                </c:pt>
                <c:pt idx="1570">
                  <c:v>0.67460961805555553</c:v>
                </c:pt>
              </c:numCache>
            </c:numRef>
          </c:xVal>
          <c:yVal>
            <c:numRef>
              <c:f>Sheet2!$B$2:$B$3529</c:f>
              <c:numCache>
                <c:formatCode>General</c:formatCode>
                <c:ptCount val="3528"/>
                <c:pt idx="0">
                  <c:v>-1.439E-3</c:v>
                </c:pt>
                <c:pt idx="1">
                  <c:v>-3.016E-3</c:v>
                </c:pt>
                <c:pt idx="2">
                  <c:v>-2.7409999999999999E-3</c:v>
                </c:pt>
                <c:pt idx="3">
                  <c:v>-1.7100000000000001E-4</c:v>
                </c:pt>
                <c:pt idx="4">
                  <c:v>-8.4099999999999995E-4</c:v>
                </c:pt>
                <c:pt idx="5">
                  <c:v>-2.601E-3</c:v>
                </c:pt>
                <c:pt idx="6">
                  <c:v>-1.2830000000000001E-3</c:v>
                </c:pt>
                <c:pt idx="7">
                  <c:v>-8.34E-4</c:v>
                </c:pt>
                <c:pt idx="8">
                  <c:v>-5.5500000000000005E-4</c:v>
                </c:pt>
                <c:pt idx="9">
                  <c:v>-1.593E-3</c:v>
                </c:pt>
                <c:pt idx="10">
                  <c:v>-1.7799999999999999E-3</c:v>
                </c:pt>
                <c:pt idx="11">
                  <c:v>-6.6500000000000001E-4</c:v>
                </c:pt>
                <c:pt idx="12">
                  <c:v>-2.7959999999999999E-3</c:v>
                </c:pt>
                <c:pt idx="13">
                  <c:v>-2.9329999999999998E-3</c:v>
                </c:pt>
                <c:pt idx="14">
                  <c:v>2.0699999999999998E-3</c:v>
                </c:pt>
                <c:pt idx="15">
                  <c:v>-6.7599999999999995E-4</c:v>
                </c:pt>
                <c:pt idx="16">
                  <c:v>6.78E-4</c:v>
                </c:pt>
                <c:pt idx="17">
                  <c:v>-1.2359999999999999E-3</c:v>
                </c:pt>
                <c:pt idx="18">
                  <c:v>-2.4650000000000002E-3</c:v>
                </c:pt>
                <c:pt idx="19">
                  <c:v>-4.0000000000000002E-4</c:v>
                </c:pt>
                <c:pt idx="20">
                  <c:v>-4.8549999999999999E-3</c:v>
                </c:pt>
                <c:pt idx="21">
                  <c:v>-9.5299999999999996E-4</c:v>
                </c:pt>
                <c:pt idx="22">
                  <c:v>-3.5100000000000002E-4</c:v>
                </c:pt>
                <c:pt idx="23">
                  <c:v>-2.5860000000000002E-3</c:v>
                </c:pt>
                <c:pt idx="24">
                  <c:v>-2.6519999999999998E-3</c:v>
                </c:pt>
                <c:pt idx="25">
                  <c:v>-2.5200000000000001E-3</c:v>
                </c:pt>
                <c:pt idx="26">
                  <c:v>-2.2409999999999999E-3</c:v>
                </c:pt>
                <c:pt idx="27">
                  <c:v>-2.689E-3</c:v>
                </c:pt>
                <c:pt idx="28">
                  <c:v>-1.098E-3</c:v>
                </c:pt>
                <c:pt idx="29">
                  <c:v>-1.3259999999999999E-3</c:v>
                </c:pt>
                <c:pt idx="30">
                  <c:v>-2.2260000000000001E-3</c:v>
                </c:pt>
                <c:pt idx="31">
                  <c:v>-6.4499999999999996E-4</c:v>
                </c:pt>
                <c:pt idx="32">
                  <c:v>-2.7699999999999999E-3</c:v>
                </c:pt>
                <c:pt idx="33">
                  <c:v>-5.0299999999999997E-4</c:v>
                </c:pt>
                <c:pt idx="34">
                  <c:v>-1.8450000000000001E-3</c:v>
                </c:pt>
                <c:pt idx="35">
                  <c:v>-4.0619999999999996E-3</c:v>
                </c:pt>
                <c:pt idx="36">
                  <c:v>-1.361E-3</c:v>
                </c:pt>
                <c:pt idx="37">
                  <c:v>-6.96E-4</c:v>
                </c:pt>
                <c:pt idx="38">
                  <c:v>-2.4680000000000001E-3</c:v>
                </c:pt>
                <c:pt idx="39">
                  <c:v>-4.17E-4</c:v>
                </c:pt>
                <c:pt idx="40">
                  <c:v>-3.156E-3</c:v>
                </c:pt>
                <c:pt idx="41">
                  <c:v>-2.611E-3</c:v>
                </c:pt>
                <c:pt idx="42">
                  <c:v>-5.2999999999999998E-4</c:v>
                </c:pt>
                <c:pt idx="43">
                  <c:v>-1.838E-3</c:v>
                </c:pt>
                <c:pt idx="44">
                  <c:v>-2.1879999999999998E-3</c:v>
                </c:pt>
                <c:pt idx="45">
                  <c:v>-1.408E-3</c:v>
                </c:pt>
                <c:pt idx="46">
                  <c:v>-2.614E-3</c:v>
                </c:pt>
                <c:pt idx="47">
                  <c:v>-1.284E-3</c:v>
                </c:pt>
                <c:pt idx="48">
                  <c:v>-1.9430000000000001E-3</c:v>
                </c:pt>
                <c:pt idx="49">
                  <c:v>-1.157E-3</c:v>
                </c:pt>
                <c:pt idx="50">
                  <c:v>-1.1460000000000001E-3</c:v>
                </c:pt>
                <c:pt idx="51">
                  <c:v>-1.519E-3</c:v>
                </c:pt>
                <c:pt idx="52">
                  <c:v>-2.2950000000000002E-3</c:v>
                </c:pt>
                <c:pt idx="53">
                  <c:v>-5.9999999999999995E-4</c:v>
                </c:pt>
                <c:pt idx="54">
                  <c:v>-2.4610000000000001E-3</c:v>
                </c:pt>
                <c:pt idx="55">
                  <c:v>-1.3630000000000001E-3</c:v>
                </c:pt>
                <c:pt idx="56">
                  <c:v>-3.8649999999999999E-3</c:v>
                </c:pt>
                <c:pt idx="57">
                  <c:v>-4.1110000000000001E-3</c:v>
                </c:pt>
                <c:pt idx="58">
                  <c:v>-4.0200000000000001E-4</c:v>
                </c:pt>
                <c:pt idx="59">
                  <c:v>-4.1619999999999999E-3</c:v>
                </c:pt>
                <c:pt idx="60">
                  <c:v>-3.1619999999999999E-3</c:v>
                </c:pt>
                <c:pt idx="61">
                  <c:v>-1.7639999999999999E-3</c:v>
                </c:pt>
                <c:pt idx="62">
                  <c:v>-5.5500000000000005E-4</c:v>
                </c:pt>
                <c:pt idx="63">
                  <c:v>2.7099999999999997E-4</c:v>
                </c:pt>
                <c:pt idx="64">
                  <c:v>-1.2750000000000001E-3</c:v>
                </c:pt>
                <c:pt idx="65">
                  <c:v>2.1000000000000001E-4</c:v>
                </c:pt>
                <c:pt idx="66">
                  <c:v>-3.4780000000000002E-3</c:v>
                </c:pt>
                <c:pt idx="67">
                  <c:v>-3.9880000000000002E-3</c:v>
                </c:pt>
                <c:pt idx="68">
                  <c:v>-1.9780000000000002E-3</c:v>
                </c:pt>
                <c:pt idx="69">
                  <c:v>-2.0170000000000001E-3</c:v>
                </c:pt>
                <c:pt idx="70">
                  <c:v>-2.0839999999999999E-3</c:v>
                </c:pt>
                <c:pt idx="71">
                  <c:v>-7.5799999999999999E-4</c:v>
                </c:pt>
                <c:pt idx="72">
                  <c:v>-1.0870000000000001E-3</c:v>
                </c:pt>
                <c:pt idx="73">
                  <c:v>-1.2390000000000001E-3</c:v>
                </c:pt>
                <c:pt idx="74">
                  <c:v>-1.439E-3</c:v>
                </c:pt>
                <c:pt idx="75">
                  <c:v>-2.6319999999999998E-3</c:v>
                </c:pt>
                <c:pt idx="76">
                  <c:v>-1.812E-3</c:v>
                </c:pt>
                <c:pt idx="77">
                  <c:v>-1.418E-3</c:v>
                </c:pt>
                <c:pt idx="78">
                  <c:v>-2.3289999999999999E-3</c:v>
                </c:pt>
                <c:pt idx="79">
                  <c:v>-1.1999999999999999E-3</c:v>
                </c:pt>
                <c:pt idx="80">
                  <c:v>-8.8500000000000004E-4</c:v>
                </c:pt>
                <c:pt idx="81">
                  <c:v>-4.15E-4</c:v>
                </c:pt>
                <c:pt idx="82">
                  <c:v>-6.2500000000000001E-4</c:v>
                </c:pt>
                <c:pt idx="83">
                  <c:v>-2.7000000000000001E-3</c:v>
                </c:pt>
                <c:pt idx="84">
                  <c:v>-5.0100000000000003E-4</c:v>
                </c:pt>
                <c:pt idx="85">
                  <c:v>-1.5009999999999999E-3</c:v>
                </c:pt>
                <c:pt idx="86">
                  <c:v>-1.119E-3</c:v>
                </c:pt>
                <c:pt idx="87">
                  <c:v>-1.2470000000000001E-3</c:v>
                </c:pt>
                <c:pt idx="88">
                  <c:v>-1.1280000000000001E-3</c:v>
                </c:pt>
                <c:pt idx="89">
                  <c:v>-1.596E-3</c:v>
                </c:pt>
                <c:pt idx="90">
                  <c:v>-1.0629999999999999E-3</c:v>
                </c:pt>
                <c:pt idx="91">
                  <c:v>-1.7420000000000001E-3</c:v>
                </c:pt>
                <c:pt idx="92">
                  <c:v>-3.2169999999999998E-3</c:v>
                </c:pt>
                <c:pt idx="93">
                  <c:v>3.68E-4</c:v>
                </c:pt>
                <c:pt idx="94">
                  <c:v>-1.9269999999999999E-3</c:v>
                </c:pt>
                <c:pt idx="95">
                  <c:v>-7.1199999999999996E-4</c:v>
                </c:pt>
                <c:pt idx="96">
                  <c:v>-2.3749999999999999E-3</c:v>
                </c:pt>
                <c:pt idx="97">
                  <c:v>-1.2099999999999999E-3</c:v>
                </c:pt>
                <c:pt idx="98">
                  <c:v>-2.99E-4</c:v>
                </c:pt>
                <c:pt idx="99">
                  <c:v>-2.5000000000000001E-5</c:v>
                </c:pt>
                <c:pt idx="100">
                  <c:v>-1.65E-3</c:v>
                </c:pt>
                <c:pt idx="101">
                  <c:v>-2.3890000000000001E-3</c:v>
                </c:pt>
                <c:pt idx="102">
                  <c:v>-3.5690000000000001E-3</c:v>
                </c:pt>
                <c:pt idx="103">
                  <c:v>-1.596E-3</c:v>
                </c:pt>
                <c:pt idx="104">
                  <c:v>-8.9800000000000004E-4</c:v>
                </c:pt>
                <c:pt idx="105">
                  <c:v>-6.0999999999999997E-4</c:v>
                </c:pt>
                <c:pt idx="106">
                  <c:v>-2.2139999999999998E-3</c:v>
                </c:pt>
                <c:pt idx="107">
                  <c:v>2.0900000000000001E-4</c:v>
                </c:pt>
                <c:pt idx="108">
                  <c:v>-2.1000000000000001E-4</c:v>
                </c:pt>
                <c:pt idx="109">
                  <c:v>-6.9300000000000004E-4</c:v>
                </c:pt>
                <c:pt idx="110">
                  <c:v>-1.255E-3</c:v>
                </c:pt>
                <c:pt idx="111">
                  <c:v>-1.2260000000000001E-3</c:v>
                </c:pt>
                <c:pt idx="112">
                  <c:v>-8.5400000000000005E-4</c:v>
                </c:pt>
                <c:pt idx="113">
                  <c:v>-2.4520000000000002E-3</c:v>
                </c:pt>
                <c:pt idx="114">
                  <c:v>-2.7820000000000002E-3</c:v>
                </c:pt>
                <c:pt idx="115">
                  <c:v>-2.5990000000000002E-3</c:v>
                </c:pt>
                <c:pt idx="116">
                  <c:v>-5.04E-4</c:v>
                </c:pt>
                <c:pt idx="117">
                  <c:v>-3.4699999999999998E-4</c:v>
                </c:pt>
                <c:pt idx="118">
                  <c:v>-6.0000000000000002E-6</c:v>
                </c:pt>
                <c:pt idx="119">
                  <c:v>-1.879E-3</c:v>
                </c:pt>
                <c:pt idx="120">
                  <c:v>-2.591E-3</c:v>
                </c:pt>
                <c:pt idx="121">
                  <c:v>-1.059E-3</c:v>
                </c:pt>
                <c:pt idx="122">
                  <c:v>-1.0189999999999999E-3</c:v>
                </c:pt>
                <c:pt idx="123">
                  <c:v>6.3999999999999997E-5</c:v>
                </c:pt>
                <c:pt idx="124">
                  <c:v>-3.7460000000000002E-3</c:v>
                </c:pt>
                <c:pt idx="125">
                  <c:v>-3.235E-3</c:v>
                </c:pt>
                <c:pt idx="126">
                  <c:v>-2.6229999999999999E-3</c:v>
                </c:pt>
                <c:pt idx="127">
                  <c:v>-2.0339999999999998E-3</c:v>
                </c:pt>
                <c:pt idx="128">
                  <c:v>3.48E-4</c:v>
                </c:pt>
                <c:pt idx="129">
                  <c:v>-1.72E-3</c:v>
                </c:pt>
                <c:pt idx="130">
                  <c:v>-1.9530000000000001E-3</c:v>
                </c:pt>
                <c:pt idx="131">
                  <c:v>-1.2260000000000001E-3</c:v>
                </c:pt>
                <c:pt idx="132">
                  <c:v>-8.3999999999999995E-5</c:v>
                </c:pt>
                <c:pt idx="133">
                  <c:v>-9.8999999999999999E-4</c:v>
                </c:pt>
                <c:pt idx="134">
                  <c:v>-1.6609999999999999E-3</c:v>
                </c:pt>
                <c:pt idx="135">
                  <c:v>-3.8900000000000002E-4</c:v>
                </c:pt>
                <c:pt idx="136">
                  <c:v>-2.7369999999999998E-3</c:v>
                </c:pt>
                <c:pt idx="137">
                  <c:v>-1.8879999999999999E-3</c:v>
                </c:pt>
                <c:pt idx="138">
                  <c:v>-1.3259999999999999E-3</c:v>
                </c:pt>
                <c:pt idx="139">
                  <c:v>-2.7659999999999998E-3</c:v>
                </c:pt>
                <c:pt idx="140">
                  <c:v>-1.745E-3</c:v>
                </c:pt>
                <c:pt idx="141">
                  <c:v>-2.0279999999999999E-3</c:v>
                </c:pt>
                <c:pt idx="142">
                  <c:v>-1.232E-3</c:v>
                </c:pt>
                <c:pt idx="143">
                  <c:v>-1.712E-3</c:v>
                </c:pt>
                <c:pt idx="144">
                  <c:v>-2.2290000000000001E-3</c:v>
                </c:pt>
                <c:pt idx="145">
                  <c:v>-2.8149999999999998E-3</c:v>
                </c:pt>
                <c:pt idx="146">
                  <c:v>-9.2400000000000002E-4</c:v>
                </c:pt>
                <c:pt idx="147">
                  <c:v>-2.3760000000000001E-3</c:v>
                </c:pt>
                <c:pt idx="148">
                  <c:v>-9.6299999999999999E-4</c:v>
                </c:pt>
                <c:pt idx="149">
                  <c:v>-1.521E-3</c:v>
                </c:pt>
                <c:pt idx="150">
                  <c:v>-1.67E-3</c:v>
                </c:pt>
                <c:pt idx="151">
                  <c:v>-9.4499999999999998E-4</c:v>
                </c:pt>
                <c:pt idx="152">
                  <c:v>-2.14E-4</c:v>
                </c:pt>
                <c:pt idx="153">
                  <c:v>-4.5399999999999998E-4</c:v>
                </c:pt>
                <c:pt idx="154">
                  <c:v>-2.598E-3</c:v>
                </c:pt>
                <c:pt idx="155">
                  <c:v>-1.271E-3</c:v>
                </c:pt>
                <c:pt idx="156">
                  <c:v>3.1100000000000002E-4</c:v>
                </c:pt>
                <c:pt idx="157">
                  <c:v>4.8899999999999996E-4</c:v>
                </c:pt>
                <c:pt idx="158">
                  <c:v>-6.8099999999999996E-4</c:v>
                </c:pt>
                <c:pt idx="159">
                  <c:v>-1.7290000000000001E-3</c:v>
                </c:pt>
                <c:pt idx="160">
                  <c:v>-6.0999999999999997E-4</c:v>
                </c:pt>
                <c:pt idx="161">
                  <c:v>-2.0560000000000001E-3</c:v>
                </c:pt>
                <c:pt idx="162">
                  <c:v>9.1200000000000005E-4</c:v>
                </c:pt>
                <c:pt idx="163">
                  <c:v>-2.4399999999999999E-4</c:v>
                </c:pt>
                <c:pt idx="164">
                  <c:v>-9.0399999999999996E-4</c:v>
                </c:pt>
                <c:pt idx="165">
                  <c:v>-5.0500000000000002E-4</c:v>
                </c:pt>
                <c:pt idx="166">
                  <c:v>1.5939999999999999E-3</c:v>
                </c:pt>
                <c:pt idx="167">
                  <c:v>-1.139E-3</c:v>
                </c:pt>
                <c:pt idx="168">
                  <c:v>-4.5300000000000001E-4</c:v>
                </c:pt>
                <c:pt idx="169">
                  <c:v>-4.6900000000000002E-4</c:v>
                </c:pt>
                <c:pt idx="170">
                  <c:v>-5.4500000000000002E-4</c:v>
                </c:pt>
                <c:pt idx="171">
                  <c:v>-2.1389999999999998E-3</c:v>
                </c:pt>
                <c:pt idx="172">
                  <c:v>-5.3499999999999999E-4</c:v>
                </c:pt>
                <c:pt idx="173">
                  <c:v>-1.524E-3</c:v>
                </c:pt>
                <c:pt idx="174">
                  <c:v>-1.9610000000000001E-3</c:v>
                </c:pt>
                <c:pt idx="175">
                  <c:v>-2.1649999999999998E-3</c:v>
                </c:pt>
                <c:pt idx="176">
                  <c:v>-1.433E-3</c:v>
                </c:pt>
                <c:pt idx="177">
                  <c:v>-1.142E-3</c:v>
                </c:pt>
                <c:pt idx="178">
                  <c:v>-9.1399999999999999E-4</c:v>
                </c:pt>
                <c:pt idx="179">
                  <c:v>-1.673E-3</c:v>
                </c:pt>
                <c:pt idx="180">
                  <c:v>7.4899999999999999E-4</c:v>
                </c:pt>
                <c:pt idx="181">
                  <c:v>-2.1589999999999999E-3</c:v>
                </c:pt>
                <c:pt idx="182">
                  <c:v>-2.5100000000000001E-3</c:v>
                </c:pt>
                <c:pt idx="183">
                  <c:v>-1.0070000000000001E-3</c:v>
                </c:pt>
                <c:pt idx="184">
                  <c:v>-5.6099999999999998E-4</c:v>
                </c:pt>
                <c:pt idx="185">
                  <c:v>-1.181E-3</c:v>
                </c:pt>
                <c:pt idx="186">
                  <c:v>1.16E-4</c:v>
                </c:pt>
                <c:pt idx="187">
                  <c:v>-1.09E-3</c:v>
                </c:pt>
                <c:pt idx="188">
                  <c:v>3.1700000000000001E-4</c:v>
                </c:pt>
                <c:pt idx="189">
                  <c:v>-1.727E-3</c:v>
                </c:pt>
                <c:pt idx="190">
                  <c:v>-1.1440000000000001E-3</c:v>
                </c:pt>
                <c:pt idx="191">
                  <c:v>-1.635E-3</c:v>
                </c:pt>
                <c:pt idx="192">
                  <c:v>-8.7100000000000003E-4</c:v>
                </c:pt>
                <c:pt idx="193">
                  <c:v>-1.9239999999999999E-3</c:v>
                </c:pt>
                <c:pt idx="194">
                  <c:v>-1.15E-3</c:v>
                </c:pt>
                <c:pt idx="195">
                  <c:v>-1.1869999999999999E-3</c:v>
                </c:pt>
                <c:pt idx="196">
                  <c:v>-3.3509999999999998E-3</c:v>
                </c:pt>
                <c:pt idx="197">
                  <c:v>-7.4299999999999995E-4</c:v>
                </c:pt>
                <c:pt idx="198">
                  <c:v>-3.1700000000000001E-4</c:v>
                </c:pt>
                <c:pt idx="199">
                  <c:v>-1.737E-3</c:v>
                </c:pt>
                <c:pt idx="200">
                  <c:v>-1.322E-3</c:v>
                </c:pt>
                <c:pt idx="201">
                  <c:v>-8.83E-4</c:v>
                </c:pt>
                <c:pt idx="202">
                  <c:v>-1.4109999999999999E-3</c:v>
                </c:pt>
                <c:pt idx="203">
                  <c:v>-1.934E-3</c:v>
                </c:pt>
                <c:pt idx="204">
                  <c:v>-1.176E-3</c:v>
                </c:pt>
                <c:pt idx="205">
                  <c:v>-2.4620000000000002E-3</c:v>
                </c:pt>
                <c:pt idx="206">
                  <c:v>6.1600000000000001E-4</c:v>
                </c:pt>
                <c:pt idx="207">
                  <c:v>-2.4740000000000001E-3</c:v>
                </c:pt>
                <c:pt idx="208">
                  <c:v>-2.9399999999999999E-3</c:v>
                </c:pt>
                <c:pt idx="209">
                  <c:v>-1.0380000000000001E-3</c:v>
                </c:pt>
                <c:pt idx="210">
                  <c:v>-2.7520000000000001E-3</c:v>
                </c:pt>
                <c:pt idx="211">
                  <c:v>-3.5199999999999999E-4</c:v>
                </c:pt>
                <c:pt idx="212">
                  <c:v>-1.196E-3</c:v>
                </c:pt>
                <c:pt idx="213">
                  <c:v>-1.139E-3</c:v>
                </c:pt>
                <c:pt idx="214">
                  <c:v>-5.2800000000000004E-4</c:v>
                </c:pt>
                <c:pt idx="215">
                  <c:v>-3.7460000000000002E-3</c:v>
                </c:pt>
                <c:pt idx="216">
                  <c:v>-1.03E-4</c:v>
                </c:pt>
                <c:pt idx="217">
                  <c:v>-4.6700000000000002E-4</c:v>
                </c:pt>
                <c:pt idx="218">
                  <c:v>-4.0499999999999998E-4</c:v>
                </c:pt>
                <c:pt idx="219">
                  <c:v>1.9000000000000001E-4</c:v>
                </c:pt>
                <c:pt idx="220">
                  <c:v>-5.9500000000000004E-4</c:v>
                </c:pt>
                <c:pt idx="221">
                  <c:v>-1.573E-3</c:v>
                </c:pt>
                <c:pt idx="222">
                  <c:v>-1.9980000000000002E-3</c:v>
                </c:pt>
                <c:pt idx="223">
                  <c:v>-1.7780000000000001E-3</c:v>
                </c:pt>
                <c:pt idx="224">
                  <c:v>-1.4430000000000001E-3</c:v>
                </c:pt>
                <c:pt idx="225">
                  <c:v>-5.0699999999999996E-4</c:v>
                </c:pt>
                <c:pt idx="226">
                  <c:v>-1.9120000000000001E-3</c:v>
                </c:pt>
                <c:pt idx="227">
                  <c:v>-1.023E-3</c:v>
                </c:pt>
                <c:pt idx="228">
                  <c:v>-2.2399999999999998E-3</c:v>
                </c:pt>
                <c:pt idx="229">
                  <c:v>-2.0669999999999998E-3</c:v>
                </c:pt>
                <c:pt idx="230">
                  <c:v>-2.3440000000000002E-3</c:v>
                </c:pt>
                <c:pt idx="231">
                  <c:v>-4.0499999999999998E-4</c:v>
                </c:pt>
                <c:pt idx="232">
                  <c:v>7.2000000000000002E-5</c:v>
                </c:pt>
                <c:pt idx="233">
                  <c:v>-8.7900000000000001E-4</c:v>
                </c:pt>
                <c:pt idx="234">
                  <c:v>-1.1640000000000001E-3</c:v>
                </c:pt>
                <c:pt idx="235">
                  <c:v>1.5E-3</c:v>
                </c:pt>
                <c:pt idx="236">
                  <c:v>-2.699E-3</c:v>
                </c:pt>
                <c:pt idx="237">
                  <c:v>-1.0529999999999999E-3</c:v>
                </c:pt>
                <c:pt idx="238">
                  <c:v>-2.3410000000000002E-3</c:v>
                </c:pt>
                <c:pt idx="239">
                  <c:v>-5.4299999999999997E-4</c:v>
                </c:pt>
                <c:pt idx="240">
                  <c:v>-1.4419999999999999E-3</c:v>
                </c:pt>
                <c:pt idx="241">
                  <c:v>-1.784E-3</c:v>
                </c:pt>
                <c:pt idx="242">
                  <c:v>-9.5799999999999998E-4</c:v>
                </c:pt>
                <c:pt idx="243">
                  <c:v>-2.14E-3</c:v>
                </c:pt>
                <c:pt idx="244">
                  <c:v>-4.2099999999999999E-4</c:v>
                </c:pt>
                <c:pt idx="245">
                  <c:v>-5.0600000000000005E-4</c:v>
                </c:pt>
                <c:pt idx="246">
                  <c:v>-1.7819999999999999E-3</c:v>
                </c:pt>
                <c:pt idx="247">
                  <c:v>-4.6500000000000003E-4</c:v>
                </c:pt>
                <c:pt idx="248">
                  <c:v>-9.8900000000000008E-4</c:v>
                </c:pt>
                <c:pt idx="249">
                  <c:v>-2.9300000000000002E-4</c:v>
                </c:pt>
                <c:pt idx="250">
                  <c:v>-7.27E-4</c:v>
                </c:pt>
                <c:pt idx="251">
                  <c:v>-1.047E-3</c:v>
                </c:pt>
                <c:pt idx="252">
                  <c:v>-1.5009999999999999E-3</c:v>
                </c:pt>
                <c:pt idx="253">
                  <c:v>-6.3999999999999997E-5</c:v>
                </c:pt>
                <c:pt idx="254">
                  <c:v>-2.0530000000000001E-3</c:v>
                </c:pt>
                <c:pt idx="255">
                  <c:v>-2.5100000000000001E-3</c:v>
                </c:pt>
                <c:pt idx="256">
                  <c:v>3.0600000000000001E-4</c:v>
                </c:pt>
                <c:pt idx="257">
                  <c:v>1.699E-3</c:v>
                </c:pt>
                <c:pt idx="258">
                  <c:v>-1.5709999999999999E-3</c:v>
                </c:pt>
                <c:pt idx="259">
                  <c:v>-1.536E-3</c:v>
                </c:pt>
                <c:pt idx="260">
                  <c:v>1.3760000000000001E-3</c:v>
                </c:pt>
                <c:pt idx="261">
                  <c:v>-1.6509999999999999E-3</c:v>
                </c:pt>
                <c:pt idx="262">
                  <c:v>-2.8479999999999998E-3</c:v>
                </c:pt>
                <c:pt idx="263">
                  <c:v>-1.918E-3</c:v>
                </c:pt>
                <c:pt idx="264">
                  <c:v>1.94E-4</c:v>
                </c:pt>
                <c:pt idx="265">
                  <c:v>-2.7E-4</c:v>
                </c:pt>
                <c:pt idx="266">
                  <c:v>-1.3879999999999999E-3</c:v>
                </c:pt>
                <c:pt idx="267">
                  <c:v>-2.3249999999999998E-3</c:v>
                </c:pt>
                <c:pt idx="268">
                  <c:v>-1.2440000000000001E-3</c:v>
                </c:pt>
                <c:pt idx="269">
                  <c:v>-1.109E-3</c:v>
                </c:pt>
                <c:pt idx="270">
                  <c:v>8.3999999999999995E-5</c:v>
                </c:pt>
                <c:pt idx="271">
                  <c:v>-1.57E-3</c:v>
                </c:pt>
                <c:pt idx="272">
                  <c:v>-6.4099999999999997E-4</c:v>
                </c:pt>
                <c:pt idx="273">
                  <c:v>-3.4099999999999999E-4</c:v>
                </c:pt>
                <c:pt idx="274">
                  <c:v>-5.8E-5</c:v>
                </c:pt>
                <c:pt idx="275">
                  <c:v>1.1329999999999999E-3</c:v>
                </c:pt>
                <c:pt idx="276">
                  <c:v>-7.8899999999999999E-4</c:v>
                </c:pt>
                <c:pt idx="277">
                  <c:v>-1.158E-3</c:v>
                </c:pt>
                <c:pt idx="278">
                  <c:v>-1.1E-5</c:v>
                </c:pt>
                <c:pt idx="279">
                  <c:v>-1.1230000000000001E-3</c:v>
                </c:pt>
                <c:pt idx="280">
                  <c:v>-2.7700000000000001E-4</c:v>
                </c:pt>
                <c:pt idx="281">
                  <c:v>-1.111E-3</c:v>
                </c:pt>
                <c:pt idx="282">
                  <c:v>-8.92E-4</c:v>
                </c:pt>
                <c:pt idx="283">
                  <c:v>-1.2539999999999999E-3</c:v>
                </c:pt>
                <c:pt idx="284">
                  <c:v>-1.449E-3</c:v>
                </c:pt>
                <c:pt idx="285">
                  <c:v>2.5500000000000002E-4</c:v>
                </c:pt>
                <c:pt idx="286">
                  <c:v>-1.5100000000000001E-3</c:v>
                </c:pt>
                <c:pt idx="287">
                  <c:v>8.1800000000000004E-4</c:v>
                </c:pt>
                <c:pt idx="288">
                  <c:v>-1.101E-3</c:v>
                </c:pt>
                <c:pt idx="289">
                  <c:v>-8.34E-4</c:v>
                </c:pt>
                <c:pt idx="290">
                  <c:v>5.8999999999999998E-5</c:v>
                </c:pt>
                <c:pt idx="291">
                  <c:v>6.1399999999999996E-4</c:v>
                </c:pt>
                <c:pt idx="292">
                  <c:v>-7.0600000000000003E-4</c:v>
                </c:pt>
                <c:pt idx="293">
                  <c:v>-9.6900000000000003E-4</c:v>
                </c:pt>
                <c:pt idx="294">
                  <c:v>-6.8199999999999999E-4</c:v>
                </c:pt>
                <c:pt idx="295">
                  <c:v>-2.3879999999999999E-3</c:v>
                </c:pt>
                <c:pt idx="296">
                  <c:v>2.0900000000000001E-4</c:v>
                </c:pt>
                <c:pt idx="297">
                  <c:v>1.0889999999999999E-3</c:v>
                </c:pt>
                <c:pt idx="298">
                  <c:v>2.0799999999999999E-4</c:v>
                </c:pt>
                <c:pt idx="299">
                  <c:v>-7.0600000000000003E-4</c:v>
                </c:pt>
                <c:pt idx="300">
                  <c:v>-1.274E-3</c:v>
                </c:pt>
                <c:pt idx="301">
                  <c:v>-8.8199999999999997E-4</c:v>
                </c:pt>
                <c:pt idx="302">
                  <c:v>-1.952E-3</c:v>
                </c:pt>
                <c:pt idx="303">
                  <c:v>-2.52E-4</c:v>
                </c:pt>
                <c:pt idx="304">
                  <c:v>-3.28E-4</c:v>
                </c:pt>
                <c:pt idx="305">
                  <c:v>-1.505E-3</c:v>
                </c:pt>
                <c:pt idx="306">
                  <c:v>-2.5829999999999998E-3</c:v>
                </c:pt>
                <c:pt idx="307">
                  <c:v>1.101E-3</c:v>
                </c:pt>
                <c:pt idx="308">
                  <c:v>-1.088E-3</c:v>
                </c:pt>
                <c:pt idx="309">
                  <c:v>-2.918E-3</c:v>
                </c:pt>
                <c:pt idx="310">
                  <c:v>7.0100000000000002E-4</c:v>
                </c:pt>
                <c:pt idx="311">
                  <c:v>-4.4200000000000001E-4</c:v>
                </c:pt>
                <c:pt idx="312">
                  <c:v>-1.841E-3</c:v>
                </c:pt>
                <c:pt idx="313">
                  <c:v>1.374E-3</c:v>
                </c:pt>
                <c:pt idx="314">
                  <c:v>-2.1080000000000001E-3</c:v>
                </c:pt>
                <c:pt idx="315">
                  <c:v>-6.8900000000000005E-4</c:v>
                </c:pt>
                <c:pt idx="316">
                  <c:v>1.6523600000000001</c:v>
                </c:pt>
                <c:pt idx="317">
                  <c:v>1.675163</c:v>
                </c:pt>
                <c:pt idx="318">
                  <c:v>1.679605</c:v>
                </c:pt>
                <c:pt idx="319">
                  <c:v>1.6781600000000001</c:v>
                </c:pt>
                <c:pt idx="320">
                  <c:v>1.6780349999999999</c:v>
                </c:pt>
                <c:pt idx="321">
                  <c:v>1.678696</c:v>
                </c:pt>
                <c:pt idx="322">
                  <c:v>1.6816759999999999</c:v>
                </c:pt>
                <c:pt idx="323">
                  <c:v>1.6785509999999999</c:v>
                </c:pt>
                <c:pt idx="324">
                  <c:v>1.6791640000000001</c:v>
                </c:pt>
                <c:pt idx="325">
                  <c:v>1.6784570000000001</c:v>
                </c:pt>
                <c:pt idx="326">
                  <c:v>1.679907</c:v>
                </c:pt>
                <c:pt idx="327">
                  <c:v>1.678895</c:v>
                </c:pt>
                <c:pt idx="328">
                  <c:v>1.6816439999999999</c:v>
                </c:pt>
                <c:pt idx="329">
                  <c:v>1.680402</c:v>
                </c:pt>
                <c:pt idx="330">
                  <c:v>1.683182</c:v>
                </c:pt>
                <c:pt idx="331">
                  <c:v>1.684601</c:v>
                </c:pt>
                <c:pt idx="332">
                  <c:v>1.6824399999999999</c:v>
                </c:pt>
                <c:pt idx="333">
                  <c:v>1.682056</c:v>
                </c:pt>
                <c:pt idx="334">
                  <c:v>1.681548</c:v>
                </c:pt>
                <c:pt idx="335">
                  <c:v>1.68116</c:v>
                </c:pt>
                <c:pt idx="336">
                  <c:v>1.6794750000000001</c:v>
                </c:pt>
                <c:pt idx="337">
                  <c:v>1.6820569999999999</c:v>
                </c:pt>
                <c:pt idx="338">
                  <c:v>1.6822550000000001</c:v>
                </c:pt>
                <c:pt idx="339">
                  <c:v>1.6823809999999999</c:v>
                </c:pt>
                <c:pt idx="340">
                  <c:v>1.678396</c:v>
                </c:pt>
                <c:pt idx="341">
                  <c:v>1.6790320000000001</c:v>
                </c:pt>
                <c:pt idx="342">
                  <c:v>1.6812670000000001</c:v>
                </c:pt>
                <c:pt idx="343">
                  <c:v>1.681948</c:v>
                </c:pt>
                <c:pt idx="344">
                  <c:v>1.6788829999999999</c:v>
                </c:pt>
                <c:pt idx="345">
                  <c:v>1.6784349999999999</c:v>
                </c:pt>
                <c:pt idx="346">
                  <c:v>1.6804079999999999</c:v>
                </c:pt>
                <c:pt idx="347">
                  <c:v>1.680939</c:v>
                </c:pt>
                <c:pt idx="348">
                  <c:v>1.6819299999999999</c:v>
                </c:pt>
                <c:pt idx="349">
                  <c:v>1.679786</c:v>
                </c:pt>
                <c:pt idx="350">
                  <c:v>1.676674</c:v>
                </c:pt>
                <c:pt idx="351">
                  <c:v>1.6813149999999999</c:v>
                </c:pt>
                <c:pt idx="352">
                  <c:v>1.6799170000000001</c:v>
                </c:pt>
                <c:pt idx="353">
                  <c:v>1.6779919999999999</c:v>
                </c:pt>
                <c:pt idx="354">
                  <c:v>1.6815530000000001</c:v>
                </c:pt>
                <c:pt idx="355">
                  <c:v>1.6807479999999999</c:v>
                </c:pt>
                <c:pt idx="356">
                  <c:v>1.6790989999999999</c:v>
                </c:pt>
                <c:pt idx="357">
                  <c:v>1.677524</c:v>
                </c:pt>
                <c:pt idx="358">
                  <c:v>1.6784140000000001</c:v>
                </c:pt>
                <c:pt idx="359">
                  <c:v>1.6771670000000001</c:v>
                </c:pt>
                <c:pt idx="360">
                  <c:v>1.6794750000000001</c:v>
                </c:pt>
                <c:pt idx="361">
                  <c:v>1.6778230000000001</c:v>
                </c:pt>
                <c:pt idx="362">
                  <c:v>1.677665</c:v>
                </c:pt>
                <c:pt idx="363">
                  <c:v>1.6756500000000001</c:v>
                </c:pt>
                <c:pt idx="364">
                  <c:v>1.6822649999999999</c:v>
                </c:pt>
                <c:pt idx="365">
                  <c:v>1.679295</c:v>
                </c:pt>
                <c:pt idx="366">
                  <c:v>1.679881</c:v>
                </c:pt>
                <c:pt idx="367">
                  <c:v>1.678013</c:v>
                </c:pt>
                <c:pt idx="368">
                  <c:v>1.678836</c:v>
                </c:pt>
                <c:pt idx="369">
                  <c:v>1.68072</c:v>
                </c:pt>
                <c:pt idx="370">
                  <c:v>1.6793769999999999</c:v>
                </c:pt>
                <c:pt idx="371">
                  <c:v>1.6763330000000001</c:v>
                </c:pt>
                <c:pt idx="372">
                  <c:v>1.6778230000000001</c:v>
                </c:pt>
                <c:pt idx="373">
                  <c:v>1.6767019999999999</c:v>
                </c:pt>
                <c:pt idx="374">
                  <c:v>1.677049</c:v>
                </c:pt>
                <c:pt idx="375">
                  <c:v>1.6782049999999999</c:v>
                </c:pt>
                <c:pt idx="376">
                  <c:v>1.6804779999999999</c:v>
                </c:pt>
                <c:pt idx="377">
                  <c:v>1.680453</c:v>
                </c:pt>
                <c:pt idx="378">
                  <c:v>1.679181</c:v>
                </c:pt>
                <c:pt idx="379">
                  <c:v>1.6776329999999999</c:v>
                </c:pt>
                <c:pt idx="380">
                  <c:v>1.6794579999999999</c:v>
                </c:pt>
                <c:pt idx="381">
                  <c:v>1.6784380000000001</c:v>
                </c:pt>
                <c:pt idx="382">
                  <c:v>1.6798489999999999</c:v>
                </c:pt>
                <c:pt idx="383">
                  <c:v>1.678993</c:v>
                </c:pt>
                <c:pt idx="384">
                  <c:v>1.6822220000000001</c:v>
                </c:pt>
                <c:pt idx="385">
                  <c:v>1.6828810000000001</c:v>
                </c:pt>
                <c:pt idx="386">
                  <c:v>1.68448</c:v>
                </c:pt>
                <c:pt idx="387">
                  <c:v>1.6835420000000001</c:v>
                </c:pt>
                <c:pt idx="388">
                  <c:v>1.678517</c:v>
                </c:pt>
                <c:pt idx="389">
                  <c:v>1.680871</c:v>
                </c:pt>
                <c:pt idx="390">
                  <c:v>1.680301</c:v>
                </c:pt>
                <c:pt idx="391">
                  <c:v>1.682248</c:v>
                </c:pt>
                <c:pt idx="392">
                  <c:v>1.6800310000000001</c:v>
                </c:pt>
                <c:pt idx="393">
                  <c:v>1.680507</c:v>
                </c:pt>
                <c:pt idx="394">
                  <c:v>1.6786190000000001</c:v>
                </c:pt>
                <c:pt idx="395">
                  <c:v>1.678177</c:v>
                </c:pt>
                <c:pt idx="396">
                  <c:v>1.679846</c:v>
                </c:pt>
                <c:pt idx="397">
                  <c:v>1.680104</c:v>
                </c:pt>
                <c:pt idx="398">
                  <c:v>1.6790130000000001</c:v>
                </c:pt>
                <c:pt idx="399">
                  <c:v>1.6802539999999999</c:v>
                </c:pt>
                <c:pt idx="400">
                  <c:v>1.6802170000000001</c:v>
                </c:pt>
                <c:pt idx="401">
                  <c:v>1.6799839999999999</c:v>
                </c:pt>
                <c:pt idx="402">
                  <c:v>1.6811210000000001</c:v>
                </c:pt>
                <c:pt idx="403">
                  <c:v>1.6812579999999999</c:v>
                </c:pt>
                <c:pt idx="404">
                  <c:v>1.6784570000000001</c:v>
                </c:pt>
                <c:pt idx="405">
                  <c:v>1.6825779999999999</c:v>
                </c:pt>
                <c:pt idx="406">
                  <c:v>1.681157</c:v>
                </c:pt>
                <c:pt idx="407">
                  <c:v>1.6833279999999999</c:v>
                </c:pt>
                <c:pt idx="408">
                  <c:v>1.6776519999999999</c:v>
                </c:pt>
                <c:pt idx="409">
                  <c:v>1.681527</c:v>
                </c:pt>
                <c:pt idx="410">
                  <c:v>1.6781619999999999</c:v>
                </c:pt>
                <c:pt idx="411">
                  <c:v>1.67963</c:v>
                </c:pt>
                <c:pt idx="412">
                  <c:v>1.678512</c:v>
                </c:pt>
                <c:pt idx="413">
                  <c:v>1.6808719999999999</c:v>
                </c:pt>
                <c:pt idx="414">
                  <c:v>1.6804110000000001</c:v>
                </c:pt>
                <c:pt idx="415">
                  <c:v>1.6790670000000001</c:v>
                </c:pt>
                <c:pt idx="416">
                  <c:v>1.6800999999999999</c:v>
                </c:pt>
                <c:pt idx="417">
                  <c:v>1.678895</c:v>
                </c:pt>
                <c:pt idx="418">
                  <c:v>1.6799189999999999</c:v>
                </c:pt>
                <c:pt idx="419">
                  <c:v>1.6788080000000001</c:v>
                </c:pt>
                <c:pt idx="420">
                  <c:v>1.6799409999999999</c:v>
                </c:pt>
                <c:pt idx="421">
                  <c:v>1.675592</c:v>
                </c:pt>
                <c:pt idx="422">
                  <c:v>1.6768540000000001</c:v>
                </c:pt>
                <c:pt idx="423">
                  <c:v>1.6787030000000001</c:v>
                </c:pt>
                <c:pt idx="424">
                  <c:v>1.6786350000000001</c:v>
                </c:pt>
                <c:pt idx="425">
                  <c:v>1.6792050000000001</c:v>
                </c:pt>
                <c:pt idx="426">
                  <c:v>1.6802330000000001</c:v>
                </c:pt>
                <c:pt idx="427">
                  <c:v>1.680415</c:v>
                </c:pt>
                <c:pt idx="428">
                  <c:v>1.676763</c:v>
                </c:pt>
                <c:pt idx="429">
                  <c:v>1.679189</c:v>
                </c:pt>
                <c:pt idx="430">
                  <c:v>1.679608</c:v>
                </c:pt>
                <c:pt idx="431">
                  <c:v>1.680401</c:v>
                </c:pt>
                <c:pt idx="432">
                  <c:v>1.6776070000000001</c:v>
                </c:pt>
                <c:pt idx="433">
                  <c:v>1.6807510000000001</c:v>
                </c:pt>
                <c:pt idx="434">
                  <c:v>1.684987</c:v>
                </c:pt>
                <c:pt idx="435">
                  <c:v>1.68249</c:v>
                </c:pt>
                <c:pt idx="436">
                  <c:v>1.6821349999999999</c:v>
                </c:pt>
                <c:pt idx="437">
                  <c:v>1.6798299999999999</c:v>
                </c:pt>
                <c:pt idx="438">
                  <c:v>1.6794659999999999</c:v>
                </c:pt>
                <c:pt idx="439">
                  <c:v>1.6843490000000001</c:v>
                </c:pt>
                <c:pt idx="440">
                  <c:v>1.6819930000000001</c:v>
                </c:pt>
                <c:pt idx="441">
                  <c:v>1.682439</c:v>
                </c:pt>
                <c:pt idx="442">
                  <c:v>1.6808259999999999</c:v>
                </c:pt>
                <c:pt idx="443">
                  <c:v>1.6808890000000001</c:v>
                </c:pt>
                <c:pt idx="444">
                  <c:v>1.682461</c:v>
                </c:pt>
                <c:pt idx="445">
                  <c:v>1.6813450000000001</c:v>
                </c:pt>
                <c:pt idx="446">
                  <c:v>1.683108</c:v>
                </c:pt>
                <c:pt idx="447">
                  <c:v>1.6839519999999999</c:v>
                </c:pt>
                <c:pt idx="448">
                  <c:v>1.683306</c:v>
                </c:pt>
                <c:pt idx="449">
                  <c:v>1.684642</c:v>
                </c:pt>
                <c:pt idx="450">
                  <c:v>1.682302</c:v>
                </c:pt>
                <c:pt idx="451">
                  <c:v>1.680347</c:v>
                </c:pt>
                <c:pt idx="452">
                  <c:v>1.6821539999999999</c:v>
                </c:pt>
                <c:pt idx="453">
                  <c:v>1.6849179999999999</c:v>
                </c:pt>
                <c:pt idx="454">
                  <c:v>1.6814469999999999</c:v>
                </c:pt>
                <c:pt idx="455">
                  <c:v>1.6832210000000001</c:v>
                </c:pt>
                <c:pt idx="456">
                  <c:v>1.68129</c:v>
                </c:pt>
                <c:pt idx="457">
                  <c:v>1.683125</c:v>
                </c:pt>
                <c:pt idx="458">
                  <c:v>1.6809499999999999</c:v>
                </c:pt>
                <c:pt idx="459">
                  <c:v>1.682404</c:v>
                </c:pt>
                <c:pt idx="460">
                  <c:v>1.6788590000000001</c:v>
                </c:pt>
                <c:pt idx="461">
                  <c:v>1.681586</c:v>
                </c:pt>
                <c:pt idx="462">
                  <c:v>1.679781</c:v>
                </c:pt>
                <c:pt idx="463">
                  <c:v>1.679379</c:v>
                </c:pt>
                <c:pt idx="464">
                  <c:v>1.680056</c:v>
                </c:pt>
                <c:pt idx="465">
                  <c:v>1.679711</c:v>
                </c:pt>
                <c:pt idx="466">
                  <c:v>-5.5699999999999999E-4</c:v>
                </c:pt>
                <c:pt idx="467">
                  <c:v>-3.7550000000000001E-3</c:v>
                </c:pt>
                <c:pt idx="468">
                  <c:v>-6.2769999999999996E-3</c:v>
                </c:pt>
                <c:pt idx="469">
                  <c:v>-3.5950000000000001E-3</c:v>
                </c:pt>
                <c:pt idx="470">
                  <c:v>-3.6029999999999999E-3</c:v>
                </c:pt>
                <c:pt idx="471">
                  <c:v>-3.1519999999999999E-3</c:v>
                </c:pt>
                <c:pt idx="472">
                  <c:v>-4.0150000000000003E-3</c:v>
                </c:pt>
                <c:pt idx="473">
                  <c:v>-3.1089999999999998E-3</c:v>
                </c:pt>
                <c:pt idx="474">
                  <c:v>-6.6080000000000002E-3</c:v>
                </c:pt>
                <c:pt idx="475">
                  <c:v>-4.7809999999999997E-3</c:v>
                </c:pt>
                <c:pt idx="476">
                  <c:v>-4.1359999999999999E-3</c:v>
                </c:pt>
                <c:pt idx="477">
                  <c:v>-3.7629999999999999E-3</c:v>
                </c:pt>
                <c:pt idx="478">
                  <c:v>-6.2290000000000002E-3</c:v>
                </c:pt>
                <c:pt idx="479">
                  <c:v>-3.6900000000000001E-3</c:v>
                </c:pt>
                <c:pt idx="480">
                  <c:v>-3.4989999999999999E-3</c:v>
                </c:pt>
                <c:pt idx="481">
                  <c:v>-4.9179999999999996E-3</c:v>
                </c:pt>
                <c:pt idx="482">
                  <c:v>-4.8669999999999998E-3</c:v>
                </c:pt>
                <c:pt idx="483">
                  <c:v>-3.7720000000000002E-3</c:v>
                </c:pt>
                <c:pt idx="484">
                  <c:v>-2.5370000000000002E-3</c:v>
                </c:pt>
                <c:pt idx="485">
                  <c:v>-4.6470000000000001E-3</c:v>
                </c:pt>
                <c:pt idx="486">
                  <c:v>-2.5569999999999998E-3</c:v>
                </c:pt>
                <c:pt idx="487">
                  <c:v>-3.2009999999999999E-3</c:v>
                </c:pt>
                <c:pt idx="488">
                  <c:v>-4.1200000000000004E-3</c:v>
                </c:pt>
                <c:pt idx="489">
                  <c:v>-4.2500000000000003E-3</c:v>
                </c:pt>
                <c:pt idx="490">
                  <c:v>-3.6930000000000001E-3</c:v>
                </c:pt>
                <c:pt idx="491">
                  <c:v>-4.2399999999999998E-3</c:v>
                </c:pt>
                <c:pt idx="492">
                  <c:v>-4.9620000000000003E-3</c:v>
                </c:pt>
                <c:pt idx="493">
                  <c:v>-4.6420000000000003E-3</c:v>
                </c:pt>
                <c:pt idx="494">
                  <c:v>-4.529E-3</c:v>
                </c:pt>
                <c:pt idx="495">
                  <c:v>-4.2729999999999999E-3</c:v>
                </c:pt>
                <c:pt idx="496">
                  <c:v>-4.8399999999999997E-3</c:v>
                </c:pt>
                <c:pt idx="497">
                  <c:v>-4.4130000000000003E-3</c:v>
                </c:pt>
                <c:pt idx="498">
                  <c:v>-3.2420000000000001E-3</c:v>
                </c:pt>
                <c:pt idx="499">
                  <c:v>-2.1059999999999998E-3</c:v>
                </c:pt>
                <c:pt idx="500">
                  <c:v>-5.012E-3</c:v>
                </c:pt>
                <c:pt idx="501">
                  <c:v>-3.5370000000000002E-3</c:v>
                </c:pt>
                <c:pt idx="502">
                  <c:v>-3.5899999999999999E-3</c:v>
                </c:pt>
                <c:pt idx="503">
                  <c:v>-4.6719999999999999E-3</c:v>
                </c:pt>
                <c:pt idx="504">
                  <c:v>-2.7269999999999998E-3</c:v>
                </c:pt>
                <c:pt idx="505">
                  <c:v>-3.6080000000000001E-3</c:v>
                </c:pt>
                <c:pt idx="506">
                  <c:v>-2.5409999999999999E-3</c:v>
                </c:pt>
                <c:pt idx="507">
                  <c:v>-5.2979999999999998E-3</c:v>
                </c:pt>
                <c:pt idx="508">
                  <c:v>-4.1070000000000004E-3</c:v>
                </c:pt>
                <c:pt idx="509">
                  <c:v>-3.356E-3</c:v>
                </c:pt>
                <c:pt idx="510">
                  <c:v>-4.7790000000000003E-3</c:v>
                </c:pt>
                <c:pt idx="511">
                  <c:v>-5.2399999999999999E-3</c:v>
                </c:pt>
                <c:pt idx="512">
                  <c:v>-4.1019999999999997E-3</c:v>
                </c:pt>
                <c:pt idx="513">
                  <c:v>-3.2469999999999999E-3</c:v>
                </c:pt>
                <c:pt idx="514">
                  <c:v>-4.1349999999999998E-3</c:v>
                </c:pt>
                <c:pt idx="515">
                  <c:v>-3.7169999999999998E-3</c:v>
                </c:pt>
                <c:pt idx="516">
                  <c:v>-3.735E-3</c:v>
                </c:pt>
                <c:pt idx="517">
                  <c:v>-3.356E-3</c:v>
                </c:pt>
                <c:pt idx="518">
                  <c:v>-5.1130000000000004E-3</c:v>
                </c:pt>
                <c:pt idx="519">
                  <c:v>-5.1640000000000002E-3</c:v>
                </c:pt>
                <c:pt idx="520">
                  <c:v>-2.8969999999999998E-3</c:v>
                </c:pt>
                <c:pt idx="521">
                  <c:v>-5.1469999999999997E-3</c:v>
                </c:pt>
                <c:pt idx="522">
                  <c:v>-2.3570000000000002E-3</c:v>
                </c:pt>
                <c:pt idx="523">
                  <c:v>-4.9740000000000001E-3</c:v>
                </c:pt>
                <c:pt idx="524">
                  <c:v>-3.4280000000000001E-3</c:v>
                </c:pt>
                <c:pt idx="525">
                  <c:v>-4.2989999999999999E-3</c:v>
                </c:pt>
                <c:pt idx="526">
                  <c:v>-6.051E-3</c:v>
                </c:pt>
                <c:pt idx="527">
                  <c:v>-2.0119999999999999E-3</c:v>
                </c:pt>
                <c:pt idx="528">
                  <c:v>-4.3839999999999999E-3</c:v>
                </c:pt>
                <c:pt idx="529">
                  <c:v>-3.8830000000000002E-3</c:v>
                </c:pt>
                <c:pt idx="530">
                  <c:v>-3.1800000000000001E-3</c:v>
                </c:pt>
                <c:pt idx="531">
                  <c:v>-3.669E-3</c:v>
                </c:pt>
                <c:pt idx="532">
                  <c:v>-4.2189999999999997E-3</c:v>
                </c:pt>
                <c:pt idx="533">
                  <c:v>-3.8059999999999999E-3</c:v>
                </c:pt>
                <c:pt idx="534">
                  <c:v>-4.3340000000000002E-3</c:v>
                </c:pt>
                <c:pt idx="535">
                  <c:v>-3.705E-3</c:v>
                </c:pt>
                <c:pt idx="536">
                  <c:v>-3.7529999999999998E-3</c:v>
                </c:pt>
                <c:pt idx="537">
                  <c:v>-3.4229999999999998E-3</c:v>
                </c:pt>
                <c:pt idx="538">
                  <c:v>-4.6280000000000002E-3</c:v>
                </c:pt>
                <c:pt idx="539">
                  <c:v>-2.7929999999999999E-3</c:v>
                </c:pt>
                <c:pt idx="540">
                  <c:v>-3.7039999999999998E-3</c:v>
                </c:pt>
                <c:pt idx="541">
                  <c:v>-3.4350000000000001E-3</c:v>
                </c:pt>
                <c:pt idx="542">
                  <c:v>-4.7169999999999998E-3</c:v>
                </c:pt>
                <c:pt idx="543">
                  <c:v>-2.5100000000000001E-3</c:v>
                </c:pt>
                <c:pt idx="544">
                  <c:v>-3.9969999999999997E-3</c:v>
                </c:pt>
                <c:pt idx="545">
                  <c:v>-3.1059999999999998E-3</c:v>
                </c:pt>
                <c:pt idx="546">
                  <c:v>-3.2929999999999999E-3</c:v>
                </c:pt>
                <c:pt idx="547">
                  <c:v>-3.692E-3</c:v>
                </c:pt>
                <c:pt idx="548">
                  <c:v>-4.561E-3</c:v>
                </c:pt>
                <c:pt idx="549">
                  <c:v>-5.0419999999999996E-3</c:v>
                </c:pt>
                <c:pt idx="550">
                  <c:v>-3.1359999999999999E-3</c:v>
                </c:pt>
                <c:pt idx="551">
                  <c:v>-4.5700000000000003E-3</c:v>
                </c:pt>
                <c:pt idx="552">
                  <c:v>-3.9890000000000004E-3</c:v>
                </c:pt>
                <c:pt idx="553">
                  <c:v>-2.2339999999999999E-3</c:v>
                </c:pt>
                <c:pt idx="554">
                  <c:v>-4.4400000000000004E-3</c:v>
                </c:pt>
                <c:pt idx="555">
                  <c:v>-4.4580000000000002E-3</c:v>
                </c:pt>
                <c:pt idx="556">
                  <c:v>-3.1670000000000001E-3</c:v>
                </c:pt>
                <c:pt idx="557">
                  <c:v>-1.99E-3</c:v>
                </c:pt>
                <c:pt idx="558">
                  <c:v>-4.1549999999999998E-3</c:v>
                </c:pt>
                <c:pt idx="559">
                  <c:v>-2.2079999999999999E-3</c:v>
                </c:pt>
                <c:pt idx="560">
                  <c:v>-2.1229999999999999E-3</c:v>
                </c:pt>
                <c:pt idx="561">
                  <c:v>-2.7659999999999998E-3</c:v>
                </c:pt>
                <c:pt idx="562">
                  <c:v>-2.3159999999999999E-3</c:v>
                </c:pt>
                <c:pt idx="563">
                  <c:v>-4.2890000000000003E-3</c:v>
                </c:pt>
                <c:pt idx="564">
                  <c:v>-1.9189999999999999E-3</c:v>
                </c:pt>
                <c:pt idx="565">
                  <c:v>-4.274E-3</c:v>
                </c:pt>
                <c:pt idx="566">
                  <c:v>-4.829E-3</c:v>
                </c:pt>
                <c:pt idx="567">
                  <c:v>-4.3099999999999996E-3</c:v>
                </c:pt>
                <c:pt idx="568">
                  <c:v>-3.1089999999999998E-3</c:v>
                </c:pt>
                <c:pt idx="569">
                  <c:v>-3.539E-3</c:v>
                </c:pt>
                <c:pt idx="570">
                  <c:v>-3.124E-3</c:v>
                </c:pt>
                <c:pt idx="571">
                  <c:v>-5.2119999999999996E-3</c:v>
                </c:pt>
                <c:pt idx="572">
                  <c:v>-2.1440000000000001E-3</c:v>
                </c:pt>
                <c:pt idx="573">
                  <c:v>-5.1029999999999999E-3</c:v>
                </c:pt>
                <c:pt idx="574">
                  <c:v>-5.1370000000000001E-3</c:v>
                </c:pt>
                <c:pt idx="575">
                  <c:v>-4.2919999999999998E-3</c:v>
                </c:pt>
                <c:pt idx="576">
                  <c:v>-3.1570000000000001E-3</c:v>
                </c:pt>
                <c:pt idx="577">
                  <c:v>-5.6759999999999996E-3</c:v>
                </c:pt>
                <c:pt idx="578">
                  <c:v>-3.2680000000000001E-3</c:v>
                </c:pt>
                <c:pt idx="579">
                  <c:v>-3.5149999999999999E-3</c:v>
                </c:pt>
                <c:pt idx="580">
                  <c:v>-3.3930000000000002E-3</c:v>
                </c:pt>
                <c:pt idx="581">
                  <c:v>-4.6499999999999996E-3</c:v>
                </c:pt>
                <c:pt idx="582">
                  <c:v>-3.9610000000000001E-3</c:v>
                </c:pt>
                <c:pt idx="583">
                  <c:v>-3.8530000000000001E-3</c:v>
                </c:pt>
                <c:pt idx="584">
                  <c:v>-3.9350000000000001E-3</c:v>
                </c:pt>
                <c:pt idx="585">
                  <c:v>-4.5149999999999999E-3</c:v>
                </c:pt>
                <c:pt idx="586">
                  <c:v>-3.3370000000000001E-3</c:v>
                </c:pt>
                <c:pt idx="587">
                  <c:v>-4.7999999999999996E-3</c:v>
                </c:pt>
                <c:pt idx="588">
                  <c:v>-3.1670000000000001E-3</c:v>
                </c:pt>
                <c:pt idx="589">
                  <c:v>-1.946E-3</c:v>
                </c:pt>
                <c:pt idx="590">
                  <c:v>-4.2240000000000003E-3</c:v>
                </c:pt>
                <c:pt idx="591">
                  <c:v>-4.1050000000000001E-3</c:v>
                </c:pt>
                <c:pt idx="592">
                  <c:v>-3.078E-3</c:v>
                </c:pt>
                <c:pt idx="593">
                  <c:v>-4.1310000000000001E-3</c:v>
                </c:pt>
                <c:pt idx="594">
                  <c:v>-3.0079999999999998E-3</c:v>
                </c:pt>
                <c:pt idx="595">
                  <c:v>-1.879E-3</c:v>
                </c:pt>
                <c:pt idx="596">
                  <c:v>-4.1240000000000001E-3</c:v>
                </c:pt>
                <c:pt idx="597">
                  <c:v>-3.4220000000000001E-3</c:v>
                </c:pt>
                <c:pt idx="598">
                  <c:v>-4.5040000000000002E-3</c:v>
                </c:pt>
                <c:pt idx="599">
                  <c:v>-3.8059999999999999E-3</c:v>
                </c:pt>
                <c:pt idx="600">
                  <c:v>-5.1859999999999996E-3</c:v>
                </c:pt>
                <c:pt idx="601">
                  <c:v>-5.0740000000000004E-3</c:v>
                </c:pt>
                <c:pt idx="602">
                  <c:v>-3.9620000000000002E-3</c:v>
                </c:pt>
                <c:pt idx="603">
                  <c:v>-3.3210000000000002E-3</c:v>
                </c:pt>
                <c:pt idx="604">
                  <c:v>-4.2230000000000002E-3</c:v>
                </c:pt>
                <c:pt idx="605">
                  <c:v>-4.5789999999999997E-3</c:v>
                </c:pt>
                <c:pt idx="606">
                  <c:v>-2.7130000000000001E-3</c:v>
                </c:pt>
                <c:pt idx="607">
                  <c:v>-4.2859999999999999E-3</c:v>
                </c:pt>
                <c:pt idx="608">
                  <c:v>-2.5990000000000002E-3</c:v>
                </c:pt>
                <c:pt idx="609">
                  <c:v>-3.49E-3</c:v>
                </c:pt>
                <c:pt idx="610">
                  <c:v>-3.6050000000000001E-3</c:v>
                </c:pt>
                <c:pt idx="611">
                  <c:v>-2.0960000000000002E-3</c:v>
                </c:pt>
                <c:pt idx="612">
                  <c:v>-3.5109999999999998E-3</c:v>
                </c:pt>
                <c:pt idx="613">
                  <c:v>-3.0200000000000001E-3</c:v>
                </c:pt>
                <c:pt idx="614">
                  <c:v>-3.4069999999999999E-3</c:v>
                </c:pt>
                <c:pt idx="615">
                  <c:v>-4.1019999999999997E-3</c:v>
                </c:pt>
                <c:pt idx="616">
                  <c:v>-3.686E-3</c:v>
                </c:pt>
                <c:pt idx="617">
                  <c:v>-3.9319999999999997E-3</c:v>
                </c:pt>
                <c:pt idx="618">
                  <c:v>-2.699E-3</c:v>
                </c:pt>
                <c:pt idx="619">
                  <c:v>-2.3389999999999999E-3</c:v>
                </c:pt>
                <c:pt idx="620">
                  <c:v>-4.2680000000000001E-3</c:v>
                </c:pt>
                <c:pt idx="621">
                  <c:v>-3.388E-3</c:v>
                </c:pt>
                <c:pt idx="622">
                  <c:v>-3.7829999999999999E-3</c:v>
                </c:pt>
                <c:pt idx="623">
                  <c:v>-4.5989999999999998E-3</c:v>
                </c:pt>
                <c:pt idx="624">
                  <c:v>-5.9230000000000003E-3</c:v>
                </c:pt>
                <c:pt idx="625">
                  <c:v>-2.6700000000000001E-3</c:v>
                </c:pt>
                <c:pt idx="626">
                  <c:v>-4.908E-3</c:v>
                </c:pt>
                <c:pt idx="627">
                  <c:v>-1.6100000000000001E-3</c:v>
                </c:pt>
                <c:pt idx="628">
                  <c:v>-4.6930000000000001E-3</c:v>
                </c:pt>
                <c:pt idx="629">
                  <c:v>-3.4250000000000001E-3</c:v>
                </c:pt>
                <c:pt idx="630">
                  <c:v>-2.3389999999999999E-3</c:v>
                </c:pt>
                <c:pt idx="631">
                  <c:v>-4.0390000000000001E-3</c:v>
                </c:pt>
                <c:pt idx="632">
                  <c:v>-4.1180000000000001E-3</c:v>
                </c:pt>
                <c:pt idx="633">
                  <c:v>-3.8400000000000001E-3</c:v>
                </c:pt>
                <c:pt idx="634">
                  <c:v>-4.5929999999999999E-3</c:v>
                </c:pt>
                <c:pt idx="635">
                  <c:v>-4.4929999999999996E-3</c:v>
                </c:pt>
                <c:pt idx="636">
                  <c:v>-3.4710000000000001E-3</c:v>
                </c:pt>
                <c:pt idx="637">
                  <c:v>-3.2399999999999998E-3</c:v>
                </c:pt>
                <c:pt idx="638">
                  <c:v>-2.8909999999999999E-3</c:v>
                </c:pt>
                <c:pt idx="639">
                  <c:v>-1.655E-3</c:v>
                </c:pt>
                <c:pt idx="640">
                  <c:v>-4.7530000000000003E-3</c:v>
                </c:pt>
                <c:pt idx="641">
                  <c:v>-3.999E-3</c:v>
                </c:pt>
                <c:pt idx="642">
                  <c:v>-3.62E-3</c:v>
                </c:pt>
                <c:pt idx="643">
                  <c:v>-4.2760000000000003E-3</c:v>
                </c:pt>
                <c:pt idx="644">
                  <c:v>-3.5140000000000002E-3</c:v>
                </c:pt>
                <c:pt idx="645">
                  <c:v>-2.4450000000000001E-3</c:v>
                </c:pt>
                <c:pt idx="646">
                  <c:v>-3.2620000000000001E-3</c:v>
                </c:pt>
                <c:pt idx="647">
                  <c:v>-4.0080000000000003E-3</c:v>
                </c:pt>
                <c:pt idx="648">
                  <c:v>-2.9819999999999998E-3</c:v>
                </c:pt>
                <c:pt idx="649">
                  <c:v>-2.9199999999999999E-3</c:v>
                </c:pt>
                <c:pt idx="650">
                  <c:v>-3.7399999999999998E-3</c:v>
                </c:pt>
                <c:pt idx="651">
                  <c:v>-5.9360000000000003E-3</c:v>
                </c:pt>
                <c:pt idx="652">
                  <c:v>-3.2299999999999998E-3</c:v>
                </c:pt>
                <c:pt idx="653">
                  <c:v>-2.8670000000000002E-3</c:v>
                </c:pt>
                <c:pt idx="654">
                  <c:v>-2.6580000000000002E-3</c:v>
                </c:pt>
                <c:pt idx="655">
                  <c:v>-3.7699999999999999E-3</c:v>
                </c:pt>
                <c:pt idx="656">
                  <c:v>-3.1129999999999999E-3</c:v>
                </c:pt>
                <c:pt idx="657">
                  <c:v>-4.0889999999999998E-3</c:v>
                </c:pt>
                <c:pt idx="658">
                  <c:v>-4.0660000000000002E-3</c:v>
                </c:pt>
                <c:pt idx="659">
                  <c:v>-3.6840000000000002E-3</c:v>
                </c:pt>
                <c:pt idx="660">
                  <c:v>-3.692E-3</c:v>
                </c:pt>
                <c:pt idx="661">
                  <c:v>-3.4949999999999998E-3</c:v>
                </c:pt>
                <c:pt idx="662">
                  <c:v>-4.065E-3</c:v>
                </c:pt>
                <c:pt idx="663">
                  <c:v>-4.6160000000000003E-3</c:v>
                </c:pt>
                <c:pt idx="664">
                  <c:v>-3.385E-3</c:v>
                </c:pt>
                <c:pt idx="665">
                  <c:v>-3.3340000000000002E-3</c:v>
                </c:pt>
                <c:pt idx="666">
                  <c:v>-3.0920000000000001E-3</c:v>
                </c:pt>
                <c:pt idx="667">
                  <c:v>-3.6870000000000002E-3</c:v>
                </c:pt>
                <c:pt idx="668">
                  <c:v>-2.7820000000000002E-3</c:v>
                </c:pt>
                <c:pt idx="669">
                  <c:v>-4.0899999999999999E-3</c:v>
                </c:pt>
                <c:pt idx="670">
                  <c:v>-4.9919999999999999E-3</c:v>
                </c:pt>
                <c:pt idx="671">
                  <c:v>-3.2130000000000001E-3</c:v>
                </c:pt>
                <c:pt idx="672">
                  <c:v>-2.4880000000000002E-3</c:v>
                </c:pt>
                <c:pt idx="673">
                  <c:v>-4.4799999999999996E-3</c:v>
                </c:pt>
                <c:pt idx="674">
                  <c:v>-3.5500000000000002E-3</c:v>
                </c:pt>
                <c:pt idx="675">
                  <c:v>-3.4030000000000002E-3</c:v>
                </c:pt>
                <c:pt idx="676">
                  <c:v>-4.7549999999999997E-3</c:v>
                </c:pt>
                <c:pt idx="677">
                  <c:v>-3.3119999999999998E-3</c:v>
                </c:pt>
                <c:pt idx="678">
                  <c:v>-1.539E-3</c:v>
                </c:pt>
                <c:pt idx="679">
                  <c:v>-5.9750000000000003E-3</c:v>
                </c:pt>
                <c:pt idx="680">
                  <c:v>-3.6600000000000001E-3</c:v>
                </c:pt>
                <c:pt idx="681">
                  <c:v>-1.9980000000000002E-3</c:v>
                </c:pt>
                <c:pt idx="682">
                  <c:v>-1.4710000000000001E-3</c:v>
                </c:pt>
                <c:pt idx="683">
                  <c:v>-2.6879999999999999E-3</c:v>
                </c:pt>
                <c:pt idx="684">
                  <c:v>-4.1710000000000002E-3</c:v>
                </c:pt>
                <c:pt idx="685">
                  <c:v>-2.9989999999999999E-3</c:v>
                </c:pt>
                <c:pt idx="686">
                  <c:v>-5.7949999999999998E-3</c:v>
                </c:pt>
                <c:pt idx="687">
                  <c:v>-4.2199999999999998E-3</c:v>
                </c:pt>
                <c:pt idx="688">
                  <c:v>-4.2230000000000002E-3</c:v>
                </c:pt>
                <c:pt idx="689">
                  <c:v>-3.2650000000000001E-3</c:v>
                </c:pt>
                <c:pt idx="690">
                  <c:v>-3.849E-3</c:v>
                </c:pt>
                <c:pt idx="691">
                  <c:v>-3.176E-3</c:v>
                </c:pt>
                <c:pt idx="692">
                  <c:v>-3.339E-3</c:v>
                </c:pt>
                <c:pt idx="693">
                  <c:v>-2.8240000000000001E-3</c:v>
                </c:pt>
                <c:pt idx="694">
                  <c:v>-3.846E-3</c:v>
                </c:pt>
                <c:pt idx="695">
                  <c:v>-1.983E-3</c:v>
                </c:pt>
                <c:pt idx="696">
                  <c:v>-4.3070000000000001E-3</c:v>
                </c:pt>
                <c:pt idx="697">
                  <c:v>-4.0270000000000002E-3</c:v>
                </c:pt>
                <c:pt idx="698">
                  <c:v>-1.1329999999999999E-3</c:v>
                </c:pt>
                <c:pt idx="699">
                  <c:v>-2.8600000000000001E-3</c:v>
                </c:pt>
                <c:pt idx="700">
                  <c:v>-3.2039999999999998E-3</c:v>
                </c:pt>
                <c:pt idx="701">
                  <c:v>-4.1110000000000001E-3</c:v>
                </c:pt>
                <c:pt idx="702">
                  <c:v>-4.4250000000000001E-3</c:v>
                </c:pt>
                <c:pt idx="703">
                  <c:v>-2.8119999999999998E-3</c:v>
                </c:pt>
                <c:pt idx="704">
                  <c:v>-3.3050000000000002E-3</c:v>
                </c:pt>
                <c:pt idx="705">
                  <c:v>-2.7009999999999998E-3</c:v>
                </c:pt>
                <c:pt idx="706">
                  <c:v>-2.372E-3</c:v>
                </c:pt>
                <c:pt idx="707">
                  <c:v>-1.6479999999999999E-3</c:v>
                </c:pt>
                <c:pt idx="708">
                  <c:v>-2.4090000000000001E-3</c:v>
                </c:pt>
                <c:pt idx="709">
                  <c:v>-4.9379999999999997E-3</c:v>
                </c:pt>
                <c:pt idx="710">
                  <c:v>-4.1929999999999997E-3</c:v>
                </c:pt>
                <c:pt idx="711">
                  <c:v>-3.3050000000000002E-3</c:v>
                </c:pt>
                <c:pt idx="712">
                  <c:v>-3.1830000000000001E-3</c:v>
                </c:pt>
                <c:pt idx="713">
                  <c:v>-3.6250000000000002E-3</c:v>
                </c:pt>
                <c:pt idx="714">
                  <c:v>-2.163E-3</c:v>
                </c:pt>
                <c:pt idx="715">
                  <c:v>-3.803E-3</c:v>
                </c:pt>
                <c:pt idx="716">
                  <c:v>-4.5459999999999997E-3</c:v>
                </c:pt>
                <c:pt idx="717">
                  <c:v>-3.6979999999999999E-3</c:v>
                </c:pt>
                <c:pt idx="718">
                  <c:v>-3.888E-3</c:v>
                </c:pt>
                <c:pt idx="719">
                  <c:v>-5.8669999999999998E-3</c:v>
                </c:pt>
                <c:pt idx="720">
                  <c:v>-2.4889999999999999E-3</c:v>
                </c:pt>
                <c:pt idx="721">
                  <c:v>-5.0689999999999997E-3</c:v>
                </c:pt>
                <c:pt idx="722">
                  <c:v>-4.3270000000000001E-3</c:v>
                </c:pt>
                <c:pt idx="723">
                  <c:v>-4.0949999999999997E-3</c:v>
                </c:pt>
                <c:pt idx="724">
                  <c:v>-4.0600000000000002E-3</c:v>
                </c:pt>
                <c:pt idx="725">
                  <c:v>-2.8270000000000001E-3</c:v>
                </c:pt>
                <c:pt idx="726">
                  <c:v>-3.3080000000000002E-3</c:v>
                </c:pt>
                <c:pt idx="727">
                  <c:v>-2.0860000000000002E-3</c:v>
                </c:pt>
                <c:pt idx="728">
                  <c:v>-3.0769999999999999E-3</c:v>
                </c:pt>
                <c:pt idx="729">
                  <c:v>-2.7439999999999999E-3</c:v>
                </c:pt>
                <c:pt idx="730">
                  <c:v>-2.7889999999999998E-3</c:v>
                </c:pt>
                <c:pt idx="731">
                  <c:v>-2.892E-3</c:v>
                </c:pt>
                <c:pt idx="732">
                  <c:v>-4.372E-3</c:v>
                </c:pt>
                <c:pt idx="733">
                  <c:v>-2.9229999999999998E-3</c:v>
                </c:pt>
                <c:pt idx="734">
                  <c:v>-3.9100000000000003E-3</c:v>
                </c:pt>
                <c:pt idx="735">
                  <c:v>-3.225E-3</c:v>
                </c:pt>
                <c:pt idx="736">
                  <c:v>-2.8769999999999998E-3</c:v>
                </c:pt>
                <c:pt idx="737">
                  <c:v>-3.0769999999999999E-3</c:v>
                </c:pt>
                <c:pt idx="738">
                  <c:v>-2.4190000000000001E-3</c:v>
                </c:pt>
                <c:pt idx="739">
                  <c:v>-4.7600000000000002E-4</c:v>
                </c:pt>
                <c:pt idx="740">
                  <c:v>-1.616E-3</c:v>
                </c:pt>
                <c:pt idx="741">
                  <c:v>-2.098E-3</c:v>
                </c:pt>
                <c:pt idx="742">
                  <c:v>-6.0850000000000001E-3</c:v>
                </c:pt>
                <c:pt idx="743">
                  <c:v>-3.5119999999999999E-3</c:v>
                </c:pt>
                <c:pt idx="744">
                  <c:v>-3.1770000000000001E-3</c:v>
                </c:pt>
                <c:pt idx="745">
                  <c:v>-3.6480000000000002E-3</c:v>
                </c:pt>
                <c:pt idx="746">
                  <c:v>-3.4150000000000001E-3</c:v>
                </c:pt>
                <c:pt idx="747">
                  <c:v>-3.4740000000000001E-3</c:v>
                </c:pt>
                <c:pt idx="748">
                  <c:v>-3.0739999999999999E-3</c:v>
                </c:pt>
                <c:pt idx="749">
                  <c:v>-9.9500000000000001E-4</c:v>
                </c:pt>
                <c:pt idx="750">
                  <c:v>-6.4800000000000003E-4</c:v>
                </c:pt>
                <c:pt idx="751">
                  <c:v>-2.1610000000000002E-3</c:v>
                </c:pt>
                <c:pt idx="752">
                  <c:v>-3.039E-3</c:v>
                </c:pt>
                <c:pt idx="753">
                  <c:v>-4.3600000000000002E-3</c:v>
                </c:pt>
                <c:pt idx="754">
                  <c:v>-3.9890000000000004E-3</c:v>
                </c:pt>
                <c:pt idx="755">
                  <c:v>-1.536E-3</c:v>
                </c:pt>
                <c:pt idx="756">
                  <c:v>-3.7009999999999999E-3</c:v>
                </c:pt>
                <c:pt idx="757">
                  <c:v>-1.73E-3</c:v>
                </c:pt>
                <c:pt idx="758">
                  <c:v>-2.8400000000000001E-3</c:v>
                </c:pt>
                <c:pt idx="759">
                  <c:v>-3.6329999999999999E-3</c:v>
                </c:pt>
                <c:pt idx="760">
                  <c:v>-3.3709999999999999E-3</c:v>
                </c:pt>
                <c:pt idx="761">
                  <c:v>-4.1859999999999996E-3</c:v>
                </c:pt>
                <c:pt idx="762">
                  <c:v>-3.0040000000000002E-3</c:v>
                </c:pt>
                <c:pt idx="763">
                  <c:v>-2.274E-3</c:v>
                </c:pt>
                <c:pt idx="764">
                  <c:v>-2.689E-3</c:v>
                </c:pt>
                <c:pt idx="765">
                  <c:v>-1.7260000000000001E-3</c:v>
                </c:pt>
                <c:pt idx="766">
                  <c:v>-5.1609999999999998E-3</c:v>
                </c:pt>
                <c:pt idx="767">
                  <c:v>-5.1310000000000001E-3</c:v>
                </c:pt>
                <c:pt idx="768">
                  <c:v>-4.0740000000000004E-3</c:v>
                </c:pt>
                <c:pt idx="769">
                  <c:v>-4.2649999999999997E-3</c:v>
                </c:pt>
                <c:pt idx="770">
                  <c:v>-1.0059999999999999E-3</c:v>
                </c:pt>
                <c:pt idx="771">
                  <c:v>-2.8630000000000001E-3</c:v>
                </c:pt>
                <c:pt idx="772">
                  <c:v>-2.5049999999999998E-3</c:v>
                </c:pt>
                <c:pt idx="773">
                  <c:v>-2.0230000000000001E-3</c:v>
                </c:pt>
                <c:pt idx="774">
                  <c:v>-4.1590000000000004E-3</c:v>
                </c:pt>
                <c:pt idx="775">
                  <c:v>-3.3960000000000001E-3</c:v>
                </c:pt>
                <c:pt idx="776">
                  <c:v>-4.3670000000000002E-3</c:v>
                </c:pt>
                <c:pt idx="777">
                  <c:v>-3.2309999999999999E-3</c:v>
                </c:pt>
                <c:pt idx="778">
                  <c:v>-3.5439999999999998E-3</c:v>
                </c:pt>
                <c:pt idx="779">
                  <c:v>-1.686E-3</c:v>
                </c:pt>
                <c:pt idx="780">
                  <c:v>-2.9840000000000001E-3</c:v>
                </c:pt>
                <c:pt idx="781">
                  <c:v>-1.65E-3</c:v>
                </c:pt>
                <c:pt idx="782">
                  <c:v>-2.4599999999999999E-3</c:v>
                </c:pt>
                <c:pt idx="783">
                  <c:v>-3.1059999999999998E-3</c:v>
                </c:pt>
                <c:pt idx="784">
                  <c:v>-4.202E-3</c:v>
                </c:pt>
                <c:pt idx="785">
                  <c:v>-1.743E-3</c:v>
                </c:pt>
                <c:pt idx="786">
                  <c:v>-1.1720000000000001E-3</c:v>
                </c:pt>
                <c:pt idx="787">
                  <c:v>-2.957E-3</c:v>
                </c:pt>
                <c:pt idx="788">
                  <c:v>-2.0820000000000001E-3</c:v>
                </c:pt>
                <c:pt idx="789">
                  <c:v>-3.209E-3</c:v>
                </c:pt>
                <c:pt idx="790">
                  <c:v>-2.173E-3</c:v>
                </c:pt>
                <c:pt idx="791">
                  <c:v>-3.3779999999999999E-3</c:v>
                </c:pt>
                <c:pt idx="792">
                  <c:v>-3.5100000000000001E-3</c:v>
                </c:pt>
                <c:pt idx="793">
                  <c:v>-3.0469999999999998E-3</c:v>
                </c:pt>
                <c:pt idx="794">
                  <c:v>-4.0679999999999996E-3</c:v>
                </c:pt>
                <c:pt idx="795">
                  <c:v>-2.4910000000000002E-3</c:v>
                </c:pt>
                <c:pt idx="796">
                  <c:v>-1.82E-3</c:v>
                </c:pt>
                <c:pt idx="797">
                  <c:v>-2.4220000000000001E-3</c:v>
                </c:pt>
                <c:pt idx="798">
                  <c:v>-2.8860000000000001E-3</c:v>
                </c:pt>
                <c:pt idx="799">
                  <c:v>-2.444E-3</c:v>
                </c:pt>
                <c:pt idx="800">
                  <c:v>-3.9430000000000003E-3</c:v>
                </c:pt>
                <c:pt idx="801">
                  <c:v>-1.7639999999999999E-3</c:v>
                </c:pt>
                <c:pt idx="802">
                  <c:v>-3.7460000000000002E-3</c:v>
                </c:pt>
                <c:pt idx="803">
                  <c:v>-4.2509999999999996E-3</c:v>
                </c:pt>
                <c:pt idx="804">
                  <c:v>-2.6440000000000001E-3</c:v>
                </c:pt>
                <c:pt idx="805">
                  <c:v>-3.545E-3</c:v>
                </c:pt>
                <c:pt idx="806">
                  <c:v>-3.8730000000000001E-3</c:v>
                </c:pt>
                <c:pt idx="807">
                  <c:v>-1.7470000000000001E-3</c:v>
                </c:pt>
                <c:pt idx="808">
                  <c:v>-4.0959999999999998E-3</c:v>
                </c:pt>
                <c:pt idx="809">
                  <c:v>-2.6410000000000001E-3</c:v>
                </c:pt>
                <c:pt idx="810">
                  <c:v>-4.248E-3</c:v>
                </c:pt>
                <c:pt idx="811">
                  <c:v>-2.709E-3</c:v>
                </c:pt>
                <c:pt idx="812">
                  <c:v>-3.091E-3</c:v>
                </c:pt>
                <c:pt idx="813">
                  <c:v>-3.0639999999999999E-3</c:v>
                </c:pt>
                <c:pt idx="814">
                  <c:v>-2.4870000000000001E-3</c:v>
                </c:pt>
                <c:pt idx="815">
                  <c:v>-2.8869999999999998E-3</c:v>
                </c:pt>
                <c:pt idx="816">
                  <c:v>-2.454E-3</c:v>
                </c:pt>
                <c:pt idx="817">
                  <c:v>-3.2299999999999998E-3</c:v>
                </c:pt>
                <c:pt idx="818">
                  <c:v>-3.8869999999999998E-3</c:v>
                </c:pt>
                <c:pt idx="819">
                  <c:v>-3.4520000000000002E-3</c:v>
                </c:pt>
                <c:pt idx="820">
                  <c:v>-4.0540000000000003E-3</c:v>
                </c:pt>
                <c:pt idx="821">
                  <c:v>-2.993E-3</c:v>
                </c:pt>
                <c:pt idx="822">
                  <c:v>-3.7980000000000002E-3</c:v>
                </c:pt>
                <c:pt idx="823">
                  <c:v>-3.277E-3</c:v>
                </c:pt>
                <c:pt idx="824">
                  <c:v>-4.8149999999999998E-3</c:v>
                </c:pt>
                <c:pt idx="825">
                  <c:v>-3.4589999999999998E-3</c:v>
                </c:pt>
                <c:pt idx="826">
                  <c:v>-1.356E-3</c:v>
                </c:pt>
                <c:pt idx="827">
                  <c:v>-3.735E-3</c:v>
                </c:pt>
                <c:pt idx="828">
                  <c:v>-2.9359999999999998E-3</c:v>
                </c:pt>
                <c:pt idx="829">
                  <c:v>-4.4390000000000002E-3</c:v>
                </c:pt>
                <c:pt idx="830">
                  <c:v>-2.653E-3</c:v>
                </c:pt>
                <c:pt idx="831">
                  <c:v>-3.2799999999999999E-3</c:v>
                </c:pt>
                <c:pt idx="832">
                  <c:v>-4.9880000000000002E-3</c:v>
                </c:pt>
                <c:pt idx="833">
                  <c:v>-3.656E-3</c:v>
                </c:pt>
                <c:pt idx="834">
                  <c:v>-4.2220000000000001E-3</c:v>
                </c:pt>
                <c:pt idx="835">
                  <c:v>-3.8899999999999998E-3</c:v>
                </c:pt>
                <c:pt idx="836">
                  <c:v>-2.6870000000000002E-3</c:v>
                </c:pt>
                <c:pt idx="837">
                  <c:v>-3.0890000000000002E-3</c:v>
                </c:pt>
                <c:pt idx="838">
                  <c:v>-2.127E-3</c:v>
                </c:pt>
                <c:pt idx="839">
                  <c:v>-4.496E-3</c:v>
                </c:pt>
                <c:pt idx="840">
                  <c:v>-2.7420000000000001E-3</c:v>
                </c:pt>
                <c:pt idx="841">
                  <c:v>-1.3849999999999999E-3</c:v>
                </c:pt>
                <c:pt idx="842">
                  <c:v>-3.1930000000000001E-3</c:v>
                </c:pt>
                <c:pt idx="843">
                  <c:v>-1.7570000000000001E-3</c:v>
                </c:pt>
                <c:pt idx="844">
                  <c:v>-2.369E-3</c:v>
                </c:pt>
                <c:pt idx="845">
                  <c:v>-3.0920000000000001E-3</c:v>
                </c:pt>
                <c:pt idx="846">
                  <c:v>-2.5200000000000001E-3</c:v>
                </c:pt>
                <c:pt idx="847">
                  <c:v>-3.9610000000000001E-3</c:v>
                </c:pt>
                <c:pt idx="848">
                  <c:v>-3.346E-3</c:v>
                </c:pt>
                <c:pt idx="849">
                  <c:v>-4.3600000000000002E-3</c:v>
                </c:pt>
                <c:pt idx="850">
                  <c:v>-3.258E-3</c:v>
                </c:pt>
                <c:pt idx="851">
                  <c:v>-3.3279999999999998E-3</c:v>
                </c:pt>
                <c:pt idx="852">
                  <c:v>-2.9069999999999999E-3</c:v>
                </c:pt>
                <c:pt idx="853">
                  <c:v>-2.6489999999999999E-3</c:v>
                </c:pt>
                <c:pt idx="854">
                  <c:v>-4.0470000000000002E-3</c:v>
                </c:pt>
                <c:pt idx="855">
                  <c:v>-3.3500000000000001E-3</c:v>
                </c:pt>
                <c:pt idx="856">
                  <c:v>-2.5249999999999999E-3</c:v>
                </c:pt>
                <c:pt idx="857">
                  <c:v>-3.0760000000000002E-3</c:v>
                </c:pt>
                <c:pt idx="858">
                  <c:v>-2.8300000000000001E-3</c:v>
                </c:pt>
                <c:pt idx="859">
                  <c:v>-2.879E-3</c:v>
                </c:pt>
                <c:pt idx="860">
                  <c:v>-3.052E-3</c:v>
                </c:pt>
                <c:pt idx="861">
                  <c:v>-2.5479999999999999E-3</c:v>
                </c:pt>
                <c:pt idx="862">
                  <c:v>-2.6480000000000002E-3</c:v>
                </c:pt>
                <c:pt idx="863">
                  <c:v>-2.8110000000000001E-3</c:v>
                </c:pt>
                <c:pt idx="864">
                  <c:v>-4.6719999999999999E-3</c:v>
                </c:pt>
                <c:pt idx="865">
                  <c:v>-2.7000000000000001E-3</c:v>
                </c:pt>
                <c:pt idx="866">
                  <c:v>-2.6340000000000001E-3</c:v>
                </c:pt>
                <c:pt idx="867">
                  <c:v>-3.0530000000000002E-3</c:v>
                </c:pt>
                <c:pt idx="868">
                  <c:v>-2.31E-3</c:v>
                </c:pt>
                <c:pt idx="869">
                  <c:v>-2.9150000000000001E-3</c:v>
                </c:pt>
                <c:pt idx="870">
                  <c:v>-5.2240000000000003E-3</c:v>
                </c:pt>
                <c:pt idx="871">
                  <c:v>-4.6020000000000002E-3</c:v>
                </c:pt>
                <c:pt idx="872">
                  <c:v>-3.8040000000000001E-3</c:v>
                </c:pt>
                <c:pt idx="873">
                  <c:v>-2.6029999999999998E-3</c:v>
                </c:pt>
                <c:pt idx="874">
                  <c:v>-3.7829999999999999E-3</c:v>
                </c:pt>
                <c:pt idx="875">
                  <c:v>-1.224E-3</c:v>
                </c:pt>
                <c:pt idx="876">
                  <c:v>-3.692E-3</c:v>
                </c:pt>
                <c:pt idx="877">
                  <c:v>-4.0280000000000003E-3</c:v>
                </c:pt>
                <c:pt idx="878">
                  <c:v>-2.6740000000000002E-3</c:v>
                </c:pt>
                <c:pt idx="879">
                  <c:v>-1.7080000000000001E-3</c:v>
                </c:pt>
                <c:pt idx="880">
                  <c:v>-3.9230000000000003E-3</c:v>
                </c:pt>
                <c:pt idx="881">
                  <c:v>-3.9899999999999996E-3</c:v>
                </c:pt>
                <c:pt idx="882">
                  <c:v>-4.1349999999999998E-3</c:v>
                </c:pt>
                <c:pt idx="883">
                  <c:v>-3.578E-3</c:v>
                </c:pt>
                <c:pt idx="884">
                  <c:v>-3.7190000000000001E-3</c:v>
                </c:pt>
                <c:pt idx="885">
                  <c:v>-2.7430000000000002E-3</c:v>
                </c:pt>
                <c:pt idx="886">
                  <c:v>-2.7060000000000001E-3</c:v>
                </c:pt>
                <c:pt idx="887">
                  <c:v>-1.603E-3</c:v>
                </c:pt>
                <c:pt idx="888">
                  <c:v>-4.529E-3</c:v>
                </c:pt>
                <c:pt idx="889">
                  <c:v>-3.3709999999999999E-3</c:v>
                </c:pt>
                <c:pt idx="890">
                  <c:v>-3.9129999999999998E-3</c:v>
                </c:pt>
                <c:pt idx="891">
                  <c:v>-2.5339999999999998E-3</c:v>
                </c:pt>
                <c:pt idx="892">
                  <c:v>-2.2300000000000002E-3</c:v>
                </c:pt>
                <c:pt idx="893">
                  <c:v>-2.9880000000000002E-3</c:v>
                </c:pt>
                <c:pt idx="894">
                  <c:v>-1.0839999999999999E-3</c:v>
                </c:pt>
                <c:pt idx="895">
                  <c:v>-2.0379999999999999E-3</c:v>
                </c:pt>
                <c:pt idx="896">
                  <c:v>-2.284E-3</c:v>
                </c:pt>
                <c:pt idx="897">
                  <c:v>-1.6149999999999999E-3</c:v>
                </c:pt>
                <c:pt idx="898">
                  <c:v>-3.8560000000000001E-3</c:v>
                </c:pt>
                <c:pt idx="899">
                  <c:v>-3.2369999999999999E-3</c:v>
                </c:pt>
                <c:pt idx="900">
                  <c:v>-1.6999999999999999E-3</c:v>
                </c:pt>
                <c:pt idx="901">
                  <c:v>-4.0029999999999996E-3</c:v>
                </c:pt>
                <c:pt idx="902">
                  <c:v>-1.297E-3</c:v>
                </c:pt>
                <c:pt idx="903">
                  <c:v>-3.2109999999999999E-3</c:v>
                </c:pt>
                <c:pt idx="904">
                  <c:v>-1.9040000000000001E-3</c:v>
                </c:pt>
                <c:pt idx="905">
                  <c:v>-9.7300000000000002E-4</c:v>
                </c:pt>
                <c:pt idx="906">
                  <c:v>-3.3670000000000002E-3</c:v>
                </c:pt>
                <c:pt idx="907">
                  <c:v>-4.3249999999999999E-3</c:v>
                </c:pt>
                <c:pt idx="908">
                  <c:v>-3.6549999999999998E-3</c:v>
                </c:pt>
                <c:pt idx="909">
                  <c:v>-3.3969999999999998E-3</c:v>
                </c:pt>
                <c:pt idx="910">
                  <c:v>-3.395E-3</c:v>
                </c:pt>
                <c:pt idx="911">
                  <c:v>-9.4700000000000003E-4</c:v>
                </c:pt>
                <c:pt idx="912">
                  <c:v>-1.3910000000000001E-3</c:v>
                </c:pt>
                <c:pt idx="913">
                  <c:v>-3.3110000000000001E-3</c:v>
                </c:pt>
                <c:pt idx="914">
                  <c:v>-3.7850000000000002E-3</c:v>
                </c:pt>
                <c:pt idx="915">
                  <c:v>-2.3830000000000001E-3</c:v>
                </c:pt>
                <c:pt idx="916">
                  <c:v>-3.2070000000000002E-3</c:v>
                </c:pt>
                <c:pt idx="917">
                  <c:v>1.1596310000000001</c:v>
                </c:pt>
                <c:pt idx="918">
                  <c:v>1.6721200000000001</c:v>
                </c:pt>
                <c:pt idx="919">
                  <c:v>1.677006</c:v>
                </c:pt>
                <c:pt idx="920">
                  <c:v>1.6782699999999999</c:v>
                </c:pt>
                <c:pt idx="921">
                  <c:v>1.6789879999999999</c:v>
                </c:pt>
                <c:pt idx="922">
                  <c:v>1.678442</c:v>
                </c:pt>
                <c:pt idx="923">
                  <c:v>1.6772860000000001</c:v>
                </c:pt>
                <c:pt idx="924">
                  <c:v>1.6750799999999999</c:v>
                </c:pt>
                <c:pt idx="925">
                  <c:v>1.6728559999999999</c:v>
                </c:pt>
                <c:pt idx="926">
                  <c:v>1.6765589999999999</c:v>
                </c:pt>
                <c:pt idx="927">
                  <c:v>1.677505</c:v>
                </c:pt>
                <c:pt idx="928">
                  <c:v>1.6803950000000001</c:v>
                </c:pt>
                <c:pt idx="929">
                  <c:v>1.6768780000000001</c:v>
                </c:pt>
                <c:pt idx="930">
                  <c:v>1.6799440000000001</c:v>
                </c:pt>
                <c:pt idx="931">
                  <c:v>1.676695</c:v>
                </c:pt>
                <c:pt idx="932">
                  <c:v>1.6768050000000001</c:v>
                </c:pt>
                <c:pt idx="933">
                  <c:v>1.678911</c:v>
                </c:pt>
                <c:pt idx="934">
                  <c:v>1.677114</c:v>
                </c:pt>
                <c:pt idx="935">
                  <c:v>1.6771450000000001</c:v>
                </c:pt>
                <c:pt idx="936">
                  <c:v>1.6793149999999999</c:v>
                </c:pt>
                <c:pt idx="937">
                  <c:v>1.677171</c:v>
                </c:pt>
                <c:pt idx="938">
                  <c:v>1.674612</c:v>
                </c:pt>
                <c:pt idx="939">
                  <c:v>1.6750039999999999</c:v>
                </c:pt>
                <c:pt idx="940">
                  <c:v>1.679068</c:v>
                </c:pt>
                <c:pt idx="941">
                  <c:v>1.6796709999999999</c:v>
                </c:pt>
                <c:pt idx="942">
                  <c:v>1.6762410000000001</c:v>
                </c:pt>
                <c:pt idx="943">
                  <c:v>1.675019</c:v>
                </c:pt>
                <c:pt idx="944">
                  <c:v>1.676785</c:v>
                </c:pt>
                <c:pt idx="945">
                  <c:v>1.6746970000000001</c:v>
                </c:pt>
                <c:pt idx="946">
                  <c:v>1.6762109999999999</c:v>
                </c:pt>
                <c:pt idx="947">
                  <c:v>1.6792370000000001</c:v>
                </c:pt>
                <c:pt idx="948">
                  <c:v>1.6760489999999999</c:v>
                </c:pt>
                <c:pt idx="949">
                  <c:v>1.676445</c:v>
                </c:pt>
                <c:pt idx="950">
                  <c:v>1.6764209999999999</c:v>
                </c:pt>
                <c:pt idx="951">
                  <c:v>1.6780189999999999</c:v>
                </c:pt>
                <c:pt idx="952">
                  <c:v>1.677716</c:v>
                </c:pt>
                <c:pt idx="953">
                  <c:v>1.6779839999999999</c:v>
                </c:pt>
                <c:pt idx="954">
                  <c:v>1.68055</c:v>
                </c:pt>
                <c:pt idx="955">
                  <c:v>1.6767369999999999</c:v>
                </c:pt>
                <c:pt idx="956">
                  <c:v>1.675834</c:v>
                </c:pt>
                <c:pt idx="957">
                  <c:v>1.675108</c:v>
                </c:pt>
                <c:pt idx="958">
                  <c:v>1.6771640000000001</c:v>
                </c:pt>
                <c:pt idx="959">
                  <c:v>1.6751039999999999</c:v>
                </c:pt>
                <c:pt idx="960">
                  <c:v>1.677335</c:v>
                </c:pt>
                <c:pt idx="961">
                  <c:v>1.6773340000000001</c:v>
                </c:pt>
                <c:pt idx="962">
                  <c:v>1.67781</c:v>
                </c:pt>
                <c:pt idx="963">
                  <c:v>1.6807890000000001</c:v>
                </c:pt>
                <c:pt idx="964">
                  <c:v>1.6715869999999999</c:v>
                </c:pt>
                <c:pt idx="965">
                  <c:v>1.6792260000000001</c:v>
                </c:pt>
                <c:pt idx="966">
                  <c:v>1.681662</c:v>
                </c:pt>
                <c:pt idx="967">
                  <c:v>1.6814579999999999</c:v>
                </c:pt>
                <c:pt idx="968">
                  <c:v>1.681019</c:v>
                </c:pt>
                <c:pt idx="969">
                  <c:v>1.682577</c:v>
                </c:pt>
                <c:pt idx="970">
                  <c:v>1.6805140000000001</c:v>
                </c:pt>
                <c:pt idx="971">
                  <c:v>1.682356</c:v>
                </c:pt>
                <c:pt idx="972">
                  <c:v>1.6797040000000001</c:v>
                </c:pt>
                <c:pt idx="973">
                  <c:v>1.680177</c:v>
                </c:pt>
                <c:pt idx="974">
                  <c:v>1.6803760000000001</c:v>
                </c:pt>
                <c:pt idx="975">
                  <c:v>1.682205</c:v>
                </c:pt>
                <c:pt idx="976">
                  <c:v>1.679846</c:v>
                </c:pt>
                <c:pt idx="977">
                  <c:v>1.6799580000000001</c:v>
                </c:pt>
                <c:pt idx="978">
                  <c:v>1.686849</c:v>
                </c:pt>
                <c:pt idx="979">
                  <c:v>1.681119</c:v>
                </c:pt>
                <c:pt idx="980">
                  <c:v>1.6771940000000001</c:v>
                </c:pt>
                <c:pt idx="981">
                  <c:v>1.679851</c:v>
                </c:pt>
                <c:pt idx="982">
                  <c:v>1.679476</c:v>
                </c:pt>
                <c:pt idx="983">
                  <c:v>1.6779409999999999</c:v>
                </c:pt>
                <c:pt idx="984">
                  <c:v>1.680158</c:v>
                </c:pt>
                <c:pt idx="985">
                  <c:v>1.680993</c:v>
                </c:pt>
                <c:pt idx="986">
                  <c:v>1.680844</c:v>
                </c:pt>
                <c:pt idx="987">
                  <c:v>1.6800930000000001</c:v>
                </c:pt>
                <c:pt idx="988">
                  <c:v>1.678375</c:v>
                </c:pt>
                <c:pt idx="989">
                  <c:v>1.6815640000000001</c:v>
                </c:pt>
                <c:pt idx="990">
                  <c:v>1.679254</c:v>
                </c:pt>
                <c:pt idx="991">
                  <c:v>1.6802820000000001</c:v>
                </c:pt>
                <c:pt idx="992">
                  <c:v>1.677362</c:v>
                </c:pt>
                <c:pt idx="993">
                  <c:v>1.6809940000000001</c:v>
                </c:pt>
                <c:pt idx="994">
                  <c:v>1.6775929999999999</c:v>
                </c:pt>
                <c:pt idx="995">
                  <c:v>1.6788689999999999</c:v>
                </c:pt>
                <c:pt idx="996">
                  <c:v>1.677494</c:v>
                </c:pt>
                <c:pt idx="997">
                  <c:v>1.6793880000000001</c:v>
                </c:pt>
                <c:pt idx="998">
                  <c:v>1.68106</c:v>
                </c:pt>
                <c:pt idx="999">
                  <c:v>1.677867</c:v>
                </c:pt>
                <c:pt idx="1000">
                  <c:v>1.6746160000000001</c:v>
                </c:pt>
                <c:pt idx="1001">
                  <c:v>1.6796759999999999</c:v>
                </c:pt>
                <c:pt idx="1002">
                  <c:v>1.682283</c:v>
                </c:pt>
                <c:pt idx="1003">
                  <c:v>1.6795880000000001</c:v>
                </c:pt>
                <c:pt idx="1004">
                  <c:v>1.6814260000000001</c:v>
                </c:pt>
                <c:pt idx="1005">
                  <c:v>1.679222</c:v>
                </c:pt>
                <c:pt idx="1006">
                  <c:v>1.676663</c:v>
                </c:pt>
                <c:pt idx="1007">
                  <c:v>1.6780109999999999</c:v>
                </c:pt>
                <c:pt idx="1008">
                  <c:v>1.6779919999999999</c:v>
                </c:pt>
                <c:pt idx="1009">
                  <c:v>1.679522</c:v>
                </c:pt>
                <c:pt idx="1010">
                  <c:v>1.6780649999999999</c:v>
                </c:pt>
                <c:pt idx="1011">
                  <c:v>1.6797340000000001</c:v>
                </c:pt>
                <c:pt idx="1012">
                  <c:v>1.6791689999999999</c:v>
                </c:pt>
                <c:pt idx="1013">
                  <c:v>1.6781489999999999</c:v>
                </c:pt>
                <c:pt idx="1014">
                  <c:v>1.6772579999999999</c:v>
                </c:pt>
                <c:pt idx="1015">
                  <c:v>1.6792689999999999</c:v>
                </c:pt>
                <c:pt idx="1016">
                  <c:v>1.679473</c:v>
                </c:pt>
                <c:pt idx="1017">
                  <c:v>1.6792990000000001</c:v>
                </c:pt>
                <c:pt idx="1018">
                  <c:v>1.680461</c:v>
                </c:pt>
                <c:pt idx="1019">
                  <c:v>1.6763269999999999</c:v>
                </c:pt>
                <c:pt idx="1020">
                  <c:v>1.678642</c:v>
                </c:pt>
                <c:pt idx="1021">
                  <c:v>1.6774309999999999</c:v>
                </c:pt>
                <c:pt idx="1022">
                  <c:v>1.6814199999999999</c:v>
                </c:pt>
                <c:pt idx="1023">
                  <c:v>1.6799440000000001</c:v>
                </c:pt>
                <c:pt idx="1024">
                  <c:v>1.6754039999999999</c:v>
                </c:pt>
                <c:pt idx="1025">
                  <c:v>1.6789050000000001</c:v>
                </c:pt>
                <c:pt idx="1026">
                  <c:v>1.6801429999999999</c:v>
                </c:pt>
                <c:pt idx="1027">
                  <c:v>1.678769</c:v>
                </c:pt>
                <c:pt idx="1028">
                  <c:v>1.680097</c:v>
                </c:pt>
                <c:pt idx="1029">
                  <c:v>1.6755089999999999</c:v>
                </c:pt>
                <c:pt idx="1030">
                  <c:v>1.675306</c:v>
                </c:pt>
                <c:pt idx="1031">
                  <c:v>1.674752</c:v>
                </c:pt>
                <c:pt idx="1032">
                  <c:v>1.6793169999999999</c:v>
                </c:pt>
                <c:pt idx="1033">
                  <c:v>1.677775</c:v>
                </c:pt>
                <c:pt idx="1034">
                  <c:v>1.6790320000000001</c:v>
                </c:pt>
                <c:pt idx="1035">
                  <c:v>1.6735089999999999</c:v>
                </c:pt>
                <c:pt idx="1036">
                  <c:v>1.6763650000000001</c:v>
                </c:pt>
                <c:pt idx="1037">
                  <c:v>1.6802140000000001</c:v>
                </c:pt>
                <c:pt idx="1038">
                  <c:v>1.6807449999999999</c:v>
                </c:pt>
                <c:pt idx="1039">
                  <c:v>1.6773979999999999</c:v>
                </c:pt>
                <c:pt idx="1040">
                  <c:v>1.681138</c:v>
                </c:pt>
                <c:pt idx="1041">
                  <c:v>1.677942</c:v>
                </c:pt>
                <c:pt idx="1042">
                  <c:v>1.678677</c:v>
                </c:pt>
                <c:pt idx="1043">
                  <c:v>1.6782950000000001</c:v>
                </c:pt>
                <c:pt idx="1044">
                  <c:v>1.676663</c:v>
                </c:pt>
                <c:pt idx="1045">
                  <c:v>1.676064</c:v>
                </c:pt>
                <c:pt idx="1046">
                  <c:v>1.679605</c:v>
                </c:pt>
                <c:pt idx="1047">
                  <c:v>1.679996</c:v>
                </c:pt>
                <c:pt idx="1048">
                  <c:v>1.680461</c:v>
                </c:pt>
                <c:pt idx="1049">
                  <c:v>1.6771370000000001</c:v>
                </c:pt>
                <c:pt idx="1050">
                  <c:v>1.6782900000000001</c:v>
                </c:pt>
                <c:pt idx="1051">
                  <c:v>1.671233</c:v>
                </c:pt>
                <c:pt idx="1052">
                  <c:v>1.678482</c:v>
                </c:pt>
                <c:pt idx="1053">
                  <c:v>1.6792400000000001</c:v>
                </c:pt>
                <c:pt idx="1054">
                  <c:v>1.6743520000000001</c:v>
                </c:pt>
                <c:pt idx="1055">
                  <c:v>1.68048</c:v>
                </c:pt>
                <c:pt idx="1056">
                  <c:v>1.6779729999999999</c:v>
                </c:pt>
                <c:pt idx="1057">
                  <c:v>1.6776180000000001</c:v>
                </c:pt>
                <c:pt idx="1058">
                  <c:v>1.677203</c:v>
                </c:pt>
                <c:pt idx="1059">
                  <c:v>1.676688</c:v>
                </c:pt>
                <c:pt idx="1060">
                  <c:v>1.6802969999999999</c:v>
                </c:pt>
                <c:pt idx="1061">
                  <c:v>1.6788559999999999</c:v>
                </c:pt>
                <c:pt idx="1062">
                  <c:v>1.676007</c:v>
                </c:pt>
                <c:pt idx="1063">
                  <c:v>1.6758299999999999</c:v>
                </c:pt>
                <c:pt idx="1064">
                  <c:v>1.675905</c:v>
                </c:pt>
                <c:pt idx="1065">
                  <c:v>1.6781950000000001</c:v>
                </c:pt>
                <c:pt idx="1066">
                  <c:v>1.6769719999999999</c:v>
                </c:pt>
                <c:pt idx="1067">
                  <c:v>1.6760409999999999</c:v>
                </c:pt>
                <c:pt idx="1068">
                  <c:v>1.6757930000000001</c:v>
                </c:pt>
                <c:pt idx="1069">
                  <c:v>1.6743189999999999</c:v>
                </c:pt>
                <c:pt idx="1070">
                  <c:v>1.6768369999999999</c:v>
                </c:pt>
                <c:pt idx="1071">
                  <c:v>1.6800619999999999</c:v>
                </c:pt>
                <c:pt idx="1072">
                  <c:v>1.6799930000000001</c:v>
                </c:pt>
                <c:pt idx="1073">
                  <c:v>1.677397</c:v>
                </c:pt>
                <c:pt idx="1074">
                  <c:v>1.679743</c:v>
                </c:pt>
                <c:pt idx="1075">
                  <c:v>1.6789639999999999</c:v>
                </c:pt>
                <c:pt idx="1076">
                  <c:v>1.6793849999999999</c:v>
                </c:pt>
                <c:pt idx="1077">
                  <c:v>1.6780029999999999</c:v>
                </c:pt>
                <c:pt idx="1078">
                  <c:v>1.6800630000000001</c:v>
                </c:pt>
                <c:pt idx="1079">
                  <c:v>1.680212</c:v>
                </c:pt>
                <c:pt idx="1080">
                  <c:v>1.6794439999999999</c:v>
                </c:pt>
                <c:pt idx="1081">
                  <c:v>1.682677</c:v>
                </c:pt>
                <c:pt idx="1082">
                  <c:v>1.6788369999999999</c:v>
                </c:pt>
                <c:pt idx="1083">
                  <c:v>1.6802349999999999</c:v>
                </c:pt>
                <c:pt idx="1084">
                  <c:v>1.68119</c:v>
                </c:pt>
                <c:pt idx="1085">
                  <c:v>1.6775420000000001</c:v>
                </c:pt>
                <c:pt idx="1086">
                  <c:v>1.6784950000000001</c:v>
                </c:pt>
                <c:pt idx="1087">
                  <c:v>1.6786019999999999</c:v>
                </c:pt>
                <c:pt idx="1088">
                  <c:v>1.6797690000000001</c:v>
                </c:pt>
                <c:pt idx="1089">
                  <c:v>1.679686</c:v>
                </c:pt>
                <c:pt idx="1090">
                  <c:v>1.6761550000000001</c:v>
                </c:pt>
                <c:pt idx="1091">
                  <c:v>1.680965</c:v>
                </c:pt>
                <c:pt idx="1092">
                  <c:v>1.679084</c:v>
                </c:pt>
                <c:pt idx="1093">
                  <c:v>1.676695</c:v>
                </c:pt>
                <c:pt idx="1094">
                  <c:v>1.678269</c:v>
                </c:pt>
                <c:pt idx="1095">
                  <c:v>1.6797690000000001</c:v>
                </c:pt>
                <c:pt idx="1096">
                  <c:v>1.6815739999999999</c:v>
                </c:pt>
                <c:pt idx="1097">
                  <c:v>1.680612</c:v>
                </c:pt>
                <c:pt idx="1098">
                  <c:v>1.67964</c:v>
                </c:pt>
                <c:pt idx="1099">
                  <c:v>1.679505</c:v>
                </c:pt>
                <c:pt idx="1100">
                  <c:v>1.677848</c:v>
                </c:pt>
                <c:pt idx="1101">
                  <c:v>1.6776709999999999</c:v>
                </c:pt>
                <c:pt idx="1102">
                  <c:v>1.6789559999999999</c:v>
                </c:pt>
                <c:pt idx="1103">
                  <c:v>1.678499</c:v>
                </c:pt>
                <c:pt idx="1104">
                  <c:v>1.6780870000000001</c:v>
                </c:pt>
                <c:pt idx="1105">
                  <c:v>1.6771419999999999</c:v>
                </c:pt>
                <c:pt idx="1106">
                  <c:v>1.6772210000000001</c:v>
                </c:pt>
                <c:pt idx="1107">
                  <c:v>1.6766270000000001</c:v>
                </c:pt>
                <c:pt idx="1108">
                  <c:v>1.6767110000000001</c:v>
                </c:pt>
                <c:pt idx="1109">
                  <c:v>1.679181</c:v>
                </c:pt>
                <c:pt idx="1110">
                  <c:v>1.6777329999999999</c:v>
                </c:pt>
                <c:pt idx="1111">
                  <c:v>1.678404</c:v>
                </c:pt>
                <c:pt idx="1112">
                  <c:v>1.677813</c:v>
                </c:pt>
                <c:pt idx="1113">
                  <c:v>1.6780109999999999</c:v>
                </c:pt>
                <c:pt idx="1114">
                  <c:v>1.6794739999999999</c:v>
                </c:pt>
                <c:pt idx="1115">
                  <c:v>1.6771180000000001</c:v>
                </c:pt>
                <c:pt idx="1116">
                  <c:v>1.6794519999999999</c:v>
                </c:pt>
                <c:pt idx="1117">
                  <c:v>1.679181</c:v>
                </c:pt>
                <c:pt idx="1118">
                  <c:v>1.675327</c:v>
                </c:pt>
                <c:pt idx="1119">
                  <c:v>1.6753070000000001</c:v>
                </c:pt>
                <c:pt idx="1120">
                  <c:v>1.6772320000000001</c:v>
                </c:pt>
                <c:pt idx="1121">
                  <c:v>1.6767380000000001</c:v>
                </c:pt>
                <c:pt idx="1122">
                  <c:v>1.6750039999999999</c:v>
                </c:pt>
                <c:pt idx="1123">
                  <c:v>1.6804140000000001</c:v>
                </c:pt>
                <c:pt idx="1124">
                  <c:v>1.6794359999999999</c:v>
                </c:pt>
                <c:pt idx="1125">
                  <c:v>1.6791700000000001</c:v>
                </c:pt>
                <c:pt idx="1126">
                  <c:v>1.678771</c:v>
                </c:pt>
                <c:pt idx="1127">
                  <c:v>1.6804429999999999</c:v>
                </c:pt>
                <c:pt idx="1128">
                  <c:v>1.6814990000000001</c:v>
                </c:pt>
                <c:pt idx="1129">
                  <c:v>1.6792400000000001</c:v>
                </c:pt>
                <c:pt idx="1130">
                  <c:v>1.679791</c:v>
                </c:pt>
                <c:pt idx="1131">
                  <c:v>1.6816469999999999</c:v>
                </c:pt>
                <c:pt idx="1132">
                  <c:v>1.6804380000000001</c:v>
                </c:pt>
                <c:pt idx="1133">
                  <c:v>1.6818770000000001</c:v>
                </c:pt>
                <c:pt idx="1134">
                  <c:v>1.6812769999999999</c:v>
                </c:pt>
                <c:pt idx="1135">
                  <c:v>1.6797260000000001</c:v>
                </c:pt>
                <c:pt idx="1136">
                  <c:v>1.681292</c:v>
                </c:pt>
                <c:pt idx="1137">
                  <c:v>1.6773039999999999</c:v>
                </c:pt>
                <c:pt idx="1138">
                  <c:v>1.680785</c:v>
                </c:pt>
                <c:pt idx="1139">
                  <c:v>1.680849</c:v>
                </c:pt>
                <c:pt idx="1140">
                  <c:v>1.681764</c:v>
                </c:pt>
                <c:pt idx="1141">
                  <c:v>1.6831640000000001</c:v>
                </c:pt>
                <c:pt idx="1142">
                  <c:v>1.6812549999999999</c:v>
                </c:pt>
                <c:pt idx="1143">
                  <c:v>1.680264</c:v>
                </c:pt>
                <c:pt idx="1144">
                  <c:v>1.6787620000000001</c:v>
                </c:pt>
                <c:pt idx="1145">
                  <c:v>1.6789000000000001</c:v>
                </c:pt>
                <c:pt idx="1146">
                  <c:v>1.681284</c:v>
                </c:pt>
                <c:pt idx="1147">
                  <c:v>1.6792879999999999</c:v>
                </c:pt>
                <c:pt idx="1148">
                  <c:v>1.6817249999999999</c:v>
                </c:pt>
                <c:pt idx="1149">
                  <c:v>1.680634</c:v>
                </c:pt>
                <c:pt idx="1150">
                  <c:v>1.682577</c:v>
                </c:pt>
                <c:pt idx="1151">
                  <c:v>1.679953</c:v>
                </c:pt>
                <c:pt idx="1152">
                  <c:v>1.682652</c:v>
                </c:pt>
                <c:pt idx="1153">
                  <c:v>1.6829400000000001</c:v>
                </c:pt>
                <c:pt idx="1154">
                  <c:v>1.6829989999999999</c:v>
                </c:pt>
                <c:pt idx="1155">
                  <c:v>1.6767179999999999</c:v>
                </c:pt>
                <c:pt idx="1156">
                  <c:v>1.6819120000000001</c:v>
                </c:pt>
                <c:pt idx="1157">
                  <c:v>1.6790480000000001</c:v>
                </c:pt>
                <c:pt idx="1158">
                  <c:v>1.680183</c:v>
                </c:pt>
                <c:pt idx="1159">
                  <c:v>1.6818059999999999</c:v>
                </c:pt>
                <c:pt idx="1160">
                  <c:v>1.680877</c:v>
                </c:pt>
                <c:pt idx="1161">
                  <c:v>1.6793499999999999</c:v>
                </c:pt>
                <c:pt idx="1162">
                  <c:v>1.680944</c:v>
                </c:pt>
                <c:pt idx="1163">
                  <c:v>1.680612</c:v>
                </c:pt>
                <c:pt idx="1164">
                  <c:v>1.680933</c:v>
                </c:pt>
                <c:pt idx="1165">
                  <c:v>1.6816880000000001</c:v>
                </c:pt>
                <c:pt idx="1166">
                  <c:v>1.6807799999999999</c:v>
                </c:pt>
                <c:pt idx="1167">
                  <c:v>1.679935</c:v>
                </c:pt>
                <c:pt idx="1168">
                  <c:v>1.6792899999999999</c:v>
                </c:pt>
                <c:pt idx="1169">
                  <c:v>1.6792480000000001</c:v>
                </c:pt>
                <c:pt idx="1170">
                  <c:v>1.6790719999999999</c:v>
                </c:pt>
                <c:pt idx="1171">
                  <c:v>1.684266</c:v>
                </c:pt>
                <c:pt idx="1172">
                  <c:v>1.6798500000000001</c:v>
                </c:pt>
                <c:pt idx="1173">
                  <c:v>1.6810259999999999</c:v>
                </c:pt>
                <c:pt idx="1174">
                  <c:v>1.67866</c:v>
                </c:pt>
                <c:pt idx="1175">
                  <c:v>1.6793370000000001</c:v>
                </c:pt>
                <c:pt idx="1176">
                  <c:v>1.6799459999999999</c:v>
                </c:pt>
                <c:pt idx="1177">
                  <c:v>1.6796059999999999</c:v>
                </c:pt>
                <c:pt idx="1178">
                  <c:v>1.6815659999999999</c:v>
                </c:pt>
                <c:pt idx="1179">
                  <c:v>1.6813720000000001</c:v>
                </c:pt>
                <c:pt idx="1180">
                  <c:v>1.680069</c:v>
                </c:pt>
                <c:pt idx="1181">
                  <c:v>1.6799930000000001</c:v>
                </c:pt>
                <c:pt idx="1182">
                  <c:v>1.6798900000000001</c:v>
                </c:pt>
                <c:pt idx="1183">
                  <c:v>1.6818930000000001</c:v>
                </c:pt>
                <c:pt idx="1184">
                  <c:v>1.6785920000000001</c:v>
                </c:pt>
                <c:pt idx="1185">
                  <c:v>1.6800740000000001</c:v>
                </c:pt>
                <c:pt idx="1186">
                  <c:v>1.680013</c:v>
                </c:pt>
                <c:pt idx="1187">
                  <c:v>1.6840349999999999</c:v>
                </c:pt>
                <c:pt idx="1188">
                  <c:v>1.678634</c:v>
                </c:pt>
                <c:pt idx="1189">
                  <c:v>1.6572929999999999</c:v>
                </c:pt>
                <c:pt idx="1190">
                  <c:v>7.8064999999999996E-2</c:v>
                </c:pt>
                <c:pt idx="1191">
                  <c:v>-4.4900000000000002E-4</c:v>
                </c:pt>
                <c:pt idx="1192">
                  <c:v>-2.2569999999999999E-3</c:v>
                </c:pt>
                <c:pt idx="1193">
                  <c:v>-4.4860000000000004E-3</c:v>
                </c:pt>
                <c:pt idx="1194">
                  <c:v>-3.9750000000000002E-3</c:v>
                </c:pt>
                <c:pt idx="1195">
                  <c:v>-2.2309999999999999E-3</c:v>
                </c:pt>
                <c:pt idx="1196">
                  <c:v>-3.5920000000000001E-3</c:v>
                </c:pt>
                <c:pt idx="1197">
                  <c:v>-3.7169999999999998E-3</c:v>
                </c:pt>
                <c:pt idx="1198">
                  <c:v>-2.516E-3</c:v>
                </c:pt>
                <c:pt idx="1199">
                  <c:v>-3.1909999999999998E-3</c:v>
                </c:pt>
                <c:pt idx="1200">
                  <c:v>-4.2389999999999997E-3</c:v>
                </c:pt>
                <c:pt idx="1201">
                  <c:v>-2.1719999999999999E-3</c:v>
                </c:pt>
                <c:pt idx="1202">
                  <c:v>-3.8760000000000001E-3</c:v>
                </c:pt>
                <c:pt idx="1203">
                  <c:v>-2.7269999999999998E-3</c:v>
                </c:pt>
                <c:pt idx="1204">
                  <c:v>-3.3119999999999998E-3</c:v>
                </c:pt>
                <c:pt idx="1205">
                  <c:v>-2.5990000000000002E-3</c:v>
                </c:pt>
                <c:pt idx="1206">
                  <c:v>-3.5920000000000001E-3</c:v>
                </c:pt>
                <c:pt idx="1207">
                  <c:v>-3.8899999999999998E-3</c:v>
                </c:pt>
                <c:pt idx="1208">
                  <c:v>-2.0820000000000001E-3</c:v>
                </c:pt>
                <c:pt idx="1209">
                  <c:v>-4.0720000000000001E-3</c:v>
                </c:pt>
                <c:pt idx="1210">
                  <c:v>-2.9529999999999999E-3</c:v>
                </c:pt>
                <c:pt idx="1211">
                  <c:v>-1.735E-3</c:v>
                </c:pt>
                <c:pt idx="1212">
                  <c:v>-2.5379999999999999E-3</c:v>
                </c:pt>
                <c:pt idx="1213">
                  <c:v>-4.045E-3</c:v>
                </c:pt>
                <c:pt idx="1214">
                  <c:v>-2.9610000000000001E-3</c:v>
                </c:pt>
                <c:pt idx="1215">
                  <c:v>-2.8679999999999999E-3</c:v>
                </c:pt>
                <c:pt idx="1216">
                  <c:v>-3.166E-3</c:v>
                </c:pt>
                <c:pt idx="1217">
                  <c:v>-3.9810000000000002E-3</c:v>
                </c:pt>
                <c:pt idx="1218">
                  <c:v>-5.2139999999999999E-3</c:v>
                </c:pt>
                <c:pt idx="1219">
                  <c:v>-2.0609999999999999E-3</c:v>
                </c:pt>
                <c:pt idx="1220">
                  <c:v>-2.8379999999999998E-3</c:v>
                </c:pt>
                <c:pt idx="1221">
                  <c:v>-4.4580000000000002E-3</c:v>
                </c:pt>
                <c:pt idx="1222">
                  <c:v>-2.0089999999999999E-3</c:v>
                </c:pt>
                <c:pt idx="1223">
                  <c:v>-3.1589999999999999E-3</c:v>
                </c:pt>
                <c:pt idx="1224">
                  <c:v>-4.1250000000000002E-3</c:v>
                </c:pt>
                <c:pt idx="1225">
                  <c:v>-2.8739999999999998E-3</c:v>
                </c:pt>
                <c:pt idx="1226">
                  <c:v>-1.9870000000000001E-3</c:v>
                </c:pt>
                <c:pt idx="1227">
                  <c:v>-4.1489999999999999E-3</c:v>
                </c:pt>
                <c:pt idx="1228">
                  <c:v>-3.8479999999999999E-3</c:v>
                </c:pt>
                <c:pt idx="1229">
                  <c:v>-3.0560000000000001E-3</c:v>
                </c:pt>
                <c:pt idx="1230">
                  <c:v>-3.9909999999999998E-3</c:v>
                </c:pt>
                <c:pt idx="1231">
                  <c:v>-3.5530000000000002E-3</c:v>
                </c:pt>
                <c:pt idx="1232">
                  <c:v>-2.8500000000000001E-3</c:v>
                </c:pt>
                <c:pt idx="1233">
                  <c:v>-3.5049999999999999E-3</c:v>
                </c:pt>
                <c:pt idx="1234">
                  <c:v>-3.3089999999999999E-3</c:v>
                </c:pt>
                <c:pt idx="1235">
                  <c:v>-3.2529999999999998E-3</c:v>
                </c:pt>
                <c:pt idx="1236">
                  <c:v>-2.9169999999999999E-3</c:v>
                </c:pt>
                <c:pt idx="1237">
                  <c:v>-3.4870000000000001E-3</c:v>
                </c:pt>
                <c:pt idx="1238">
                  <c:v>-2.0760000000000002E-3</c:v>
                </c:pt>
                <c:pt idx="1239">
                  <c:v>-3.0149999999999999E-3</c:v>
                </c:pt>
                <c:pt idx="1240">
                  <c:v>-3.2810000000000001E-3</c:v>
                </c:pt>
                <c:pt idx="1241">
                  <c:v>-2.075E-3</c:v>
                </c:pt>
                <c:pt idx="1242">
                  <c:v>-4.339E-3</c:v>
                </c:pt>
                <c:pt idx="1243">
                  <c:v>-2.7650000000000001E-3</c:v>
                </c:pt>
                <c:pt idx="1244">
                  <c:v>-2.4020000000000001E-3</c:v>
                </c:pt>
                <c:pt idx="1245">
                  <c:v>-3.0850000000000001E-3</c:v>
                </c:pt>
                <c:pt idx="1246">
                  <c:v>-2.7529999999999998E-3</c:v>
                </c:pt>
                <c:pt idx="1247">
                  <c:v>-3.241E-3</c:v>
                </c:pt>
                <c:pt idx="1248">
                  <c:v>-3.0690000000000001E-3</c:v>
                </c:pt>
                <c:pt idx="1249">
                  <c:v>-3.5279999999999999E-3</c:v>
                </c:pt>
                <c:pt idx="1250">
                  <c:v>-2.7789999999999998E-3</c:v>
                </c:pt>
                <c:pt idx="1251">
                  <c:v>-2.052E-3</c:v>
                </c:pt>
                <c:pt idx="1252">
                  <c:v>-2.3879999999999999E-3</c:v>
                </c:pt>
                <c:pt idx="1253">
                  <c:v>-4.0629999999999998E-3</c:v>
                </c:pt>
                <c:pt idx="1254">
                  <c:v>-2.434E-3</c:v>
                </c:pt>
                <c:pt idx="1255">
                  <c:v>-2.5379999999999999E-3</c:v>
                </c:pt>
                <c:pt idx="1256">
                  <c:v>-2.2499999999999998E-3</c:v>
                </c:pt>
                <c:pt idx="1257">
                  <c:v>-2.124E-3</c:v>
                </c:pt>
                <c:pt idx="1258">
                  <c:v>-3.359E-3</c:v>
                </c:pt>
                <c:pt idx="1259">
                  <c:v>-2.8419999999999999E-3</c:v>
                </c:pt>
                <c:pt idx="1260">
                  <c:v>-2.9710000000000001E-3</c:v>
                </c:pt>
                <c:pt idx="1261">
                  <c:v>-3.7789999999999998E-3</c:v>
                </c:pt>
                <c:pt idx="1262">
                  <c:v>-2.225E-3</c:v>
                </c:pt>
                <c:pt idx="1263">
                  <c:v>-1.0009999999999999E-3</c:v>
                </c:pt>
                <c:pt idx="1264">
                  <c:v>-3.0720000000000001E-3</c:v>
                </c:pt>
                <c:pt idx="1265">
                  <c:v>-6.424E-3</c:v>
                </c:pt>
                <c:pt idx="1266">
                  <c:v>-3.1580000000000002E-3</c:v>
                </c:pt>
                <c:pt idx="1267">
                  <c:v>-3.2590000000000002E-3</c:v>
                </c:pt>
                <c:pt idx="1268">
                  <c:v>-2.9970000000000001E-3</c:v>
                </c:pt>
                <c:pt idx="1269">
                  <c:v>-3.754E-3</c:v>
                </c:pt>
                <c:pt idx="1270">
                  <c:v>-3.637E-3</c:v>
                </c:pt>
                <c:pt idx="1271">
                  <c:v>-2.8779999999999999E-3</c:v>
                </c:pt>
                <c:pt idx="1272">
                  <c:v>-2.9450000000000001E-3</c:v>
                </c:pt>
                <c:pt idx="1273">
                  <c:v>-3.055E-3</c:v>
                </c:pt>
                <c:pt idx="1274">
                  <c:v>-4.0980000000000001E-3</c:v>
                </c:pt>
                <c:pt idx="1275">
                  <c:v>-3.6510000000000002E-3</c:v>
                </c:pt>
                <c:pt idx="1276">
                  <c:v>-3.7260000000000001E-3</c:v>
                </c:pt>
                <c:pt idx="1277">
                  <c:v>-4.7340000000000004E-3</c:v>
                </c:pt>
                <c:pt idx="1278">
                  <c:v>-2.575E-3</c:v>
                </c:pt>
                <c:pt idx="1279">
                  <c:v>-4.0850000000000001E-3</c:v>
                </c:pt>
                <c:pt idx="1280">
                  <c:v>-4.6880000000000003E-3</c:v>
                </c:pt>
                <c:pt idx="1281">
                  <c:v>-4.5649999999999996E-3</c:v>
                </c:pt>
                <c:pt idx="1282">
                  <c:v>-3.1619999999999999E-3</c:v>
                </c:pt>
                <c:pt idx="1283">
                  <c:v>-3.189E-3</c:v>
                </c:pt>
                <c:pt idx="1284">
                  <c:v>-2.7859999999999998E-3</c:v>
                </c:pt>
                <c:pt idx="1285">
                  <c:v>-5.2170000000000003E-3</c:v>
                </c:pt>
                <c:pt idx="1286">
                  <c:v>-2.336E-3</c:v>
                </c:pt>
                <c:pt idx="1287">
                  <c:v>-3.0330000000000001E-3</c:v>
                </c:pt>
                <c:pt idx="1288">
                  <c:v>-4.9220000000000002E-3</c:v>
                </c:pt>
                <c:pt idx="1289">
                  <c:v>-4.2449999999999996E-3</c:v>
                </c:pt>
                <c:pt idx="1290">
                  <c:v>-2.843E-3</c:v>
                </c:pt>
                <c:pt idx="1291">
                  <c:v>-3.398E-3</c:v>
                </c:pt>
                <c:pt idx="1292">
                  <c:v>-4.8900000000000002E-3</c:v>
                </c:pt>
                <c:pt idx="1293">
                  <c:v>-5.751E-3</c:v>
                </c:pt>
                <c:pt idx="1294">
                  <c:v>-4.6829999999999997E-3</c:v>
                </c:pt>
                <c:pt idx="1295">
                  <c:v>-3.986E-3</c:v>
                </c:pt>
                <c:pt idx="1296">
                  <c:v>-4.6820000000000004E-3</c:v>
                </c:pt>
                <c:pt idx="1297">
                  <c:v>-3.6020000000000002E-3</c:v>
                </c:pt>
                <c:pt idx="1298">
                  <c:v>-2.153E-3</c:v>
                </c:pt>
                <c:pt idx="1299">
                  <c:v>-3.0929999999999998E-3</c:v>
                </c:pt>
                <c:pt idx="1300">
                  <c:v>-4.7860000000000003E-3</c:v>
                </c:pt>
                <c:pt idx="1301">
                  <c:v>-2.8760000000000001E-3</c:v>
                </c:pt>
                <c:pt idx="1302">
                  <c:v>-5.8739999999999999E-3</c:v>
                </c:pt>
                <c:pt idx="1303">
                  <c:v>-2.398E-3</c:v>
                </c:pt>
                <c:pt idx="1304">
                  <c:v>-2.9150000000000001E-3</c:v>
                </c:pt>
                <c:pt idx="1305">
                  <c:v>-3.362E-3</c:v>
                </c:pt>
                <c:pt idx="1306">
                  <c:v>-1.423E-3</c:v>
                </c:pt>
                <c:pt idx="1307">
                  <c:v>-3.5569999999999998E-3</c:v>
                </c:pt>
                <c:pt idx="1308">
                  <c:v>-2.8609999999999998E-3</c:v>
                </c:pt>
                <c:pt idx="1309">
                  <c:v>-4.4920000000000003E-3</c:v>
                </c:pt>
                <c:pt idx="1310">
                  <c:v>-5.4929999999999996E-3</c:v>
                </c:pt>
                <c:pt idx="1311">
                  <c:v>-4.9919999999999999E-3</c:v>
                </c:pt>
                <c:pt idx="1312">
                  <c:v>-2.758E-3</c:v>
                </c:pt>
                <c:pt idx="1313">
                  <c:v>-2.8900000000000002E-3</c:v>
                </c:pt>
                <c:pt idx="1314">
                  <c:v>-4.2630000000000003E-3</c:v>
                </c:pt>
                <c:pt idx="1315">
                  <c:v>-2.4329999999999998E-3</c:v>
                </c:pt>
                <c:pt idx="1316">
                  <c:v>-3.3939999999999999E-3</c:v>
                </c:pt>
                <c:pt idx="1317">
                  <c:v>-3.0599999999999998E-3</c:v>
                </c:pt>
                <c:pt idx="1318">
                  <c:v>-3.1480000000000002E-3</c:v>
                </c:pt>
                <c:pt idx="1319">
                  <c:v>-3.9680000000000002E-3</c:v>
                </c:pt>
                <c:pt idx="1320">
                  <c:v>-2.8630000000000001E-3</c:v>
                </c:pt>
                <c:pt idx="1321">
                  <c:v>-5.4330000000000003E-3</c:v>
                </c:pt>
                <c:pt idx="1322">
                  <c:v>-3.6020000000000002E-3</c:v>
                </c:pt>
                <c:pt idx="1323">
                  <c:v>-4.1019999999999997E-3</c:v>
                </c:pt>
                <c:pt idx="1324">
                  <c:v>-5.0419999999999996E-3</c:v>
                </c:pt>
                <c:pt idx="1325">
                  <c:v>-3.9760000000000004E-3</c:v>
                </c:pt>
                <c:pt idx="1326">
                  <c:v>-3.9350000000000001E-3</c:v>
                </c:pt>
                <c:pt idx="1327">
                  <c:v>-3.7559999999999998E-3</c:v>
                </c:pt>
                <c:pt idx="1328">
                  <c:v>-3.637E-3</c:v>
                </c:pt>
                <c:pt idx="1329">
                  <c:v>-2.31E-3</c:v>
                </c:pt>
                <c:pt idx="1330">
                  <c:v>-2.7190000000000001E-3</c:v>
                </c:pt>
                <c:pt idx="1331">
                  <c:v>-3.7680000000000001E-3</c:v>
                </c:pt>
                <c:pt idx="1332">
                  <c:v>-3.408E-3</c:v>
                </c:pt>
                <c:pt idx="1333">
                  <c:v>-3.7360000000000002E-3</c:v>
                </c:pt>
                <c:pt idx="1334">
                  <c:v>-3.4770000000000001E-3</c:v>
                </c:pt>
                <c:pt idx="1335">
                  <c:v>-4.3350000000000003E-3</c:v>
                </c:pt>
                <c:pt idx="1336">
                  <c:v>-4.0610000000000004E-3</c:v>
                </c:pt>
                <c:pt idx="1337">
                  <c:v>-4.4099999999999999E-4</c:v>
                </c:pt>
                <c:pt idx="1338">
                  <c:v>-3.748E-3</c:v>
                </c:pt>
                <c:pt idx="1339">
                  <c:v>-3.3600000000000001E-3</c:v>
                </c:pt>
                <c:pt idx="1340">
                  <c:v>-4.1980000000000003E-3</c:v>
                </c:pt>
                <c:pt idx="1341">
                  <c:v>-3.6219999999999998E-3</c:v>
                </c:pt>
                <c:pt idx="1342">
                  <c:v>-3.8149999999999998E-3</c:v>
                </c:pt>
                <c:pt idx="1343">
                  <c:v>-2.1259999999999999E-3</c:v>
                </c:pt>
                <c:pt idx="1344">
                  <c:v>-3.8159999999999999E-3</c:v>
                </c:pt>
                <c:pt idx="1345">
                  <c:v>-4.346E-3</c:v>
                </c:pt>
                <c:pt idx="1346">
                  <c:v>-3.7009999999999999E-3</c:v>
                </c:pt>
                <c:pt idx="1347">
                  <c:v>-5.006E-3</c:v>
                </c:pt>
                <c:pt idx="1348">
                  <c:v>-2.9870000000000001E-3</c:v>
                </c:pt>
                <c:pt idx="1349">
                  <c:v>-4.8310000000000002E-3</c:v>
                </c:pt>
                <c:pt idx="1350">
                  <c:v>-3.7629999999999999E-3</c:v>
                </c:pt>
                <c:pt idx="1351">
                  <c:v>-2.6329999999999999E-3</c:v>
                </c:pt>
                <c:pt idx="1352">
                  <c:v>-2.9880000000000002E-3</c:v>
                </c:pt>
                <c:pt idx="1353">
                  <c:v>-3.1879999999999999E-3</c:v>
                </c:pt>
                <c:pt idx="1354">
                  <c:v>-3.565E-3</c:v>
                </c:pt>
                <c:pt idx="1355">
                  <c:v>-3.656E-3</c:v>
                </c:pt>
                <c:pt idx="1356">
                  <c:v>-5.1269999999999996E-3</c:v>
                </c:pt>
                <c:pt idx="1357">
                  <c:v>-3.6510000000000002E-3</c:v>
                </c:pt>
                <c:pt idx="1358">
                  <c:v>-4.3550000000000004E-3</c:v>
                </c:pt>
                <c:pt idx="1359">
                  <c:v>-4.0309999999999999E-3</c:v>
                </c:pt>
                <c:pt idx="1360">
                  <c:v>-3.2079999999999999E-3</c:v>
                </c:pt>
                <c:pt idx="1361">
                  <c:v>-3.1819999999999999E-3</c:v>
                </c:pt>
                <c:pt idx="1362">
                  <c:v>-2.9099999999999998E-3</c:v>
                </c:pt>
                <c:pt idx="1363">
                  <c:v>-2.9689999999999999E-3</c:v>
                </c:pt>
                <c:pt idx="1364">
                  <c:v>-4.4520000000000002E-3</c:v>
                </c:pt>
                <c:pt idx="1365">
                  <c:v>-4.071E-3</c:v>
                </c:pt>
                <c:pt idx="1366">
                  <c:v>-3.107E-3</c:v>
                </c:pt>
                <c:pt idx="1367">
                  <c:v>-4.1479999999999998E-3</c:v>
                </c:pt>
                <c:pt idx="1368">
                  <c:v>-3.686E-3</c:v>
                </c:pt>
                <c:pt idx="1369">
                  <c:v>-3.7169999999999998E-3</c:v>
                </c:pt>
                <c:pt idx="1370">
                  <c:v>-2.5300000000000001E-3</c:v>
                </c:pt>
                <c:pt idx="1371">
                  <c:v>-3.82E-3</c:v>
                </c:pt>
                <c:pt idx="1372">
                  <c:v>-4.6490000000000004E-3</c:v>
                </c:pt>
                <c:pt idx="1373">
                  <c:v>-5.3210000000000002E-3</c:v>
                </c:pt>
                <c:pt idx="1374">
                  <c:v>-4.6360000000000004E-3</c:v>
                </c:pt>
                <c:pt idx="1375">
                  <c:v>-3.1960000000000001E-3</c:v>
                </c:pt>
                <c:pt idx="1376">
                  <c:v>-3.9919999999999999E-3</c:v>
                </c:pt>
                <c:pt idx="1377">
                  <c:v>-4.5009999999999998E-3</c:v>
                </c:pt>
                <c:pt idx="1378">
                  <c:v>-2.4780000000000002E-3</c:v>
                </c:pt>
                <c:pt idx="1379">
                  <c:v>-5.1729999999999996E-3</c:v>
                </c:pt>
                <c:pt idx="1380">
                  <c:v>-2.9719999999999998E-3</c:v>
                </c:pt>
                <c:pt idx="1381">
                  <c:v>-2.163E-3</c:v>
                </c:pt>
                <c:pt idx="1382">
                  <c:v>-2.8660000000000001E-3</c:v>
                </c:pt>
                <c:pt idx="1383">
                  <c:v>-2.911E-3</c:v>
                </c:pt>
                <c:pt idx="1384">
                  <c:v>-3.6779999999999998E-3</c:v>
                </c:pt>
                <c:pt idx="1385">
                  <c:v>-2.588E-3</c:v>
                </c:pt>
                <c:pt idx="1386">
                  <c:v>-4.6410000000000002E-3</c:v>
                </c:pt>
                <c:pt idx="1387">
                  <c:v>-3.4770000000000001E-3</c:v>
                </c:pt>
                <c:pt idx="1388">
                  <c:v>-3.6540000000000001E-3</c:v>
                </c:pt>
                <c:pt idx="1389">
                  <c:v>-2.7799999999999999E-3</c:v>
                </c:pt>
                <c:pt idx="1390">
                  <c:v>-3.6259999999999999E-3</c:v>
                </c:pt>
                <c:pt idx="1391">
                  <c:v>-2.4510000000000001E-3</c:v>
                </c:pt>
                <c:pt idx="1392">
                  <c:v>-3.8379999999999998E-3</c:v>
                </c:pt>
                <c:pt idx="1393">
                  <c:v>-1.3600000000000001E-3</c:v>
                </c:pt>
                <c:pt idx="1394">
                  <c:v>-3.349E-3</c:v>
                </c:pt>
                <c:pt idx="1395">
                  <c:v>-3.5010000000000002E-3</c:v>
                </c:pt>
                <c:pt idx="1396">
                  <c:v>-3.6819999999999999E-3</c:v>
                </c:pt>
                <c:pt idx="1397">
                  <c:v>-2.4459999999999998E-3</c:v>
                </c:pt>
                <c:pt idx="1398">
                  <c:v>-2.8019999999999998E-3</c:v>
                </c:pt>
                <c:pt idx="1399">
                  <c:v>-4.4299999999999999E-3</c:v>
                </c:pt>
                <c:pt idx="1400">
                  <c:v>-1.637E-3</c:v>
                </c:pt>
                <c:pt idx="1401">
                  <c:v>-3.6519999999999999E-3</c:v>
                </c:pt>
                <c:pt idx="1402">
                  <c:v>-3.2320000000000001E-3</c:v>
                </c:pt>
                <c:pt idx="1403">
                  <c:v>-4.1619999999999999E-3</c:v>
                </c:pt>
                <c:pt idx="1404">
                  <c:v>-3.7339999999999999E-3</c:v>
                </c:pt>
                <c:pt idx="1405">
                  <c:v>-2.7829999999999999E-3</c:v>
                </c:pt>
                <c:pt idx="1406">
                  <c:v>-5.1970000000000002E-3</c:v>
                </c:pt>
                <c:pt idx="1407">
                  <c:v>-4.6899999999999997E-3</c:v>
                </c:pt>
                <c:pt idx="1408">
                  <c:v>-4.5620000000000001E-3</c:v>
                </c:pt>
                <c:pt idx="1409">
                  <c:v>-4.1989999999999996E-3</c:v>
                </c:pt>
                <c:pt idx="1410">
                  <c:v>-3.382E-3</c:v>
                </c:pt>
                <c:pt idx="1411">
                  <c:v>-3.0240000000000002E-3</c:v>
                </c:pt>
                <c:pt idx="1412">
                  <c:v>-4.8650000000000004E-3</c:v>
                </c:pt>
                <c:pt idx="1413">
                  <c:v>-3.3170000000000001E-3</c:v>
                </c:pt>
                <c:pt idx="1414">
                  <c:v>-3.323E-3</c:v>
                </c:pt>
                <c:pt idx="1415">
                  <c:v>-3.202E-3</c:v>
                </c:pt>
                <c:pt idx="1416">
                  <c:v>-2.5379999999999999E-3</c:v>
                </c:pt>
                <c:pt idx="1417">
                  <c:v>-2.0730000000000002E-3</c:v>
                </c:pt>
                <c:pt idx="1418">
                  <c:v>-1.7700000000000001E-3</c:v>
                </c:pt>
                <c:pt idx="1419">
                  <c:v>-2.3640000000000002E-3</c:v>
                </c:pt>
                <c:pt idx="1420">
                  <c:v>-3.0690000000000001E-3</c:v>
                </c:pt>
                <c:pt idx="1421">
                  <c:v>-3.2529999999999998E-3</c:v>
                </c:pt>
                <c:pt idx="1422">
                  <c:v>-4.8430000000000001E-3</c:v>
                </c:pt>
                <c:pt idx="1423">
                  <c:v>-2.6710000000000002E-3</c:v>
                </c:pt>
                <c:pt idx="1424">
                  <c:v>-3.5929999999999998E-3</c:v>
                </c:pt>
                <c:pt idx="1425">
                  <c:v>-2.2629999999999998E-3</c:v>
                </c:pt>
                <c:pt idx="1426">
                  <c:v>-2.5230000000000001E-3</c:v>
                </c:pt>
                <c:pt idx="1427">
                  <c:v>-4.2379999999999996E-3</c:v>
                </c:pt>
                <c:pt idx="1428">
                  <c:v>-3.0230000000000001E-3</c:v>
                </c:pt>
                <c:pt idx="1429">
                  <c:v>-3.153E-3</c:v>
                </c:pt>
                <c:pt idx="1430">
                  <c:v>-3.9919999999999999E-3</c:v>
                </c:pt>
                <c:pt idx="1431">
                  <c:v>-3.581E-3</c:v>
                </c:pt>
                <c:pt idx="1432">
                  <c:v>-3.8700000000000002E-3</c:v>
                </c:pt>
                <c:pt idx="1433">
                  <c:v>-4.326E-3</c:v>
                </c:pt>
                <c:pt idx="1434">
                  <c:v>-2.8869999999999998E-3</c:v>
                </c:pt>
                <c:pt idx="1435">
                  <c:v>-3.4359999999999998E-3</c:v>
                </c:pt>
                <c:pt idx="1436">
                  <c:v>-2.9810000000000001E-3</c:v>
                </c:pt>
                <c:pt idx="1437">
                  <c:v>-2.4870000000000001E-3</c:v>
                </c:pt>
                <c:pt idx="1438">
                  <c:v>-4.0169999999999997E-3</c:v>
                </c:pt>
                <c:pt idx="1439">
                  <c:v>-3.0219999999999999E-3</c:v>
                </c:pt>
                <c:pt idx="1440">
                  <c:v>-1.851E-3</c:v>
                </c:pt>
                <c:pt idx="1441">
                  <c:v>-2.1389999999999998E-3</c:v>
                </c:pt>
                <c:pt idx="1442">
                  <c:v>-4.6109999999999996E-3</c:v>
                </c:pt>
                <c:pt idx="1443">
                  <c:v>-1.743E-3</c:v>
                </c:pt>
                <c:pt idx="1444">
                  <c:v>-3.3990000000000001E-3</c:v>
                </c:pt>
                <c:pt idx="1445">
                  <c:v>-2.5460000000000001E-3</c:v>
                </c:pt>
                <c:pt idx="1446">
                  <c:v>-3.6020000000000002E-3</c:v>
                </c:pt>
                <c:pt idx="1447">
                  <c:v>-4.4770000000000001E-3</c:v>
                </c:pt>
                <c:pt idx="1448">
                  <c:v>-2.4520000000000002E-3</c:v>
                </c:pt>
                <c:pt idx="1449">
                  <c:v>-3.3210000000000002E-3</c:v>
                </c:pt>
                <c:pt idx="1450">
                  <c:v>-1.5870000000000001E-3</c:v>
                </c:pt>
                <c:pt idx="1451">
                  <c:v>-3.8500000000000001E-3</c:v>
                </c:pt>
                <c:pt idx="1452">
                  <c:v>-1.9629999999999999E-3</c:v>
                </c:pt>
                <c:pt idx="1453">
                  <c:v>-2.3679999999999999E-3</c:v>
                </c:pt>
                <c:pt idx="1454">
                  <c:v>-2.5349999999999999E-3</c:v>
                </c:pt>
                <c:pt idx="1455">
                  <c:v>-3.669E-3</c:v>
                </c:pt>
                <c:pt idx="1456">
                  <c:v>-2.5409999999999999E-3</c:v>
                </c:pt>
                <c:pt idx="1457">
                  <c:v>-2.9689999999999999E-3</c:v>
                </c:pt>
                <c:pt idx="1458">
                  <c:v>-4.1070000000000004E-3</c:v>
                </c:pt>
                <c:pt idx="1459">
                  <c:v>-3.8170000000000001E-3</c:v>
                </c:pt>
                <c:pt idx="1460">
                  <c:v>-2.0500000000000002E-3</c:v>
                </c:pt>
                <c:pt idx="1461">
                  <c:v>-2.1740000000000002E-3</c:v>
                </c:pt>
                <c:pt idx="1462">
                  <c:v>-3.8679999999999999E-3</c:v>
                </c:pt>
                <c:pt idx="1463">
                  <c:v>-4.4730000000000004E-3</c:v>
                </c:pt>
                <c:pt idx="1464">
                  <c:v>-4.2940000000000001E-3</c:v>
                </c:pt>
                <c:pt idx="1465">
                  <c:v>-5.1609999999999998E-3</c:v>
                </c:pt>
                <c:pt idx="1466">
                  <c:v>-3.8730000000000001E-3</c:v>
                </c:pt>
                <c:pt idx="1467">
                  <c:v>-2.7260000000000001E-3</c:v>
                </c:pt>
                <c:pt idx="1468">
                  <c:v>-3.2620000000000001E-3</c:v>
                </c:pt>
                <c:pt idx="1469">
                  <c:v>-3.6960000000000001E-3</c:v>
                </c:pt>
                <c:pt idx="1470">
                  <c:v>-2.483E-3</c:v>
                </c:pt>
                <c:pt idx="1471">
                  <c:v>-2.784E-3</c:v>
                </c:pt>
                <c:pt idx="1472">
                  <c:v>-2.2499999999999998E-3</c:v>
                </c:pt>
                <c:pt idx="1473">
                  <c:v>-3.5469999999999998E-3</c:v>
                </c:pt>
                <c:pt idx="1474">
                  <c:v>-3.2539999999999999E-3</c:v>
                </c:pt>
                <c:pt idx="1475">
                  <c:v>-2.7729999999999999E-3</c:v>
                </c:pt>
                <c:pt idx="1476">
                  <c:v>-2.823E-3</c:v>
                </c:pt>
                <c:pt idx="1477">
                  <c:v>-1.5989999999999999E-3</c:v>
                </c:pt>
                <c:pt idx="1478">
                  <c:v>-3.0349999999999999E-3</c:v>
                </c:pt>
                <c:pt idx="1479">
                  <c:v>-3.3400000000000001E-3</c:v>
                </c:pt>
                <c:pt idx="1480">
                  <c:v>-2.4060000000000002E-3</c:v>
                </c:pt>
                <c:pt idx="1481">
                  <c:v>-3.1459999999999999E-3</c:v>
                </c:pt>
                <c:pt idx="1482">
                  <c:v>-2.477E-3</c:v>
                </c:pt>
                <c:pt idx="1483">
                  <c:v>-2.1779999999999998E-3</c:v>
                </c:pt>
                <c:pt idx="1484">
                  <c:v>-4.1700000000000001E-3</c:v>
                </c:pt>
                <c:pt idx="1485">
                  <c:v>-2.797E-3</c:v>
                </c:pt>
                <c:pt idx="1486">
                  <c:v>-2.5209999999999998E-3</c:v>
                </c:pt>
                <c:pt idx="1487">
                  <c:v>-9.01E-4</c:v>
                </c:pt>
                <c:pt idx="1488">
                  <c:v>-1.838E-3</c:v>
                </c:pt>
                <c:pt idx="1489">
                  <c:v>-3.4770000000000001E-3</c:v>
                </c:pt>
                <c:pt idx="1490">
                  <c:v>-2.307E-3</c:v>
                </c:pt>
                <c:pt idx="1491">
                  <c:v>-7.6199999999999998E-4</c:v>
                </c:pt>
                <c:pt idx="1492">
                  <c:v>-1.9170000000000001E-3</c:v>
                </c:pt>
                <c:pt idx="1493">
                  <c:v>-2.5140000000000002E-3</c:v>
                </c:pt>
                <c:pt idx="1494">
                  <c:v>-1.402E-3</c:v>
                </c:pt>
                <c:pt idx="1495">
                  <c:v>-4.1209999999999997E-3</c:v>
                </c:pt>
                <c:pt idx="1496">
                  <c:v>-3.6540000000000001E-3</c:v>
                </c:pt>
                <c:pt idx="1497">
                  <c:v>-3.5040000000000002E-3</c:v>
                </c:pt>
                <c:pt idx="1498">
                  <c:v>-3.3170000000000001E-3</c:v>
                </c:pt>
                <c:pt idx="1499">
                  <c:v>-1.918E-3</c:v>
                </c:pt>
                <c:pt idx="1500">
                  <c:v>-1.1770000000000001E-3</c:v>
                </c:pt>
                <c:pt idx="1501">
                  <c:v>-2.9640000000000001E-3</c:v>
                </c:pt>
                <c:pt idx="1502">
                  <c:v>-2.4989999999999999E-3</c:v>
                </c:pt>
                <c:pt idx="1503">
                  <c:v>-2.2550000000000001E-3</c:v>
                </c:pt>
                <c:pt idx="1504">
                  <c:v>-2.8909999999999999E-3</c:v>
                </c:pt>
                <c:pt idx="1505">
                  <c:v>-3.0829999999999998E-3</c:v>
                </c:pt>
                <c:pt idx="1506">
                  <c:v>-2.526E-3</c:v>
                </c:pt>
                <c:pt idx="1507">
                  <c:v>-1.766E-3</c:v>
                </c:pt>
                <c:pt idx="1508">
                  <c:v>-2.1410000000000001E-3</c:v>
                </c:pt>
                <c:pt idx="1509">
                  <c:v>-2.5869999999999999E-3</c:v>
                </c:pt>
                <c:pt idx="1510">
                  <c:v>-2.5739999999999999E-3</c:v>
                </c:pt>
                <c:pt idx="1511">
                  <c:v>-3.3570000000000002E-3</c:v>
                </c:pt>
                <c:pt idx="1512">
                  <c:v>-4.5069999999999997E-3</c:v>
                </c:pt>
                <c:pt idx="1513">
                  <c:v>-2.0370000000000002E-3</c:v>
                </c:pt>
                <c:pt idx="1514">
                  <c:v>-3.5539999999999999E-3</c:v>
                </c:pt>
                <c:pt idx="1515">
                  <c:v>-2.9350000000000001E-3</c:v>
                </c:pt>
                <c:pt idx="1516">
                  <c:v>-2.1159999999999998E-3</c:v>
                </c:pt>
                <c:pt idx="1517">
                  <c:v>-3.7729999999999999E-3</c:v>
                </c:pt>
                <c:pt idx="1518">
                  <c:v>-3.7780000000000001E-3</c:v>
                </c:pt>
                <c:pt idx="1519">
                  <c:v>-2.075E-3</c:v>
                </c:pt>
                <c:pt idx="1520">
                  <c:v>-2.15E-3</c:v>
                </c:pt>
                <c:pt idx="1521">
                  <c:v>-3.088E-3</c:v>
                </c:pt>
                <c:pt idx="1522">
                  <c:v>-2.4840000000000001E-3</c:v>
                </c:pt>
                <c:pt idx="1523">
                  <c:v>-2.477E-3</c:v>
                </c:pt>
                <c:pt idx="1524">
                  <c:v>-2.6359999999999999E-3</c:v>
                </c:pt>
                <c:pt idx="1525">
                  <c:v>-3.045E-3</c:v>
                </c:pt>
                <c:pt idx="1526">
                  <c:v>-5.0699999999999996E-4</c:v>
                </c:pt>
                <c:pt idx="1527">
                  <c:v>-1.9710000000000001E-3</c:v>
                </c:pt>
                <c:pt idx="1528">
                  <c:v>-3.009E-3</c:v>
                </c:pt>
                <c:pt idx="1529">
                  <c:v>-2.3530000000000001E-3</c:v>
                </c:pt>
                <c:pt idx="1530">
                  <c:v>-2.8930000000000002E-3</c:v>
                </c:pt>
                <c:pt idx="1531">
                  <c:v>-2.6129999999999999E-3</c:v>
                </c:pt>
                <c:pt idx="1532">
                  <c:v>-1.4530000000000001E-3</c:v>
                </c:pt>
                <c:pt idx="1533">
                  <c:v>-3.003E-3</c:v>
                </c:pt>
                <c:pt idx="1534">
                  <c:v>-3.434E-3</c:v>
                </c:pt>
                <c:pt idx="1535">
                  <c:v>-2.6069999999999999E-3</c:v>
                </c:pt>
                <c:pt idx="1536">
                  <c:v>-9.0600000000000001E-4</c:v>
                </c:pt>
                <c:pt idx="1537">
                  <c:v>-2.2850000000000001E-3</c:v>
                </c:pt>
                <c:pt idx="1538">
                  <c:v>-2.5079999999999998E-3</c:v>
                </c:pt>
                <c:pt idx="1539">
                  <c:v>-9.9400000000000009E-4</c:v>
                </c:pt>
                <c:pt idx="1540">
                  <c:v>-3.0899999999999999E-3</c:v>
                </c:pt>
                <c:pt idx="1541">
                  <c:v>-3.2330000000000002E-3</c:v>
                </c:pt>
                <c:pt idx="1542">
                  <c:v>-2.6289999999999998E-3</c:v>
                </c:pt>
                <c:pt idx="1543">
                  <c:v>-1.588E-3</c:v>
                </c:pt>
                <c:pt idx="1544">
                  <c:v>-1.9599999999999999E-4</c:v>
                </c:pt>
                <c:pt idx="1545">
                  <c:v>-2.9160000000000002E-3</c:v>
                </c:pt>
                <c:pt idx="1546">
                  <c:v>-2.47E-3</c:v>
                </c:pt>
                <c:pt idx="1547">
                  <c:v>-2.467E-3</c:v>
                </c:pt>
                <c:pt idx="1548">
                  <c:v>-2.6440000000000001E-3</c:v>
                </c:pt>
                <c:pt idx="1549">
                  <c:v>-2.601E-3</c:v>
                </c:pt>
                <c:pt idx="1550">
                  <c:v>-2.6020000000000001E-3</c:v>
                </c:pt>
                <c:pt idx="1551">
                  <c:v>-2.6410000000000001E-3</c:v>
                </c:pt>
                <c:pt idx="1552">
                  <c:v>-2.0769999999999999E-3</c:v>
                </c:pt>
                <c:pt idx="1553">
                  <c:v>-2.905E-3</c:v>
                </c:pt>
                <c:pt idx="1554">
                  <c:v>-3.4970000000000001E-3</c:v>
                </c:pt>
                <c:pt idx="1555">
                  <c:v>-1.6770000000000001E-3</c:v>
                </c:pt>
                <c:pt idx="1556">
                  <c:v>-2.0089999999999999E-3</c:v>
                </c:pt>
                <c:pt idx="1557">
                  <c:v>-2.9610000000000001E-3</c:v>
                </c:pt>
                <c:pt idx="1558">
                  <c:v>-1.312E-3</c:v>
                </c:pt>
                <c:pt idx="1559">
                  <c:v>-1.235E-3</c:v>
                </c:pt>
                <c:pt idx="1560">
                  <c:v>-2.7430000000000002E-3</c:v>
                </c:pt>
                <c:pt idx="1561">
                  <c:v>-3.4250000000000001E-3</c:v>
                </c:pt>
                <c:pt idx="1562">
                  <c:v>-1.719E-3</c:v>
                </c:pt>
                <c:pt idx="1563">
                  <c:v>-2.068E-3</c:v>
                </c:pt>
                <c:pt idx="1564">
                  <c:v>-3.8430000000000001E-3</c:v>
                </c:pt>
                <c:pt idx="1565">
                  <c:v>-2.885E-3</c:v>
                </c:pt>
                <c:pt idx="1566">
                  <c:v>-2.797E-3</c:v>
                </c:pt>
                <c:pt idx="1567">
                  <c:v>-2.6129999999999999E-3</c:v>
                </c:pt>
                <c:pt idx="1568">
                  <c:v>-2.1020000000000001E-3</c:v>
                </c:pt>
                <c:pt idx="1569">
                  <c:v>-3.5249999999999999E-3</c:v>
                </c:pt>
                <c:pt idx="1570">
                  <c:v>-2.2030000000000001E-3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74A-45FD-B0FD-A127CE2414B2}"/>
            </c:ext>
          </c:extLst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Absorbance_CH2</c:v>
                </c:pt>
              </c:strCache>
            </c:strRef>
          </c:tx>
          <c:spPr>
            <a:ln w="19050" cap="rnd">
              <a:solidFill>
                <a:srgbClr val="00B9B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9BE"/>
              </a:solidFill>
              <a:ln w="9525">
                <a:solidFill>
                  <a:srgbClr val="00B9BE"/>
                </a:solidFill>
              </a:ln>
              <a:effectLst/>
            </c:spPr>
          </c:marker>
          <c:xVal>
            <c:numRef>
              <c:f>Sheet2!$C$2:$C$3529</c:f>
              <c:numCache>
                <c:formatCode>[$-F400]h:mm:ss\ AM/PM</c:formatCode>
                <c:ptCount val="3528"/>
                <c:pt idx="0">
                  <c:v>0.65374287037037038</c:v>
                </c:pt>
                <c:pt idx="1">
                  <c:v>0.65375449074074077</c:v>
                </c:pt>
                <c:pt idx="2">
                  <c:v>0.65376624999999999</c:v>
                </c:pt>
                <c:pt idx="3">
                  <c:v>0.65377797453703701</c:v>
                </c:pt>
                <c:pt idx="4">
                  <c:v>0.6537953125</c:v>
                </c:pt>
                <c:pt idx="5">
                  <c:v>0.6538070601851852</c:v>
                </c:pt>
                <c:pt idx="6">
                  <c:v>0.65382510416666662</c:v>
                </c:pt>
                <c:pt idx="7">
                  <c:v>0.6538418055555556</c:v>
                </c:pt>
                <c:pt idx="8">
                  <c:v>0.65385353009259262</c:v>
                </c:pt>
                <c:pt idx="9">
                  <c:v>0.65386532407407405</c:v>
                </c:pt>
                <c:pt idx="10">
                  <c:v>0.65388260416666666</c:v>
                </c:pt>
                <c:pt idx="11">
                  <c:v>0.65389425925925926</c:v>
                </c:pt>
                <c:pt idx="12">
                  <c:v>0.65390605324074069</c:v>
                </c:pt>
                <c:pt idx="13">
                  <c:v>0.65392337962962965</c:v>
                </c:pt>
                <c:pt idx="14">
                  <c:v>0.65393967592592595</c:v>
                </c:pt>
                <c:pt idx="15">
                  <c:v>0.65395150462962959</c:v>
                </c:pt>
                <c:pt idx="16">
                  <c:v>0.6539655324074074</c:v>
                </c:pt>
                <c:pt idx="17">
                  <c:v>0.65398032407407403</c:v>
                </c:pt>
                <c:pt idx="18">
                  <c:v>0.6539920949074074</c:v>
                </c:pt>
                <c:pt idx="19">
                  <c:v>0.65400366898148143</c:v>
                </c:pt>
                <c:pt idx="20">
                  <c:v>0.65401539351851856</c:v>
                </c:pt>
                <c:pt idx="21">
                  <c:v>0.65402719907407403</c:v>
                </c:pt>
                <c:pt idx="22">
                  <c:v>0.65404432870370366</c:v>
                </c:pt>
                <c:pt idx="23">
                  <c:v>0.65405607638888885</c:v>
                </c:pt>
                <c:pt idx="24">
                  <c:v>0.65406803240740741</c:v>
                </c:pt>
                <c:pt idx="25">
                  <c:v>0.6540843287037037</c:v>
                </c:pt>
                <c:pt idx="26">
                  <c:v>0.65409678240740743</c:v>
                </c:pt>
                <c:pt idx="27">
                  <c:v>0.65410856481481483</c:v>
                </c:pt>
                <c:pt idx="28">
                  <c:v>0.65412251157407408</c:v>
                </c:pt>
                <c:pt idx="29">
                  <c:v>0.65413861111111116</c:v>
                </c:pt>
                <c:pt idx="30">
                  <c:v>0.6541503125</c:v>
                </c:pt>
                <c:pt idx="31">
                  <c:v>0.65416189814814818</c:v>
                </c:pt>
                <c:pt idx="32">
                  <c:v>0.65417365740740741</c:v>
                </c:pt>
                <c:pt idx="33">
                  <c:v>0.65418549768518519</c:v>
                </c:pt>
                <c:pt idx="34">
                  <c:v>0.65420283564814818</c:v>
                </c:pt>
                <c:pt idx="35">
                  <c:v>0.6542191087962963</c:v>
                </c:pt>
                <c:pt idx="36">
                  <c:v>0.65423077546296293</c:v>
                </c:pt>
                <c:pt idx="37">
                  <c:v>0.65424347222222223</c:v>
                </c:pt>
                <c:pt idx="38">
                  <c:v>0.65425984953703709</c:v>
                </c:pt>
                <c:pt idx="39">
                  <c:v>0.65427156249999996</c:v>
                </c:pt>
                <c:pt idx="40">
                  <c:v>0.65428885416666671</c:v>
                </c:pt>
                <c:pt idx="41">
                  <c:v>0.65430063657407411</c:v>
                </c:pt>
                <c:pt idx="42">
                  <c:v>0.65431238425925931</c:v>
                </c:pt>
                <c:pt idx="43">
                  <c:v>0.65432969907407412</c:v>
                </c:pt>
                <c:pt idx="44">
                  <c:v>0.65434150462962959</c:v>
                </c:pt>
                <c:pt idx="45">
                  <c:v>0.65435321759259257</c:v>
                </c:pt>
                <c:pt idx="46">
                  <c:v>0.65437042824074076</c:v>
                </c:pt>
                <c:pt idx="47">
                  <c:v>0.65438219907407402</c:v>
                </c:pt>
                <c:pt idx="48">
                  <c:v>0.65439393518518518</c:v>
                </c:pt>
                <c:pt idx="49">
                  <c:v>0.65441113425925923</c:v>
                </c:pt>
                <c:pt idx="50">
                  <c:v>0.65442736111111111</c:v>
                </c:pt>
                <c:pt idx="51">
                  <c:v>0.65443914351851851</c:v>
                </c:pt>
                <c:pt idx="52">
                  <c:v>0.65445091435185188</c:v>
                </c:pt>
                <c:pt idx="53">
                  <c:v>0.65446827546296293</c:v>
                </c:pt>
                <c:pt idx="54">
                  <c:v>0.65447984953703708</c:v>
                </c:pt>
                <c:pt idx="55">
                  <c:v>0.65449160879629631</c:v>
                </c:pt>
                <c:pt idx="56">
                  <c:v>0.65450333333333333</c:v>
                </c:pt>
                <c:pt idx="57">
                  <c:v>0.6545206944444445</c:v>
                </c:pt>
                <c:pt idx="58">
                  <c:v>0.65453243055555554</c:v>
                </c:pt>
                <c:pt idx="59">
                  <c:v>0.65454402777777776</c:v>
                </c:pt>
                <c:pt idx="60">
                  <c:v>0.65455575231481478</c:v>
                </c:pt>
                <c:pt idx="61">
                  <c:v>0.65457307870370374</c:v>
                </c:pt>
                <c:pt idx="62">
                  <c:v>0.65458489583333335</c:v>
                </c:pt>
                <c:pt idx="63">
                  <c:v>0.65459667824074075</c:v>
                </c:pt>
                <c:pt idx="64">
                  <c:v>0.65461265046296291</c:v>
                </c:pt>
                <c:pt idx="65">
                  <c:v>0.65462435185185186</c:v>
                </c:pt>
                <c:pt idx="66">
                  <c:v>0.6546360532407407</c:v>
                </c:pt>
                <c:pt idx="67">
                  <c:v>0.65464765046296292</c:v>
                </c:pt>
                <c:pt idx="68">
                  <c:v>0.65465945601851849</c:v>
                </c:pt>
                <c:pt idx="69">
                  <c:v>0.65467656249999995</c:v>
                </c:pt>
                <c:pt idx="70">
                  <c:v>0.65468836805555553</c:v>
                </c:pt>
                <c:pt idx="71">
                  <c:v>0.65470008101851851</c:v>
                </c:pt>
                <c:pt idx="72">
                  <c:v>0.65471185185185188</c:v>
                </c:pt>
                <c:pt idx="73">
                  <c:v>0.65472923611111111</c:v>
                </c:pt>
                <c:pt idx="74">
                  <c:v>0.6547466666666667</c:v>
                </c:pt>
                <c:pt idx="75">
                  <c:v>0.65475835648148151</c:v>
                </c:pt>
                <c:pt idx="76">
                  <c:v>0.65477553240740738</c:v>
                </c:pt>
                <c:pt idx="77">
                  <c:v>0.6547872569444444</c:v>
                </c:pt>
                <c:pt idx="78">
                  <c:v>0.65480379629629626</c:v>
                </c:pt>
                <c:pt idx="79">
                  <c:v>0.65482091435185186</c:v>
                </c:pt>
                <c:pt idx="80">
                  <c:v>0.65484209490740741</c:v>
                </c:pt>
                <c:pt idx="81">
                  <c:v>0.65485598379629628</c:v>
                </c:pt>
                <c:pt idx="82">
                  <c:v>0.65486755787037032</c:v>
                </c:pt>
                <c:pt idx="83">
                  <c:v>0.65488402777777777</c:v>
                </c:pt>
                <c:pt idx="84">
                  <c:v>0.65489667824074072</c:v>
                </c:pt>
                <c:pt idx="85">
                  <c:v>0.65491296296296297</c:v>
                </c:pt>
                <c:pt idx="86">
                  <c:v>0.65492474537037038</c:v>
                </c:pt>
                <c:pt idx="87">
                  <c:v>0.65493644675925922</c:v>
                </c:pt>
                <c:pt idx="88">
                  <c:v>0.65494825231481479</c:v>
                </c:pt>
                <c:pt idx="89">
                  <c:v>0.65496545138888884</c:v>
                </c:pt>
                <c:pt idx="90">
                  <c:v>0.65497714120370365</c:v>
                </c:pt>
                <c:pt idx="91">
                  <c:v>0.65499457175925924</c:v>
                </c:pt>
                <c:pt idx="92">
                  <c:v>0.65500648148148144</c:v>
                </c:pt>
                <c:pt idx="93">
                  <c:v>0.65501818287037039</c:v>
                </c:pt>
                <c:pt idx="94">
                  <c:v>0.65503374999999997</c:v>
                </c:pt>
                <c:pt idx="95">
                  <c:v>0.65504695601851848</c:v>
                </c:pt>
                <c:pt idx="96">
                  <c:v>0.65505868055555561</c:v>
                </c:pt>
                <c:pt idx="97">
                  <c:v>0.65507082175925924</c:v>
                </c:pt>
                <c:pt idx="98">
                  <c:v>0.65508665509259256</c:v>
                </c:pt>
                <c:pt idx="99">
                  <c:v>0.65509833333333334</c:v>
                </c:pt>
                <c:pt idx="100">
                  <c:v>0.65511564814814816</c:v>
                </c:pt>
                <c:pt idx="101">
                  <c:v>0.65512736111111114</c:v>
                </c:pt>
                <c:pt idx="102">
                  <c:v>0.65513901620370374</c:v>
                </c:pt>
                <c:pt idx="103">
                  <c:v>0.65515076388888893</c:v>
                </c:pt>
                <c:pt idx="104">
                  <c:v>0.6551679398148148</c:v>
                </c:pt>
                <c:pt idx="105">
                  <c:v>0.65517969907407403</c:v>
                </c:pt>
                <c:pt idx="106">
                  <c:v>0.65519126157407404</c:v>
                </c:pt>
                <c:pt idx="107">
                  <c:v>0.65520287037037039</c:v>
                </c:pt>
                <c:pt idx="108">
                  <c:v>0.6552146527777778</c:v>
                </c:pt>
                <c:pt idx="109">
                  <c:v>0.65522635416666664</c:v>
                </c:pt>
                <c:pt idx="110">
                  <c:v>0.65523810185185183</c:v>
                </c:pt>
                <c:pt idx="111">
                  <c:v>0.65525527777777781</c:v>
                </c:pt>
                <c:pt idx="112">
                  <c:v>0.655267025462963</c:v>
                </c:pt>
                <c:pt idx="113">
                  <c:v>0.65528351851851852</c:v>
                </c:pt>
                <c:pt idx="114">
                  <c:v>0.6553008217592593</c:v>
                </c:pt>
                <c:pt idx="115">
                  <c:v>0.65531262731481477</c:v>
                </c:pt>
                <c:pt idx="116">
                  <c:v>0.65532991898148152</c:v>
                </c:pt>
                <c:pt idx="117">
                  <c:v>0.65534170138888892</c:v>
                </c:pt>
                <c:pt idx="118">
                  <c:v>0.65535902777777777</c:v>
                </c:pt>
                <c:pt idx="119">
                  <c:v>0.65537072916666672</c:v>
                </c:pt>
                <c:pt idx="120">
                  <c:v>0.65538819444444441</c:v>
                </c:pt>
                <c:pt idx="121">
                  <c:v>0.65539979166666662</c:v>
                </c:pt>
                <c:pt idx="122">
                  <c:v>0.65541723379629635</c:v>
                </c:pt>
                <c:pt idx="123">
                  <c:v>0.65542894675925922</c:v>
                </c:pt>
                <c:pt idx="124">
                  <c:v>0.65544069444444442</c:v>
                </c:pt>
                <c:pt idx="125">
                  <c:v>0.65545798611111106</c:v>
                </c:pt>
                <c:pt idx="126">
                  <c:v>0.65546976851851857</c:v>
                </c:pt>
                <c:pt idx="127">
                  <c:v>0.65548664351851849</c:v>
                </c:pt>
                <c:pt idx="128">
                  <c:v>0.6555032291666667</c:v>
                </c:pt>
                <c:pt idx="129">
                  <c:v>0.6555150115740741</c:v>
                </c:pt>
                <c:pt idx="130">
                  <c:v>0.65552673611111112</c:v>
                </c:pt>
                <c:pt idx="131">
                  <c:v>0.65553847222222217</c:v>
                </c:pt>
                <c:pt idx="132">
                  <c:v>0.65555569444444439</c:v>
                </c:pt>
                <c:pt idx="133">
                  <c:v>0.65556780092592593</c:v>
                </c:pt>
                <c:pt idx="134">
                  <c:v>0.65558024305555551</c:v>
                </c:pt>
                <c:pt idx="135">
                  <c:v>0.65559184027777773</c:v>
                </c:pt>
                <c:pt idx="136">
                  <c:v>0.65560356481481485</c:v>
                </c:pt>
                <c:pt idx="137">
                  <c:v>0.65561533564814811</c:v>
                </c:pt>
                <c:pt idx="138">
                  <c:v>0.6556325462962963</c:v>
                </c:pt>
                <c:pt idx="139">
                  <c:v>0.65564431712962967</c:v>
                </c:pt>
                <c:pt idx="140">
                  <c:v>0.65565601851851851</c:v>
                </c:pt>
                <c:pt idx="141">
                  <c:v>0.65566776620370371</c:v>
                </c:pt>
                <c:pt idx="142">
                  <c:v>0.65568405092592597</c:v>
                </c:pt>
                <c:pt idx="143">
                  <c:v>0.65570126157407405</c:v>
                </c:pt>
                <c:pt idx="144">
                  <c:v>0.65571284722222223</c:v>
                </c:pt>
                <c:pt idx="145">
                  <c:v>0.65572457175925924</c:v>
                </c:pt>
                <c:pt idx="146">
                  <c:v>0.65573616898148146</c:v>
                </c:pt>
                <c:pt idx="147">
                  <c:v>0.65574806712962963</c:v>
                </c:pt>
                <c:pt idx="148">
                  <c:v>0.65576532407407406</c:v>
                </c:pt>
                <c:pt idx="149">
                  <c:v>0.65577708333333329</c:v>
                </c:pt>
                <c:pt idx="150">
                  <c:v>0.65579443287037043</c:v>
                </c:pt>
                <c:pt idx="151">
                  <c:v>0.65580611111111109</c:v>
                </c:pt>
                <c:pt idx="152">
                  <c:v>0.6558177083333333</c:v>
                </c:pt>
                <c:pt idx="153">
                  <c:v>0.6558295833333333</c:v>
                </c:pt>
                <c:pt idx="154">
                  <c:v>0.65584219907407404</c:v>
                </c:pt>
                <c:pt idx="155">
                  <c:v>0.65585844907407409</c:v>
                </c:pt>
                <c:pt idx="156">
                  <c:v>0.65587033564814812</c:v>
                </c:pt>
                <c:pt idx="157">
                  <c:v>0.65588644675925922</c:v>
                </c:pt>
                <c:pt idx="158">
                  <c:v>0.65589817129629635</c:v>
                </c:pt>
                <c:pt idx="159">
                  <c:v>0.65590994212962961</c:v>
                </c:pt>
                <c:pt idx="160">
                  <c:v>0.65592348379629628</c:v>
                </c:pt>
                <c:pt idx="161">
                  <c:v>0.65593869212962963</c:v>
                </c:pt>
                <c:pt idx="162">
                  <c:v>0.65595043981481482</c:v>
                </c:pt>
                <c:pt idx="163">
                  <c:v>0.65596221064814819</c:v>
                </c:pt>
                <c:pt idx="164">
                  <c:v>0.65597958333333328</c:v>
                </c:pt>
                <c:pt idx="165">
                  <c:v>0.65599131944444444</c:v>
                </c:pt>
                <c:pt idx="166">
                  <c:v>0.6560030555555556</c:v>
                </c:pt>
                <c:pt idx="167">
                  <c:v>0.65602035879629628</c:v>
                </c:pt>
                <c:pt idx="168">
                  <c:v>0.65603206018518523</c:v>
                </c:pt>
                <c:pt idx="169">
                  <c:v>0.65604826388888893</c:v>
                </c:pt>
                <c:pt idx="170">
                  <c:v>0.65606003472222219</c:v>
                </c:pt>
                <c:pt idx="171">
                  <c:v>0.65607741898148153</c:v>
                </c:pt>
                <c:pt idx="172">
                  <c:v>0.65608916666666661</c:v>
                </c:pt>
                <c:pt idx="173">
                  <c:v>0.65610094907407412</c:v>
                </c:pt>
                <c:pt idx="174">
                  <c:v>0.65611820601851856</c:v>
                </c:pt>
                <c:pt idx="175">
                  <c:v>0.65612994212962961</c:v>
                </c:pt>
                <c:pt idx="176">
                  <c:v>0.65614738425925923</c:v>
                </c:pt>
                <c:pt idx="177">
                  <c:v>0.65615913194444442</c:v>
                </c:pt>
                <c:pt idx="178">
                  <c:v>0.65617631944444443</c:v>
                </c:pt>
                <c:pt idx="179">
                  <c:v>0.6561880902777778</c:v>
                </c:pt>
                <c:pt idx="180">
                  <c:v>0.65619984953703703</c:v>
                </c:pt>
                <c:pt idx="181">
                  <c:v>0.6562171180555556</c:v>
                </c:pt>
                <c:pt idx="182">
                  <c:v>0.65622893518518521</c:v>
                </c:pt>
                <c:pt idx="183">
                  <c:v>0.65624509259259256</c:v>
                </c:pt>
                <c:pt idx="184">
                  <c:v>0.65625699074074073</c:v>
                </c:pt>
                <c:pt idx="185">
                  <c:v>0.65627415509259257</c:v>
                </c:pt>
                <c:pt idx="186">
                  <c:v>0.65629069444444443</c:v>
                </c:pt>
                <c:pt idx="187">
                  <c:v>0.65630456018518524</c:v>
                </c:pt>
                <c:pt idx="188">
                  <c:v>0.6563165856481481</c:v>
                </c:pt>
                <c:pt idx="189">
                  <c:v>0.65633353009259254</c:v>
                </c:pt>
                <c:pt idx="190">
                  <c:v>0.65634530092592591</c:v>
                </c:pt>
                <c:pt idx="191">
                  <c:v>0.65635699074074072</c:v>
                </c:pt>
                <c:pt idx="192">
                  <c:v>0.65636873842592591</c:v>
                </c:pt>
                <c:pt idx="193">
                  <c:v>0.65638466435185183</c:v>
                </c:pt>
                <c:pt idx="194">
                  <c:v>0.65639642361111106</c:v>
                </c:pt>
                <c:pt idx="195">
                  <c:v>0.65640833333333337</c:v>
                </c:pt>
                <c:pt idx="196">
                  <c:v>0.65642553240740742</c:v>
                </c:pt>
                <c:pt idx="197">
                  <c:v>0.65643836805555555</c:v>
                </c:pt>
                <c:pt idx="198">
                  <c:v>0.65645467592592588</c:v>
                </c:pt>
                <c:pt idx="199">
                  <c:v>0.65646638888888886</c:v>
                </c:pt>
                <c:pt idx="200">
                  <c:v>0.65647799768518522</c:v>
                </c:pt>
                <c:pt idx="201">
                  <c:v>0.65648976851851848</c:v>
                </c:pt>
                <c:pt idx="202">
                  <c:v>0.65650693287037032</c:v>
                </c:pt>
                <c:pt idx="203">
                  <c:v>0.65651868055555551</c:v>
                </c:pt>
                <c:pt idx="204">
                  <c:v>0.65653040509259264</c:v>
                </c:pt>
                <c:pt idx="205">
                  <c:v>0.65654199074074071</c:v>
                </c:pt>
                <c:pt idx="206">
                  <c:v>0.65655375000000005</c:v>
                </c:pt>
                <c:pt idx="207">
                  <c:v>0.65657001157407402</c:v>
                </c:pt>
                <c:pt idx="208">
                  <c:v>0.65658745370370375</c:v>
                </c:pt>
                <c:pt idx="209">
                  <c:v>0.65659912037037038</c:v>
                </c:pt>
                <c:pt idx="210">
                  <c:v>0.65661089120370375</c:v>
                </c:pt>
                <c:pt idx="211">
                  <c:v>0.65662813657407404</c:v>
                </c:pt>
                <c:pt idx="212">
                  <c:v>0.65663984953703702</c:v>
                </c:pt>
                <c:pt idx="213">
                  <c:v>0.65665156250000001</c:v>
                </c:pt>
                <c:pt idx="214">
                  <c:v>0.65666335648148144</c:v>
                </c:pt>
                <c:pt idx="215">
                  <c:v>0.65667579861111114</c:v>
                </c:pt>
                <c:pt idx="216">
                  <c:v>0.65669208333333329</c:v>
                </c:pt>
                <c:pt idx="217">
                  <c:v>0.65670370370370368</c:v>
                </c:pt>
                <c:pt idx="218">
                  <c:v>0.65671547453703705</c:v>
                </c:pt>
                <c:pt idx="219">
                  <c:v>0.65672719907407406</c:v>
                </c:pt>
                <c:pt idx="220">
                  <c:v>0.6567387731481481</c:v>
                </c:pt>
                <c:pt idx="221">
                  <c:v>0.65675049768518523</c:v>
                </c:pt>
                <c:pt idx="222">
                  <c:v>0.65676211805555551</c:v>
                </c:pt>
                <c:pt idx="223">
                  <c:v>0.65677387731481485</c:v>
                </c:pt>
                <c:pt idx="224">
                  <c:v>0.65679010416666672</c:v>
                </c:pt>
                <c:pt idx="225">
                  <c:v>0.65680749999999999</c:v>
                </c:pt>
                <c:pt idx="226">
                  <c:v>0.65681921296296297</c:v>
                </c:pt>
                <c:pt idx="227">
                  <c:v>0.65683091435185181</c:v>
                </c:pt>
                <c:pt idx="228">
                  <c:v>0.65684818287037039</c:v>
                </c:pt>
                <c:pt idx="229">
                  <c:v>0.65685991898148144</c:v>
                </c:pt>
                <c:pt idx="230">
                  <c:v>0.65687171296296298</c:v>
                </c:pt>
                <c:pt idx="231">
                  <c:v>0.65688884259259261</c:v>
                </c:pt>
                <c:pt idx="232">
                  <c:v>0.65690062500000002</c:v>
                </c:pt>
                <c:pt idx="233">
                  <c:v>0.6569122106481482</c:v>
                </c:pt>
                <c:pt idx="234">
                  <c:v>0.65692381944444445</c:v>
                </c:pt>
                <c:pt idx="235">
                  <c:v>0.65693562500000002</c:v>
                </c:pt>
                <c:pt idx="236">
                  <c:v>0.65694733796296301</c:v>
                </c:pt>
                <c:pt idx="237">
                  <c:v>0.65696484953703704</c:v>
                </c:pt>
                <c:pt idx="238">
                  <c:v>0.65698109953703698</c:v>
                </c:pt>
                <c:pt idx="239">
                  <c:v>0.65699268518518517</c:v>
                </c:pt>
                <c:pt idx="240">
                  <c:v>0.65700445601851853</c:v>
                </c:pt>
                <c:pt idx="241">
                  <c:v>0.65701820601851857</c:v>
                </c:pt>
                <c:pt idx="242">
                  <c:v>0.65703458333333331</c:v>
                </c:pt>
                <c:pt idx="243">
                  <c:v>0.65704635416666668</c:v>
                </c:pt>
                <c:pt idx="244">
                  <c:v>0.6570635763888889</c:v>
                </c:pt>
                <c:pt idx="245">
                  <c:v>0.65707548611111111</c:v>
                </c:pt>
                <c:pt idx="246">
                  <c:v>0.65708774305555551</c:v>
                </c:pt>
                <c:pt idx="247">
                  <c:v>0.6571042592592593</c:v>
                </c:pt>
                <c:pt idx="248">
                  <c:v>0.65711604166666671</c:v>
                </c:pt>
                <c:pt idx="249">
                  <c:v>0.65712774305555555</c:v>
                </c:pt>
                <c:pt idx="250">
                  <c:v>0.65714395833333328</c:v>
                </c:pt>
                <c:pt idx="251">
                  <c:v>0.6571556481481482</c:v>
                </c:pt>
                <c:pt idx="252">
                  <c:v>0.65716883101851853</c:v>
                </c:pt>
                <c:pt idx="253">
                  <c:v>0.65718474537037042</c:v>
                </c:pt>
                <c:pt idx="254">
                  <c:v>0.65719645833333329</c:v>
                </c:pt>
                <c:pt idx="255">
                  <c:v>0.65720821759259263</c:v>
                </c:pt>
                <c:pt idx="256">
                  <c:v>0.65722557870370368</c:v>
                </c:pt>
                <c:pt idx="257">
                  <c:v>0.65723733796296291</c:v>
                </c:pt>
                <c:pt idx="258">
                  <c:v>0.65725457175925928</c:v>
                </c:pt>
                <c:pt idx="259">
                  <c:v>0.65726634259259265</c:v>
                </c:pt>
                <c:pt idx="260">
                  <c:v>0.65727805555555552</c:v>
                </c:pt>
                <c:pt idx="261">
                  <c:v>0.65729531249999995</c:v>
                </c:pt>
                <c:pt idx="262">
                  <c:v>0.65730706018518514</c:v>
                </c:pt>
                <c:pt idx="263">
                  <c:v>0.6573188888888889</c:v>
                </c:pt>
                <c:pt idx="264">
                  <c:v>0.65733614583333333</c:v>
                </c:pt>
                <c:pt idx="265">
                  <c:v>0.657352337962963</c:v>
                </c:pt>
                <c:pt idx="266">
                  <c:v>0.65736393518518521</c:v>
                </c:pt>
                <c:pt idx="267">
                  <c:v>0.65737567129629626</c:v>
                </c:pt>
                <c:pt idx="268">
                  <c:v>0.65738726851851847</c:v>
                </c:pt>
                <c:pt idx="269">
                  <c:v>0.65739902777777781</c:v>
                </c:pt>
                <c:pt idx="270">
                  <c:v>0.65741061342592588</c:v>
                </c:pt>
                <c:pt idx="271">
                  <c:v>0.65742232638888887</c:v>
                </c:pt>
                <c:pt idx="272">
                  <c:v>0.65743394675925926</c:v>
                </c:pt>
                <c:pt idx="273">
                  <c:v>0.65744565972222224</c:v>
                </c:pt>
                <c:pt idx="274">
                  <c:v>0.65745724537037042</c:v>
                </c:pt>
                <c:pt idx="275">
                  <c:v>0.65746902777777783</c:v>
                </c:pt>
                <c:pt idx="276">
                  <c:v>0.65748619212962967</c:v>
                </c:pt>
                <c:pt idx="277">
                  <c:v>0.65749796296296292</c:v>
                </c:pt>
                <c:pt idx="278">
                  <c:v>0.65750978009259264</c:v>
                </c:pt>
                <c:pt idx="279">
                  <c:v>0.65752486111111108</c:v>
                </c:pt>
                <c:pt idx="280">
                  <c:v>0.65753754629629635</c:v>
                </c:pt>
                <c:pt idx="281">
                  <c:v>0.65754910879629624</c:v>
                </c:pt>
                <c:pt idx="282">
                  <c:v>0.65756085648148144</c:v>
                </c:pt>
                <c:pt idx="283">
                  <c:v>0.65757261574074077</c:v>
                </c:pt>
                <c:pt idx="284">
                  <c:v>0.65758466435185181</c:v>
                </c:pt>
                <c:pt idx="285">
                  <c:v>0.65760153935185184</c:v>
                </c:pt>
                <c:pt idx="286">
                  <c:v>0.65761317129629626</c:v>
                </c:pt>
                <c:pt idx="287">
                  <c:v>0.65762491898148145</c:v>
                </c:pt>
                <c:pt idx="288">
                  <c:v>0.65763666666666665</c:v>
                </c:pt>
                <c:pt idx="289">
                  <c:v>0.65765380787037042</c:v>
                </c:pt>
                <c:pt idx="290">
                  <c:v>0.65766561342592589</c:v>
                </c:pt>
                <c:pt idx="291">
                  <c:v>0.65767743055555561</c:v>
                </c:pt>
                <c:pt idx="292">
                  <c:v>0.65769469907407407</c:v>
                </c:pt>
                <c:pt idx="293">
                  <c:v>0.65770626157407408</c:v>
                </c:pt>
                <c:pt idx="294">
                  <c:v>0.65772614583333333</c:v>
                </c:pt>
                <c:pt idx="295">
                  <c:v>0.65774008101851855</c:v>
                </c:pt>
                <c:pt idx="296">
                  <c:v>0.65775186342592595</c:v>
                </c:pt>
                <c:pt idx="297">
                  <c:v>0.657763599537037</c:v>
                </c:pt>
                <c:pt idx="298">
                  <c:v>0.65778091435185182</c:v>
                </c:pt>
                <c:pt idx="299">
                  <c:v>0.65779265046296298</c:v>
                </c:pt>
                <c:pt idx="300">
                  <c:v>0.65780893518518524</c:v>
                </c:pt>
                <c:pt idx="301">
                  <c:v>0.65782074074074071</c:v>
                </c:pt>
                <c:pt idx="302">
                  <c:v>0.65783250000000004</c:v>
                </c:pt>
                <c:pt idx="303">
                  <c:v>0.6578494791666667</c:v>
                </c:pt>
                <c:pt idx="304">
                  <c:v>0.65786129629629631</c:v>
                </c:pt>
                <c:pt idx="305">
                  <c:v>0.65787299768518515</c:v>
                </c:pt>
                <c:pt idx="306">
                  <c:v>0.6578845717592593</c:v>
                </c:pt>
                <c:pt idx="307">
                  <c:v>0.65789619212962958</c:v>
                </c:pt>
                <c:pt idx="308">
                  <c:v>0.65790792824074074</c:v>
                </c:pt>
                <c:pt idx="309">
                  <c:v>0.65791952546296295</c:v>
                </c:pt>
                <c:pt idx="310">
                  <c:v>0.65793127314814814</c:v>
                </c:pt>
                <c:pt idx="311">
                  <c:v>0.65794855324074075</c:v>
                </c:pt>
                <c:pt idx="312">
                  <c:v>0.65796033564814815</c:v>
                </c:pt>
                <c:pt idx="313">
                  <c:v>0.65797763888888894</c:v>
                </c:pt>
                <c:pt idx="314">
                  <c:v>0.65798930555555557</c:v>
                </c:pt>
                <c:pt idx="315">
                  <c:v>0.65800103009259259</c:v>
                </c:pt>
                <c:pt idx="316">
                  <c:v>0.65801715277777773</c:v>
                </c:pt>
                <c:pt idx="317">
                  <c:v>0.65802892361111109</c:v>
                </c:pt>
                <c:pt idx="318">
                  <c:v>0.65804071759259264</c:v>
                </c:pt>
                <c:pt idx="319">
                  <c:v>0.65805246527777783</c:v>
                </c:pt>
                <c:pt idx="320">
                  <c:v>0.65806418981481485</c:v>
                </c:pt>
                <c:pt idx="321">
                  <c:v>0.65808140046296293</c:v>
                </c:pt>
                <c:pt idx="322">
                  <c:v>0.65809310185185188</c:v>
                </c:pt>
                <c:pt idx="323">
                  <c:v>0.65811038194444449</c:v>
                </c:pt>
                <c:pt idx="324">
                  <c:v>0.65812218749999996</c:v>
                </c:pt>
                <c:pt idx="325">
                  <c:v>0.6581394444444445</c:v>
                </c:pt>
                <c:pt idx="326">
                  <c:v>0.65815119212962958</c:v>
                </c:pt>
                <c:pt idx="327">
                  <c:v>0.65816289351851853</c:v>
                </c:pt>
                <c:pt idx="328">
                  <c:v>0.65817736111111114</c:v>
                </c:pt>
                <c:pt idx="329">
                  <c:v>0.65819184027777777</c:v>
                </c:pt>
                <c:pt idx="330">
                  <c:v>0.65820815972222224</c:v>
                </c:pt>
                <c:pt idx="331">
                  <c:v>0.65821986111111108</c:v>
                </c:pt>
                <c:pt idx="332">
                  <c:v>0.65823144675925926</c:v>
                </c:pt>
                <c:pt idx="333">
                  <c:v>0.65824304398148148</c:v>
                </c:pt>
                <c:pt idx="334">
                  <c:v>0.65825484953703706</c:v>
                </c:pt>
                <c:pt idx="335">
                  <c:v>0.65826666666666667</c:v>
                </c:pt>
                <c:pt idx="336">
                  <c:v>0.65827834490740744</c:v>
                </c:pt>
                <c:pt idx="337">
                  <c:v>0.65829562500000005</c:v>
                </c:pt>
                <c:pt idx="338">
                  <c:v>0.65830718749999995</c:v>
                </c:pt>
                <c:pt idx="339">
                  <c:v>0.65831899305555552</c:v>
                </c:pt>
                <c:pt idx="340">
                  <c:v>0.65833622685185189</c:v>
                </c:pt>
                <c:pt idx="341">
                  <c:v>0.65834798611111112</c:v>
                </c:pt>
                <c:pt idx="342">
                  <c:v>0.65836527777777776</c:v>
                </c:pt>
                <c:pt idx="343">
                  <c:v>0.6583770717592593</c:v>
                </c:pt>
                <c:pt idx="344">
                  <c:v>0.65838874999999997</c:v>
                </c:pt>
                <c:pt idx="345">
                  <c:v>0.65840614583333334</c:v>
                </c:pt>
                <c:pt idx="346">
                  <c:v>0.65842241898148146</c:v>
                </c:pt>
                <c:pt idx="347">
                  <c:v>0.65843400462962964</c:v>
                </c:pt>
                <c:pt idx="348">
                  <c:v>0.65844914351851846</c:v>
                </c:pt>
                <c:pt idx="349">
                  <c:v>0.65846315972222225</c:v>
                </c:pt>
                <c:pt idx="350">
                  <c:v>0.65847486111111109</c:v>
                </c:pt>
                <c:pt idx="351">
                  <c:v>0.65848659722222225</c:v>
                </c:pt>
                <c:pt idx="352">
                  <c:v>0.65850293981481478</c:v>
                </c:pt>
                <c:pt idx="353">
                  <c:v>0.6585202546296296</c:v>
                </c:pt>
                <c:pt idx="354">
                  <c:v>0.65853202546296297</c:v>
                </c:pt>
                <c:pt idx="355">
                  <c:v>0.65854918981481481</c:v>
                </c:pt>
                <c:pt idx="356">
                  <c:v>0.65856092592592597</c:v>
                </c:pt>
                <c:pt idx="357">
                  <c:v>0.65857378472222228</c:v>
                </c:pt>
                <c:pt idx="358">
                  <c:v>0.65859008101851857</c:v>
                </c:pt>
                <c:pt idx="359">
                  <c:v>0.65860175925925923</c:v>
                </c:pt>
                <c:pt idx="360">
                  <c:v>0.65861337962962963</c:v>
                </c:pt>
                <c:pt idx="361">
                  <c:v>0.65862497685185184</c:v>
                </c:pt>
                <c:pt idx="362">
                  <c:v>0.65863670138888886</c:v>
                </c:pt>
                <c:pt idx="363">
                  <c:v>0.65864831018518522</c:v>
                </c:pt>
                <c:pt idx="364">
                  <c:v>0.65866006944444444</c:v>
                </c:pt>
                <c:pt idx="365">
                  <c:v>0.65867166666666666</c:v>
                </c:pt>
                <c:pt idx="366">
                  <c:v>0.65868322916666666</c:v>
                </c:pt>
                <c:pt idx="367">
                  <c:v>0.65869978009259256</c:v>
                </c:pt>
                <c:pt idx="368">
                  <c:v>0.65871701388888892</c:v>
                </c:pt>
                <c:pt idx="369">
                  <c:v>0.65872877314814815</c:v>
                </c:pt>
                <c:pt idx="370">
                  <c:v>0.65874052083333334</c:v>
                </c:pt>
                <c:pt idx="371">
                  <c:v>0.65875768518518518</c:v>
                </c:pt>
                <c:pt idx="372">
                  <c:v>0.65876929398148143</c:v>
                </c:pt>
                <c:pt idx="373">
                  <c:v>0.65878105324074077</c:v>
                </c:pt>
                <c:pt idx="374">
                  <c:v>0.65879282407407402</c:v>
                </c:pt>
                <c:pt idx="375">
                  <c:v>0.65881005787037039</c:v>
                </c:pt>
                <c:pt idx="376">
                  <c:v>0.65882171296296299</c:v>
                </c:pt>
                <c:pt idx="377">
                  <c:v>0.65883349537037039</c:v>
                </c:pt>
                <c:pt idx="378">
                  <c:v>0.65884521990740741</c:v>
                </c:pt>
                <c:pt idx="379">
                  <c:v>0.65885680555555559</c:v>
                </c:pt>
                <c:pt idx="380">
                  <c:v>0.65886841435185184</c:v>
                </c:pt>
                <c:pt idx="381">
                  <c:v>0.65888478009259255</c:v>
                </c:pt>
                <c:pt idx="382">
                  <c:v>0.65890216435185189</c:v>
                </c:pt>
                <c:pt idx="383">
                  <c:v>0.65891377314814814</c:v>
                </c:pt>
                <c:pt idx="384">
                  <c:v>0.65892607638888889</c:v>
                </c:pt>
                <c:pt idx="385">
                  <c:v>0.65894288194444439</c:v>
                </c:pt>
                <c:pt idx="386">
                  <c:v>0.65895473379629632</c:v>
                </c:pt>
                <c:pt idx="387">
                  <c:v>0.65897200231481479</c:v>
                </c:pt>
                <c:pt idx="388">
                  <c:v>0.65898388888888892</c:v>
                </c:pt>
                <c:pt idx="389">
                  <c:v>0.65900114583333336</c:v>
                </c:pt>
                <c:pt idx="390">
                  <c:v>0.65901287037037037</c:v>
                </c:pt>
                <c:pt idx="391">
                  <c:v>0.65902460648148153</c:v>
                </c:pt>
                <c:pt idx="392">
                  <c:v>0.65904173611111116</c:v>
                </c:pt>
                <c:pt idx="393">
                  <c:v>0.65905354166666663</c:v>
                </c:pt>
                <c:pt idx="394">
                  <c:v>0.6590667013888889</c:v>
                </c:pt>
                <c:pt idx="395">
                  <c:v>0.65908146990740746</c:v>
                </c:pt>
                <c:pt idx="396">
                  <c:v>0.65909321759259254</c:v>
                </c:pt>
                <c:pt idx="397">
                  <c:v>0.65911055555555553</c:v>
                </c:pt>
                <c:pt idx="398">
                  <c:v>0.65912225694444448</c:v>
                </c:pt>
                <c:pt idx="399">
                  <c:v>0.65913400462962968</c:v>
                </c:pt>
                <c:pt idx="400">
                  <c:v>0.65915015046296299</c:v>
                </c:pt>
                <c:pt idx="401">
                  <c:v>0.65916409722222224</c:v>
                </c:pt>
                <c:pt idx="402">
                  <c:v>0.65918041666666671</c:v>
                </c:pt>
                <c:pt idx="403">
                  <c:v>0.65919200231481478</c:v>
                </c:pt>
                <c:pt idx="404">
                  <c:v>0.65920374999999998</c:v>
                </c:pt>
                <c:pt idx="405">
                  <c:v>0.6592153819444444</c:v>
                </c:pt>
                <c:pt idx="406">
                  <c:v>0.6592271643518518</c:v>
                </c:pt>
                <c:pt idx="407">
                  <c:v>0.65924435185185182</c:v>
                </c:pt>
                <c:pt idx="408">
                  <c:v>0.65926079861111109</c:v>
                </c:pt>
                <c:pt idx="409">
                  <c:v>0.65927255787037042</c:v>
                </c:pt>
                <c:pt idx="410">
                  <c:v>0.65928524305555558</c:v>
                </c:pt>
                <c:pt idx="411">
                  <c:v>0.65930163194444447</c:v>
                </c:pt>
                <c:pt idx="412">
                  <c:v>0.65931339120370369</c:v>
                </c:pt>
                <c:pt idx="413">
                  <c:v>0.65933062499999995</c:v>
                </c:pt>
                <c:pt idx="414">
                  <c:v>0.65934236111111111</c:v>
                </c:pt>
                <c:pt idx="415">
                  <c:v>0.65935395833333332</c:v>
                </c:pt>
                <c:pt idx="416">
                  <c:v>0.6593656365740741</c:v>
                </c:pt>
                <c:pt idx="417">
                  <c:v>0.65937724537037035</c:v>
                </c:pt>
                <c:pt idx="418">
                  <c:v>0.65938906249999996</c:v>
                </c:pt>
                <c:pt idx="419">
                  <c:v>0.65940077546296294</c:v>
                </c:pt>
                <c:pt idx="420">
                  <c:v>0.65941798611111113</c:v>
                </c:pt>
                <c:pt idx="421">
                  <c:v>0.65942969907407412</c:v>
                </c:pt>
                <c:pt idx="422">
                  <c:v>0.65944590277777781</c:v>
                </c:pt>
                <c:pt idx="423">
                  <c:v>0.65945759259259262</c:v>
                </c:pt>
                <c:pt idx="424">
                  <c:v>0.65946938657407406</c:v>
                </c:pt>
                <c:pt idx="425">
                  <c:v>0.65948234953703699</c:v>
                </c:pt>
                <c:pt idx="426">
                  <c:v>0.6594982407407407</c:v>
                </c:pt>
                <c:pt idx="427">
                  <c:v>0.65950988425925927</c:v>
                </c:pt>
                <c:pt idx="428">
                  <c:v>0.6595226851851852</c:v>
                </c:pt>
                <c:pt idx="429">
                  <c:v>0.65953913194444447</c:v>
                </c:pt>
                <c:pt idx="430">
                  <c:v>0.65955082175925928</c:v>
                </c:pt>
                <c:pt idx="431">
                  <c:v>0.6595624537037037</c:v>
                </c:pt>
                <c:pt idx="432">
                  <c:v>0.65957402777777774</c:v>
                </c:pt>
                <c:pt idx="433">
                  <c:v>0.65958579861111111</c:v>
                </c:pt>
                <c:pt idx="434">
                  <c:v>0.6596008333333333</c:v>
                </c:pt>
                <c:pt idx="435">
                  <c:v>0.65961473379629632</c:v>
                </c:pt>
                <c:pt idx="436">
                  <c:v>0.65962629629629632</c:v>
                </c:pt>
                <c:pt idx="437">
                  <c:v>0.65963804398148151</c:v>
                </c:pt>
                <c:pt idx="438">
                  <c:v>0.6596543055555556</c:v>
                </c:pt>
                <c:pt idx="439">
                  <c:v>0.65966591435185185</c:v>
                </c:pt>
                <c:pt idx="440">
                  <c:v>0.65967765046296301</c:v>
                </c:pt>
                <c:pt idx="441">
                  <c:v>0.65969506944444445</c:v>
                </c:pt>
                <c:pt idx="442">
                  <c:v>0.65970678240740743</c:v>
                </c:pt>
                <c:pt idx="443">
                  <c:v>0.65971837962962965</c:v>
                </c:pt>
                <c:pt idx="444">
                  <c:v>0.65973009259259263</c:v>
                </c:pt>
                <c:pt idx="445">
                  <c:v>0.6597416782407407</c:v>
                </c:pt>
                <c:pt idx="446">
                  <c:v>0.65975350694444446</c:v>
                </c:pt>
                <c:pt idx="447">
                  <c:v>0.65977078703703707</c:v>
                </c:pt>
                <c:pt idx="448">
                  <c:v>0.65978254629629629</c:v>
                </c:pt>
                <c:pt idx="449">
                  <c:v>0.65979415509259254</c:v>
                </c:pt>
                <c:pt idx="450">
                  <c:v>0.6598058912037037</c:v>
                </c:pt>
                <c:pt idx="451">
                  <c:v>0.65982312499999995</c:v>
                </c:pt>
                <c:pt idx="452">
                  <c:v>0.65983790509259255</c:v>
                </c:pt>
                <c:pt idx="453">
                  <c:v>0.65985107638888885</c:v>
                </c:pt>
                <c:pt idx="454">
                  <c:v>0.65986282407407404</c:v>
                </c:pt>
                <c:pt idx="455">
                  <c:v>0.659883912037037</c:v>
                </c:pt>
                <c:pt idx="456">
                  <c:v>0.65989667824074072</c:v>
                </c:pt>
                <c:pt idx="457">
                  <c:v>0.6599094328703704</c:v>
                </c:pt>
                <c:pt idx="458">
                  <c:v>0.65992685185185185</c:v>
                </c:pt>
                <c:pt idx="459">
                  <c:v>0.65994431712962964</c:v>
                </c:pt>
                <c:pt idx="460">
                  <c:v>0.65995637731481482</c:v>
                </c:pt>
                <c:pt idx="461">
                  <c:v>0.65997225694444439</c:v>
                </c:pt>
                <c:pt idx="462">
                  <c:v>0.65998399305555555</c:v>
                </c:pt>
                <c:pt idx="463">
                  <c:v>0.65999666666666668</c:v>
                </c:pt>
                <c:pt idx="464">
                  <c:v>0.66001292824074076</c:v>
                </c:pt>
                <c:pt idx="465">
                  <c:v>0.66002451388888894</c:v>
                </c:pt>
                <c:pt idx="466">
                  <c:v>0.66003608796296298</c:v>
                </c:pt>
                <c:pt idx="467">
                  <c:v>0.66004787037037038</c:v>
                </c:pt>
                <c:pt idx="468">
                  <c:v>0.66005957175925922</c:v>
                </c:pt>
                <c:pt idx="469">
                  <c:v>0.66007505787037035</c:v>
                </c:pt>
                <c:pt idx="470">
                  <c:v>0.66008872685185183</c:v>
                </c:pt>
                <c:pt idx="471">
                  <c:v>0.66010043981481481</c:v>
                </c:pt>
                <c:pt idx="472">
                  <c:v>0.66011222222222221</c:v>
                </c:pt>
                <c:pt idx="473">
                  <c:v>0.66012939814814819</c:v>
                </c:pt>
                <c:pt idx="474">
                  <c:v>0.66014114583333339</c:v>
                </c:pt>
                <c:pt idx="475">
                  <c:v>0.66015730324074073</c:v>
                </c:pt>
                <c:pt idx="476">
                  <c:v>0.66016901620370372</c:v>
                </c:pt>
                <c:pt idx="477">
                  <c:v>0.66018075231481477</c:v>
                </c:pt>
                <c:pt idx="478">
                  <c:v>0.6601925115740741</c:v>
                </c:pt>
                <c:pt idx="479">
                  <c:v>0.66020968749999998</c:v>
                </c:pt>
                <c:pt idx="480">
                  <c:v>0.66022144675925931</c:v>
                </c:pt>
                <c:pt idx="481">
                  <c:v>0.66023418981481485</c:v>
                </c:pt>
                <c:pt idx="482">
                  <c:v>0.66025049768518518</c:v>
                </c:pt>
                <c:pt idx="483">
                  <c:v>0.66026219907407402</c:v>
                </c:pt>
                <c:pt idx="484">
                  <c:v>0.66027960648148143</c:v>
                </c:pt>
                <c:pt idx="485">
                  <c:v>0.66029130787037038</c:v>
                </c:pt>
                <c:pt idx="486">
                  <c:v>0.66030304398148143</c:v>
                </c:pt>
                <c:pt idx="487">
                  <c:v>0.66031471064814817</c:v>
                </c:pt>
                <c:pt idx="488">
                  <c:v>0.66032640046296298</c:v>
                </c:pt>
                <c:pt idx="489">
                  <c:v>0.66034243055555553</c:v>
                </c:pt>
                <c:pt idx="490">
                  <c:v>0.66035416666666669</c:v>
                </c:pt>
                <c:pt idx="491">
                  <c:v>0.66036592592592591</c:v>
                </c:pt>
                <c:pt idx="492">
                  <c:v>0.66038314814814814</c:v>
                </c:pt>
                <c:pt idx="493">
                  <c:v>0.66039504629629631</c:v>
                </c:pt>
                <c:pt idx="494">
                  <c:v>0.66041226851851853</c:v>
                </c:pt>
                <c:pt idx="495">
                  <c:v>0.66042405092592593</c:v>
                </c:pt>
                <c:pt idx="496">
                  <c:v>0.66044138888888893</c:v>
                </c:pt>
                <c:pt idx="497">
                  <c:v>0.66045311342592594</c:v>
                </c:pt>
                <c:pt idx="498">
                  <c:v>0.66046483796296296</c:v>
                </c:pt>
                <c:pt idx="499">
                  <c:v>0.66048223379629634</c:v>
                </c:pt>
                <c:pt idx="500">
                  <c:v>0.66049396990740739</c:v>
                </c:pt>
                <c:pt idx="501">
                  <c:v>0.66051134259259259</c:v>
                </c:pt>
                <c:pt idx="502">
                  <c:v>0.66052309027777778</c:v>
                </c:pt>
                <c:pt idx="503">
                  <c:v>0.66053938657407407</c:v>
                </c:pt>
                <c:pt idx="504">
                  <c:v>0.66055656250000006</c:v>
                </c:pt>
                <c:pt idx="505">
                  <c:v>0.66056832175925928</c:v>
                </c:pt>
                <c:pt idx="506">
                  <c:v>0.6605800462962963</c:v>
                </c:pt>
                <c:pt idx="507">
                  <c:v>0.66059188657407408</c:v>
                </c:pt>
                <c:pt idx="508">
                  <c:v>0.66060695601851849</c:v>
                </c:pt>
                <c:pt idx="509">
                  <c:v>0.66062077546296294</c:v>
                </c:pt>
                <c:pt idx="510">
                  <c:v>0.66063821759259256</c:v>
                </c:pt>
                <c:pt idx="511">
                  <c:v>0.66064995370370372</c:v>
                </c:pt>
                <c:pt idx="512">
                  <c:v>0.66066726851851854</c:v>
                </c:pt>
                <c:pt idx="513">
                  <c:v>0.66067901620370373</c:v>
                </c:pt>
                <c:pt idx="514">
                  <c:v>0.66069072916666671</c:v>
                </c:pt>
                <c:pt idx="515">
                  <c:v>0.66070248842592594</c:v>
                </c:pt>
                <c:pt idx="516">
                  <c:v>0.66071968749999999</c:v>
                </c:pt>
                <c:pt idx="517">
                  <c:v>0.6607359606481481</c:v>
                </c:pt>
                <c:pt idx="518">
                  <c:v>0.66074784722222224</c:v>
                </c:pt>
                <c:pt idx="519">
                  <c:v>0.66075957175925926</c:v>
                </c:pt>
                <c:pt idx="520">
                  <c:v>0.6607767708333333</c:v>
                </c:pt>
                <c:pt idx="521">
                  <c:v>0.66078858796296291</c:v>
                </c:pt>
                <c:pt idx="522">
                  <c:v>0.66080574074074072</c:v>
                </c:pt>
                <c:pt idx="523">
                  <c:v>0.66081752314814812</c:v>
                </c:pt>
                <c:pt idx="524">
                  <c:v>0.66082924768518514</c:v>
                </c:pt>
                <c:pt idx="525">
                  <c:v>0.66084519675925923</c:v>
                </c:pt>
                <c:pt idx="526">
                  <c:v>0.66085832175925929</c:v>
                </c:pt>
                <c:pt idx="527">
                  <c:v>0.66086999999999996</c:v>
                </c:pt>
                <c:pt idx="528">
                  <c:v>0.66088246527777783</c:v>
                </c:pt>
                <c:pt idx="529">
                  <c:v>0.66089909722222218</c:v>
                </c:pt>
                <c:pt idx="530">
                  <c:v>0.6609108217592593</c:v>
                </c:pt>
                <c:pt idx="531">
                  <c:v>0.66092710648148145</c:v>
                </c:pt>
                <c:pt idx="532">
                  <c:v>0.66093869212962963</c:v>
                </c:pt>
                <c:pt idx="533">
                  <c:v>0.66095047453703704</c:v>
                </c:pt>
                <c:pt idx="534">
                  <c:v>0.66096216435185184</c:v>
                </c:pt>
                <c:pt idx="535">
                  <c:v>0.66097921296296291</c:v>
                </c:pt>
                <c:pt idx="536">
                  <c:v>0.66099093750000004</c:v>
                </c:pt>
                <c:pt idx="537">
                  <c:v>0.66100268518518523</c:v>
                </c:pt>
                <c:pt idx="538">
                  <c:v>0.66101444444444446</c:v>
                </c:pt>
                <c:pt idx="539">
                  <c:v>0.66102604166666667</c:v>
                </c:pt>
                <c:pt idx="540">
                  <c:v>0.66103777777777772</c:v>
                </c:pt>
                <c:pt idx="541">
                  <c:v>0.66104953703703706</c:v>
                </c:pt>
                <c:pt idx="542">
                  <c:v>0.66106674768518514</c:v>
                </c:pt>
                <c:pt idx="543">
                  <c:v>0.66107847222222227</c:v>
                </c:pt>
                <c:pt idx="544">
                  <c:v>0.66109583333333333</c:v>
                </c:pt>
                <c:pt idx="545">
                  <c:v>0.66111343749999996</c:v>
                </c:pt>
                <c:pt idx="546">
                  <c:v>0.66112969907407404</c:v>
                </c:pt>
                <c:pt idx="547">
                  <c:v>0.66114140046296299</c:v>
                </c:pt>
                <c:pt idx="548">
                  <c:v>0.66115863425925925</c:v>
                </c:pt>
                <c:pt idx="549">
                  <c:v>0.66117052083333339</c:v>
                </c:pt>
                <c:pt idx="550">
                  <c:v>0.66118770833333329</c:v>
                </c:pt>
                <c:pt idx="551">
                  <c:v>0.66119929398148147</c:v>
                </c:pt>
                <c:pt idx="552">
                  <c:v>0.66121103009259263</c:v>
                </c:pt>
                <c:pt idx="553">
                  <c:v>0.66122265046296291</c:v>
                </c:pt>
                <c:pt idx="554">
                  <c:v>0.66123435185185186</c:v>
                </c:pt>
                <c:pt idx="555">
                  <c:v>0.66124611111111109</c:v>
                </c:pt>
                <c:pt idx="556">
                  <c:v>0.66126060185185187</c:v>
                </c:pt>
                <c:pt idx="557">
                  <c:v>0.66127524305555552</c:v>
                </c:pt>
                <c:pt idx="558">
                  <c:v>0.66128684027777773</c:v>
                </c:pt>
                <c:pt idx="559">
                  <c:v>0.66129844907407409</c:v>
                </c:pt>
                <c:pt idx="560">
                  <c:v>0.66131016203703707</c:v>
                </c:pt>
                <c:pt idx="561">
                  <c:v>0.66133123842592589</c:v>
                </c:pt>
                <c:pt idx="562">
                  <c:v>0.66134491898148151</c:v>
                </c:pt>
                <c:pt idx="563">
                  <c:v>0.66135670138888891</c:v>
                </c:pt>
                <c:pt idx="564">
                  <c:v>0.66136839120370372</c:v>
                </c:pt>
                <c:pt idx="565">
                  <c:v>0.6613799768518519</c:v>
                </c:pt>
                <c:pt idx="566">
                  <c:v>0.66139173611111113</c:v>
                </c:pt>
                <c:pt idx="567">
                  <c:v>0.66140886574074076</c:v>
                </c:pt>
                <c:pt idx="568">
                  <c:v>0.66142067129629634</c:v>
                </c:pt>
                <c:pt idx="569">
                  <c:v>0.66143707175925925</c:v>
                </c:pt>
                <c:pt idx="570">
                  <c:v>0.66144869212962965</c:v>
                </c:pt>
                <c:pt idx="571">
                  <c:v>0.66146037037037042</c:v>
                </c:pt>
                <c:pt idx="572">
                  <c:v>0.66147212962962965</c:v>
                </c:pt>
                <c:pt idx="573">
                  <c:v>0.66148951388888888</c:v>
                </c:pt>
                <c:pt idx="574">
                  <c:v>0.66150679398148149</c:v>
                </c:pt>
                <c:pt idx="575">
                  <c:v>0.66151859953703707</c:v>
                </c:pt>
                <c:pt idx="576">
                  <c:v>0.6615302662037037</c:v>
                </c:pt>
                <c:pt idx="577">
                  <c:v>0.66154770833333332</c:v>
                </c:pt>
                <c:pt idx="578">
                  <c:v>0.66155944444444448</c:v>
                </c:pt>
                <c:pt idx="579">
                  <c:v>0.66157668981481477</c:v>
                </c:pt>
                <c:pt idx="580">
                  <c:v>0.66158847222222217</c:v>
                </c:pt>
                <c:pt idx="581">
                  <c:v>0.66160563657407412</c:v>
                </c:pt>
                <c:pt idx="582">
                  <c:v>0.66161740740740738</c:v>
                </c:pt>
                <c:pt idx="583">
                  <c:v>0.66163366898148146</c:v>
                </c:pt>
                <c:pt idx="584">
                  <c:v>0.66164547453703704</c:v>
                </c:pt>
                <c:pt idx="585">
                  <c:v>0.66165718750000002</c:v>
                </c:pt>
                <c:pt idx="586">
                  <c:v>0.66167435185185186</c:v>
                </c:pt>
                <c:pt idx="587">
                  <c:v>0.66168613425925926</c:v>
                </c:pt>
                <c:pt idx="588">
                  <c:v>0.66169799768518522</c:v>
                </c:pt>
                <c:pt idx="589">
                  <c:v>0.66171518518518524</c:v>
                </c:pt>
                <c:pt idx="590">
                  <c:v>0.66172679398148149</c:v>
                </c:pt>
                <c:pt idx="591">
                  <c:v>0.66173849537037033</c:v>
                </c:pt>
                <c:pt idx="592">
                  <c:v>0.6617502662037037</c:v>
                </c:pt>
                <c:pt idx="593">
                  <c:v>0.66176203703703707</c:v>
                </c:pt>
                <c:pt idx="594">
                  <c:v>0.6617737037037037</c:v>
                </c:pt>
                <c:pt idx="595">
                  <c:v>0.66179079861111112</c:v>
                </c:pt>
                <c:pt idx="596">
                  <c:v>0.66180254629629631</c:v>
                </c:pt>
                <c:pt idx="597">
                  <c:v>0.66181413194444449</c:v>
                </c:pt>
                <c:pt idx="598">
                  <c:v>0.66183134259259258</c:v>
                </c:pt>
                <c:pt idx="599">
                  <c:v>0.66184812500000001</c:v>
                </c:pt>
                <c:pt idx="600">
                  <c:v>0.66186550925925924</c:v>
                </c:pt>
                <c:pt idx="601">
                  <c:v>0.66187717592592588</c:v>
                </c:pt>
                <c:pt idx="602">
                  <c:v>0.66188885416666665</c:v>
                </c:pt>
                <c:pt idx="603">
                  <c:v>0.66190045138888887</c:v>
                </c:pt>
                <c:pt idx="604">
                  <c:v>0.66191204861111108</c:v>
                </c:pt>
                <c:pt idx="605">
                  <c:v>0.66192384259259263</c:v>
                </c:pt>
                <c:pt idx="606">
                  <c:v>0.66194111111111109</c:v>
                </c:pt>
                <c:pt idx="607">
                  <c:v>0.66195285879629628</c:v>
                </c:pt>
                <c:pt idx="608">
                  <c:v>0.66196459490740744</c:v>
                </c:pt>
                <c:pt idx="609">
                  <c:v>0.66198179398148149</c:v>
                </c:pt>
                <c:pt idx="610">
                  <c:v>0.66199355324074072</c:v>
                </c:pt>
                <c:pt idx="611">
                  <c:v>0.6620051388888889</c:v>
                </c:pt>
                <c:pt idx="612">
                  <c:v>0.66202158564814817</c:v>
                </c:pt>
                <c:pt idx="613">
                  <c:v>0.6620389351851852</c:v>
                </c:pt>
                <c:pt idx="614">
                  <c:v>0.66205394675925922</c:v>
                </c:pt>
                <c:pt idx="615">
                  <c:v>0.66206840277777779</c:v>
                </c:pt>
                <c:pt idx="616">
                  <c:v>0.66208541666666665</c:v>
                </c:pt>
                <c:pt idx="617">
                  <c:v>0.66209712962962963</c:v>
                </c:pt>
                <c:pt idx="618">
                  <c:v>0.66211351851851852</c:v>
                </c:pt>
                <c:pt idx="619">
                  <c:v>0.66212519675925929</c:v>
                </c:pt>
                <c:pt idx="620">
                  <c:v>0.66213677083333333</c:v>
                </c:pt>
                <c:pt idx="621">
                  <c:v>0.66214853009259256</c:v>
                </c:pt>
                <c:pt idx="622">
                  <c:v>0.66216030092592593</c:v>
                </c:pt>
                <c:pt idx="623">
                  <c:v>0.6621774768518518</c:v>
                </c:pt>
                <c:pt idx="624">
                  <c:v>0.6621903009259259</c:v>
                </c:pt>
                <c:pt idx="625">
                  <c:v>0.66220662037037037</c:v>
                </c:pt>
                <c:pt idx="626">
                  <c:v>0.66221833333333335</c:v>
                </c:pt>
                <c:pt idx="627">
                  <c:v>0.66223008101851855</c:v>
                </c:pt>
                <c:pt idx="628">
                  <c:v>0.66224729166666663</c:v>
                </c:pt>
                <c:pt idx="629">
                  <c:v>0.66225902777777779</c:v>
                </c:pt>
                <c:pt idx="630">
                  <c:v>0.66227071759259259</c:v>
                </c:pt>
                <c:pt idx="631">
                  <c:v>0.66228230324074078</c:v>
                </c:pt>
                <c:pt idx="632">
                  <c:v>0.6622939351851852</c:v>
                </c:pt>
                <c:pt idx="633">
                  <c:v>0.66231149305555559</c:v>
                </c:pt>
                <c:pt idx="634">
                  <c:v>0.66232774305555553</c:v>
                </c:pt>
                <c:pt idx="635">
                  <c:v>0.66233935185185189</c:v>
                </c:pt>
                <c:pt idx="636">
                  <c:v>0.66235108796296294</c:v>
                </c:pt>
                <c:pt idx="637">
                  <c:v>0.66236281249999995</c:v>
                </c:pt>
                <c:pt idx="638">
                  <c:v>0.66238003472222218</c:v>
                </c:pt>
                <c:pt idx="639">
                  <c:v>0.66239182870370372</c:v>
                </c:pt>
                <c:pt idx="640">
                  <c:v>0.66240354166666671</c:v>
                </c:pt>
                <c:pt idx="641">
                  <c:v>0.66242068287037037</c:v>
                </c:pt>
                <c:pt idx="642">
                  <c:v>0.66243245370370374</c:v>
                </c:pt>
                <c:pt idx="643">
                  <c:v>0.66244403935185181</c:v>
                </c:pt>
                <c:pt idx="644">
                  <c:v>0.662455787037037</c:v>
                </c:pt>
                <c:pt idx="645">
                  <c:v>0.6624675347222222</c:v>
                </c:pt>
                <c:pt idx="646">
                  <c:v>0.6624849074074074</c:v>
                </c:pt>
                <c:pt idx="647">
                  <c:v>0.66250118055555551</c:v>
                </c:pt>
                <c:pt idx="648">
                  <c:v>0.66251293981481485</c:v>
                </c:pt>
                <c:pt idx="649">
                  <c:v>0.66253028935185188</c:v>
                </c:pt>
                <c:pt idx="650">
                  <c:v>0.66254277777777781</c:v>
                </c:pt>
                <c:pt idx="651">
                  <c:v>0.6625595138888889</c:v>
                </c:pt>
                <c:pt idx="652">
                  <c:v>0.66257122685185188</c:v>
                </c:pt>
                <c:pt idx="653">
                  <c:v>0.66258850694444449</c:v>
                </c:pt>
                <c:pt idx="654">
                  <c:v>0.66260027777777775</c:v>
                </c:pt>
                <c:pt idx="655">
                  <c:v>0.66261766203703709</c:v>
                </c:pt>
                <c:pt idx="656">
                  <c:v>0.66262942129629632</c:v>
                </c:pt>
                <c:pt idx="657">
                  <c:v>0.66264656249999998</c:v>
                </c:pt>
                <c:pt idx="658">
                  <c:v>0.66265837962962959</c:v>
                </c:pt>
                <c:pt idx="659">
                  <c:v>0.66267008101851854</c:v>
                </c:pt>
                <c:pt idx="660">
                  <c:v>0.66268188657407412</c:v>
                </c:pt>
                <c:pt idx="661">
                  <c:v>0.66269795138888887</c:v>
                </c:pt>
                <c:pt idx="662">
                  <c:v>0.6627097106481481</c:v>
                </c:pt>
                <c:pt idx="663">
                  <c:v>0.66272143518518523</c:v>
                </c:pt>
                <c:pt idx="664">
                  <c:v>0.66273863425925927</c:v>
                </c:pt>
                <c:pt idx="665">
                  <c:v>0.66275038194444447</c:v>
                </c:pt>
                <c:pt idx="666">
                  <c:v>0.66276212962962966</c:v>
                </c:pt>
                <c:pt idx="667">
                  <c:v>0.66277734953703704</c:v>
                </c:pt>
                <c:pt idx="668">
                  <c:v>0.66279105324074072</c:v>
                </c:pt>
                <c:pt idx="669">
                  <c:v>0.66280281249999995</c:v>
                </c:pt>
                <c:pt idx="670">
                  <c:v>0.66281461805555553</c:v>
                </c:pt>
                <c:pt idx="671">
                  <c:v>0.66282622685185189</c:v>
                </c:pt>
                <c:pt idx="672">
                  <c:v>0.66284369212962968</c:v>
                </c:pt>
                <c:pt idx="673">
                  <c:v>0.6628552893518519</c:v>
                </c:pt>
                <c:pt idx="674">
                  <c:v>0.66286700231481477</c:v>
                </c:pt>
                <c:pt idx="675">
                  <c:v>0.66288427083333334</c:v>
                </c:pt>
                <c:pt idx="676">
                  <c:v>0.66289596064814815</c:v>
                </c:pt>
                <c:pt idx="677">
                  <c:v>0.66291206018518523</c:v>
                </c:pt>
                <c:pt idx="678">
                  <c:v>0.66292368055555551</c:v>
                </c:pt>
                <c:pt idx="679">
                  <c:v>0.66293538194444446</c:v>
                </c:pt>
                <c:pt idx="680">
                  <c:v>0.66294712962962965</c:v>
                </c:pt>
                <c:pt idx="681">
                  <c:v>0.66295871527777783</c:v>
                </c:pt>
                <c:pt idx="682">
                  <c:v>0.66297049768518523</c:v>
                </c:pt>
                <c:pt idx="683">
                  <c:v>0.66298222222222225</c:v>
                </c:pt>
                <c:pt idx="684">
                  <c:v>0.66299959490740745</c:v>
                </c:pt>
                <c:pt idx="685">
                  <c:v>0.6630113310185185</c:v>
                </c:pt>
                <c:pt idx="686">
                  <c:v>0.66302864583333332</c:v>
                </c:pt>
                <c:pt idx="687">
                  <c:v>0.66304046296296293</c:v>
                </c:pt>
                <c:pt idx="688">
                  <c:v>0.66305762731481477</c:v>
                </c:pt>
                <c:pt idx="689">
                  <c:v>0.66306934027777775</c:v>
                </c:pt>
                <c:pt idx="690">
                  <c:v>0.66308092592592593</c:v>
                </c:pt>
                <c:pt idx="691">
                  <c:v>0.66309255787037036</c:v>
                </c:pt>
                <c:pt idx="692">
                  <c:v>0.66310900462962963</c:v>
                </c:pt>
                <c:pt idx="693">
                  <c:v>0.66312072916666664</c:v>
                </c:pt>
                <c:pt idx="694">
                  <c:v>0.66313250000000001</c:v>
                </c:pt>
                <c:pt idx="695">
                  <c:v>0.66314987268518522</c:v>
                </c:pt>
                <c:pt idx="696">
                  <c:v>0.66316165509259262</c:v>
                </c:pt>
                <c:pt idx="697">
                  <c:v>0.66317883101851849</c:v>
                </c:pt>
                <c:pt idx="698">
                  <c:v>0.66319056712962965</c:v>
                </c:pt>
                <c:pt idx="699">
                  <c:v>0.66320232638888887</c:v>
                </c:pt>
                <c:pt idx="700">
                  <c:v>0.66321712962962964</c:v>
                </c:pt>
                <c:pt idx="701">
                  <c:v>0.66323135416666668</c:v>
                </c:pt>
                <c:pt idx="702">
                  <c:v>0.66324293981481486</c:v>
                </c:pt>
                <c:pt idx="703">
                  <c:v>0.66325471064814812</c:v>
                </c:pt>
                <c:pt idx="704">
                  <c:v>0.66327195601851852</c:v>
                </c:pt>
                <c:pt idx="705">
                  <c:v>0.66328370370370371</c:v>
                </c:pt>
                <c:pt idx="706">
                  <c:v>0.66329546296296293</c:v>
                </c:pt>
                <c:pt idx="707">
                  <c:v>0.66331174768518519</c:v>
                </c:pt>
                <c:pt idx="708">
                  <c:v>0.66332887731481482</c:v>
                </c:pt>
                <c:pt idx="709">
                  <c:v>0.66334056712962963</c:v>
                </c:pt>
                <c:pt idx="710">
                  <c:v>0.66335236111111107</c:v>
                </c:pt>
                <c:pt idx="711">
                  <c:v>0.66336407407407405</c:v>
                </c:pt>
                <c:pt idx="712">
                  <c:v>0.66338135416666666</c:v>
                </c:pt>
                <c:pt idx="713">
                  <c:v>0.6633929282407407</c:v>
                </c:pt>
                <c:pt idx="714">
                  <c:v>0.6634047106481481</c:v>
                </c:pt>
                <c:pt idx="715">
                  <c:v>0.66341643518518523</c:v>
                </c:pt>
                <c:pt idx="716">
                  <c:v>0.66343378472222225</c:v>
                </c:pt>
                <c:pt idx="717">
                  <c:v>0.66344538194444447</c:v>
                </c:pt>
                <c:pt idx="718">
                  <c:v>0.6634571759259259</c:v>
                </c:pt>
                <c:pt idx="719">
                  <c:v>0.66346890046296292</c:v>
                </c:pt>
                <c:pt idx="720">
                  <c:v>0.6634806134259259</c:v>
                </c:pt>
                <c:pt idx="721">
                  <c:v>0.66350016203703699</c:v>
                </c:pt>
                <c:pt idx="722">
                  <c:v>0.66351390046296299</c:v>
                </c:pt>
                <c:pt idx="723">
                  <c:v>0.6635258449074074</c:v>
                </c:pt>
                <c:pt idx="724">
                  <c:v>0.66353767361111116</c:v>
                </c:pt>
                <c:pt idx="725">
                  <c:v>0.663554837962963</c:v>
                </c:pt>
                <c:pt idx="726">
                  <c:v>0.6635665277777778</c:v>
                </c:pt>
                <c:pt idx="727">
                  <c:v>0.66357811342592588</c:v>
                </c:pt>
                <c:pt idx="728">
                  <c:v>0.66359436342592593</c:v>
                </c:pt>
                <c:pt idx="729">
                  <c:v>0.66360614583333333</c:v>
                </c:pt>
                <c:pt idx="730">
                  <c:v>0.66361773148148151</c:v>
                </c:pt>
                <c:pt idx="731">
                  <c:v>0.66362944444444449</c:v>
                </c:pt>
                <c:pt idx="732">
                  <c:v>0.6636412615740741</c:v>
                </c:pt>
                <c:pt idx="733">
                  <c:v>0.66365856481481478</c:v>
                </c:pt>
                <c:pt idx="734">
                  <c:v>0.66367033564814815</c:v>
                </c:pt>
                <c:pt idx="735">
                  <c:v>0.66368771990740738</c:v>
                </c:pt>
                <c:pt idx="736">
                  <c:v>0.66369928240740739</c:v>
                </c:pt>
                <c:pt idx="737">
                  <c:v>0.66371103009259258</c:v>
                </c:pt>
                <c:pt idx="738">
                  <c:v>0.6637227546296296</c:v>
                </c:pt>
                <c:pt idx="739">
                  <c:v>0.66374015046296297</c:v>
                </c:pt>
                <c:pt idx="740">
                  <c:v>0.66375174768518519</c:v>
                </c:pt>
                <c:pt idx="741">
                  <c:v>0.66376347222222221</c:v>
                </c:pt>
                <c:pt idx="742">
                  <c:v>0.66377504629629624</c:v>
                </c:pt>
                <c:pt idx="743">
                  <c:v>0.6637913310185185</c:v>
                </c:pt>
                <c:pt idx="744">
                  <c:v>0.66380311342592591</c:v>
                </c:pt>
                <c:pt idx="745">
                  <c:v>0.66382041666666669</c:v>
                </c:pt>
                <c:pt idx="746">
                  <c:v>0.66383202546296294</c:v>
                </c:pt>
                <c:pt idx="747">
                  <c:v>0.66384380787037034</c:v>
                </c:pt>
                <c:pt idx="748">
                  <c:v>0.66385552083333332</c:v>
                </c:pt>
                <c:pt idx="749">
                  <c:v>0.6638699768518519</c:v>
                </c:pt>
                <c:pt idx="750">
                  <c:v>0.66388429398148152</c:v>
                </c:pt>
                <c:pt idx="751">
                  <c:v>0.66389607638888892</c:v>
                </c:pt>
                <c:pt idx="752">
                  <c:v>0.66390777777777776</c:v>
                </c:pt>
                <c:pt idx="753">
                  <c:v>0.66391954861111113</c:v>
                </c:pt>
                <c:pt idx="754">
                  <c:v>0.66393690972222219</c:v>
                </c:pt>
                <c:pt idx="755">
                  <c:v>0.66394865740740738</c:v>
                </c:pt>
                <c:pt idx="756">
                  <c:v>0.66396618055555556</c:v>
                </c:pt>
                <c:pt idx="757">
                  <c:v>0.66398232638888888</c:v>
                </c:pt>
                <c:pt idx="758">
                  <c:v>0.66399962962962966</c:v>
                </c:pt>
                <c:pt idx="759">
                  <c:v>0.66401141203703706</c:v>
                </c:pt>
                <c:pt idx="760">
                  <c:v>0.6640232060185185</c:v>
                </c:pt>
                <c:pt idx="761">
                  <c:v>0.6640403240740741</c:v>
                </c:pt>
                <c:pt idx="762">
                  <c:v>0.66405208333333332</c:v>
                </c:pt>
                <c:pt idx="763">
                  <c:v>0.66406396990740746</c:v>
                </c:pt>
                <c:pt idx="764">
                  <c:v>0.66408123842592592</c:v>
                </c:pt>
                <c:pt idx="765">
                  <c:v>0.6640930439814815</c:v>
                </c:pt>
                <c:pt idx="766">
                  <c:v>0.66410710648148152</c:v>
                </c:pt>
                <c:pt idx="767">
                  <c:v>0.66412194444444439</c:v>
                </c:pt>
                <c:pt idx="768">
                  <c:v>0.66413369212962958</c:v>
                </c:pt>
                <c:pt idx="769">
                  <c:v>0.66414543981481478</c:v>
                </c:pt>
                <c:pt idx="770">
                  <c:v>0.6641571643518519</c:v>
                </c:pt>
                <c:pt idx="771">
                  <c:v>0.66417310185185185</c:v>
                </c:pt>
                <c:pt idx="772">
                  <c:v>0.66418482638888887</c:v>
                </c:pt>
                <c:pt idx="773">
                  <c:v>0.6641965856481481</c:v>
                </c:pt>
                <c:pt idx="774">
                  <c:v>0.66422553240740745</c:v>
                </c:pt>
                <c:pt idx="775">
                  <c:v>0.66423734953703706</c:v>
                </c:pt>
                <c:pt idx="776">
                  <c:v>0.6642490509259259</c:v>
                </c:pt>
                <c:pt idx="777">
                  <c:v>0.66426631944444448</c:v>
                </c:pt>
                <c:pt idx="778">
                  <c:v>0.66427813657407409</c:v>
                </c:pt>
                <c:pt idx="779">
                  <c:v>0.66428989583333331</c:v>
                </c:pt>
                <c:pt idx="780">
                  <c:v>0.66430600694444442</c:v>
                </c:pt>
                <c:pt idx="781">
                  <c:v>0.66431756944444442</c:v>
                </c:pt>
                <c:pt idx="782">
                  <c:v>0.66432940972222221</c:v>
                </c:pt>
                <c:pt idx="783">
                  <c:v>0.66434415509259259</c:v>
                </c:pt>
                <c:pt idx="784">
                  <c:v>0.66435825231481482</c:v>
                </c:pt>
                <c:pt idx="785">
                  <c:v>0.66436982638888886</c:v>
                </c:pt>
                <c:pt idx="786">
                  <c:v>0.66438157407407405</c:v>
                </c:pt>
                <c:pt idx="787">
                  <c:v>0.66439317129629627</c:v>
                </c:pt>
                <c:pt idx="788">
                  <c:v>0.66440495370370367</c:v>
                </c:pt>
                <c:pt idx="789">
                  <c:v>0.66441667824074069</c:v>
                </c:pt>
                <c:pt idx="790">
                  <c:v>0.66442841435185185</c:v>
                </c:pt>
                <c:pt idx="791">
                  <c:v>0.6644405902777778</c:v>
                </c:pt>
                <c:pt idx="792">
                  <c:v>0.66445719907407408</c:v>
                </c:pt>
                <c:pt idx="793">
                  <c:v>0.66446896990740745</c:v>
                </c:pt>
                <c:pt idx="794">
                  <c:v>0.66448072916666667</c:v>
                </c:pt>
                <c:pt idx="795">
                  <c:v>0.66449700231481479</c:v>
                </c:pt>
                <c:pt idx="796">
                  <c:v>0.66450965277777774</c:v>
                </c:pt>
                <c:pt idx="797">
                  <c:v>0.6645217708333333</c:v>
                </c:pt>
                <c:pt idx="798">
                  <c:v>0.66453747685185183</c:v>
                </c:pt>
                <c:pt idx="799">
                  <c:v>0.66454960648148154</c:v>
                </c:pt>
                <c:pt idx="800">
                  <c:v>0.66456682870370365</c:v>
                </c:pt>
                <c:pt idx="801">
                  <c:v>0.66457855324074078</c:v>
                </c:pt>
                <c:pt idx="802">
                  <c:v>0.66459572916666665</c:v>
                </c:pt>
                <c:pt idx="803">
                  <c:v>0.66460746527777781</c:v>
                </c:pt>
                <c:pt idx="804">
                  <c:v>0.66461932870370366</c:v>
                </c:pt>
                <c:pt idx="805">
                  <c:v>0.66463644675925926</c:v>
                </c:pt>
                <c:pt idx="806">
                  <c:v>0.66464824074074069</c:v>
                </c:pt>
                <c:pt idx="807">
                  <c:v>0.66465990740740744</c:v>
                </c:pt>
                <c:pt idx="808">
                  <c:v>0.66467165509259263</c:v>
                </c:pt>
                <c:pt idx="809">
                  <c:v>0.66468340277777782</c:v>
                </c:pt>
                <c:pt idx="810">
                  <c:v>0.66469935185185181</c:v>
                </c:pt>
                <c:pt idx="811">
                  <c:v>0.664711099537037</c:v>
                </c:pt>
                <c:pt idx="812">
                  <c:v>0.66472269675925921</c:v>
                </c:pt>
                <c:pt idx="813">
                  <c:v>0.66473444444444441</c:v>
                </c:pt>
                <c:pt idx="814">
                  <c:v>0.66474620370370374</c:v>
                </c:pt>
                <c:pt idx="815">
                  <c:v>0.66475803240740738</c:v>
                </c:pt>
                <c:pt idx="816">
                  <c:v>0.66477512731481481</c:v>
                </c:pt>
                <c:pt idx="817">
                  <c:v>0.66478694444444442</c:v>
                </c:pt>
                <c:pt idx="818">
                  <c:v>0.66479960648148151</c:v>
                </c:pt>
                <c:pt idx="819">
                  <c:v>0.664815775462963</c:v>
                </c:pt>
                <c:pt idx="820">
                  <c:v>0.66482759259259261</c:v>
                </c:pt>
                <c:pt idx="821">
                  <c:v>0.66483930555555559</c:v>
                </c:pt>
                <c:pt idx="822">
                  <c:v>0.66485107638888885</c:v>
                </c:pt>
                <c:pt idx="823">
                  <c:v>0.66486828703703704</c:v>
                </c:pt>
                <c:pt idx="824">
                  <c:v>0.66488472222222217</c:v>
                </c:pt>
                <c:pt idx="825">
                  <c:v>0.66490204861111113</c:v>
                </c:pt>
                <c:pt idx="826">
                  <c:v>0.66491380787037035</c:v>
                </c:pt>
                <c:pt idx="827">
                  <c:v>0.66493118055555556</c:v>
                </c:pt>
                <c:pt idx="828">
                  <c:v>0.66494746527777782</c:v>
                </c:pt>
                <c:pt idx="829">
                  <c:v>0.66496138888888889</c:v>
                </c:pt>
                <c:pt idx="830">
                  <c:v>0.66497312500000005</c:v>
                </c:pt>
                <c:pt idx="831">
                  <c:v>0.66498957175925921</c:v>
                </c:pt>
                <c:pt idx="832">
                  <c:v>0.66500681712962961</c:v>
                </c:pt>
                <c:pt idx="833">
                  <c:v>0.66501854166666663</c:v>
                </c:pt>
                <c:pt idx="834">
                  <c:v>0.66503035879629635</c:v>
                </c:pt>
                <c:pt idx="835">
                  <c:v>0.66504763888888885</c:v>
                </c:pt>
                <c:pt idx="836">
                  <c:v>0.66505923611111106</c:v>
                </c:pt>
                <c:pt idx="837">
                  <c:v>0.66507082175925925</c:v>
                </c:pt>
                <c:pt idx="838">
                  <c:v>0.66508259259259261</c:v>
                </c:pt>
                <c:pt idx="839">
                  <c:v>0.66509431712962963</c:v>
                </c:pt>
                <c:pt idx="840">
                  <c:v>0.66510606481481482</c:v>
                </c:pt>
                <c:pt idx="841">
                  <c:v>0.66512325231481484</c:v>
                </c:pt>
                <c:pt idx="842">
                  <c:v>0.66513500000000003</c:v>
                </c:pt>
                <c:pt idx="843">
                  <c:v>0.66514675925925926</c:v>
                </c:pt>
                <c:pt idx="844">
                  <c:v>0.66515849537037042</c:v>
                </c:pt>
                <c:pt idx="845">
                  <c:v>0.66517443287037037</c:v>
                </c:pt>
                <c:pt idx="846">
                  <c:v>0.66518634259259257</c:v>
                </c:pt>
                <c:pt idx="847">
                  <c:v>0.66520354166666662</c:v>
                </c:pt>
                <c:pt idx="848">
                  <c:v>0.66521517361111115</c:v>
                </c:pt>
                <c:pt idx="849">
                  <c:v>0.66522685185185182</c:v>
                </c:pt>
                <c:pt idx="850">
                  <c:v>0.66523846064814818</c:v>
                </c:pt>
                <c:pt idx="851">
                  <c:v>0.66525028935185182</c:v>
                </c:pt>
                <c:pt idx="852">
                  <c:v>0.66526193287037039</c:v>
                </c:pt>
                <c:pt idx="853">
                  <c:v>0.66527369212962961</c:v>
                </c:pt>
                <c:pt idx="854">
                  <c:v>0.66529100694444443</c:v>
                </c:pt>
                <c:pt idx="855">
                  <c:v>0.66530269675925924</c:v>
                </c:pt>
                <c:pt idx="856">
                  <c:v>0.66531438657407405</c:v>
                </c:pt>
                <c:pt idx="857">
                  <c:v>0.66533178240740742</c:v>
                </c:pt>
                <c:pt idx="858">
                  <c:v>0.66534348379629626</c:v>
                </c:pt>
                <c:pt idx="859">
                  <c:v>0.66535525462962963</c:v>
                </c:pt>
                <c:pt idx="860">
                  <c:v>0.66537265046296301</c:v>
                </c:pt>
                <c:pt idx="861">
                  <c:v>0.66538898148148151</c:v>
                </c:pt>
                <c:pt idx="862">
                  <c:v>0.66540624999999998</c:v>
                </c:pt>
                <c:pt idx="863">
                  <c:v>0.66541807870370373</c:v>
                </c:pt>
                <c:pt idx="864">
                  <c:v>0.66543521990740739</c:v>
                </c:pt>
                <c:pt idx="865">
                  <c:v>0.66544702546296297</c:v>
                </c:pt>
                <c:pt idx="866">
                  <c:v>0.66545870370370375</c:v>
                </c:pt>
                <c:pt idx="867">
                  <c:v>0.66547045138888894</c:v>
                </c:pt>
                <c:pt idx="868">
                  <c:v>0.66548763888888884</c:v>
                </c:pt>
                <c:pt idx="869">
                  <c:v>0.66549943287037039</c:v>
                </c:pt>
                <c:pt idx="870">
                  <c:v>0.66551115740740741</c:v>
                </c:pt>
                <c:pt idx="871">
                  <c:v>0.66552850694444443</c:v>
                </c:pt>
                <c:pt idx="872">
                  <c:v>0.66554026620370366</c:v>
                </c:pt>
                <c:pt idx="873">
                  <c:v>0.66555185185185184</c:v>
                </c:pt>
                <c:pt idx="874">
                  <c:v>0.66556359953703703</c:v>
                </c:pt>
                <c:pt idx="875">
                  <c:v>0.66557989583333332</c:v>
                </c:pt>
                <c:pt idx="876">
                  <c:v>0.66559163194444448</c:v>
                </c:pt>
                <c:pt idx="877">
                  <c:v>0.66560337962962968</c:v>
                </c:pt>
                <c:pt idx="878">
                  <c:v>0.66562049768518516</c:v>
                </c:pt>
                <c:pt idx="879">
                  <c:v>0.66563236111111113</c:v>
                </c:pt>
                <c:pt idx="880">
                  <c:v>0.66564843750000002</c:v>
                </c:pt>
                <c:pt idx="881">
                  <c:v>0.66566123842592595</c:v>
                </c:pt>
                <c:pt idx="882">
                  <c:v>0.66567517361111106</c:v>
                </c:pt>
                <c:pt idx="883">
                  <c:v>0.66569164351851851</c:v>
                </c:pt>
                <c:pt idx="884">
                  <c:v>0.66570336805555552</c:v>
                </c:pt>
                <c:pt idx="885">
                  <c:v>0.66572056712962968</c:v>
                </c:pt>
                <c:pt idx="886">
                  <c:v>0.66573215277777775</c:v>
                </c:pt>
                <c:pt idx="887">
                  <c:v>0.6657448032407407</c:v>
                </c:pt>
                <c:pt idx="888">
                  <c:v>0.66576019675925924</c:v>
                </c:pt>
                <c:pt idx="889">
                  <c:v>0.66577192129629625</c:v>
                </c:pt>
                <c:pt idx="890">
                  <c:v>0.6657834953703704</c:v>
                </c:pt>
                <c:pt idx="891">
                  <c:v>0.6657952430555556</c:v>
                </c:pt>
                <c:pt idx="892">
                  <c:v>0.66580701388888885</c:v>
                </c:pt>
                <c:pt idx="893">
                  <c:v>0.66582427083333329</c:v>
                </c:pt>
                <c:pt idx="894">
                  <c:v>0.66583581018518523</c:v>
                </c:pt>
                <c:pt idx="895">
                  <c:v>0.66584765046296301</c:v>
                </c:pt>
                <c:pt idx="896">
                  <c:v>0.66585935185185186</c:v>
                </c:pt>
                <c:pt idx="897">
                  <c:v>0.66587678240740744</c:v>
                </c:pt>
                <c:pt idx="898">
                  <c:v>0.66588843750000004</c:v>
                </c:pt>
                <c:pt idx="899">
                  <c:v>0.66590015046296291</c:v>
                </c:pt>
                <c:pt idx="900">
                  <c:v>0.66591736111111111</c:v>
                </c:pt>
                <c:pt idx="901">
                  <c:v>0.66592909722222227</c:v>
                </c:pt>
                <c:pt idx="902">
                  <c:v>0.66594083333333332</c:v>
                </c:pt>
                <c:pt idx="903">
                  <c:v>0.66595243055555553</c:v>
                </c:pt>
                <c:pt idx="904">
                  <c:v>0.66596848379629625</c:v>
                </c:pt>
                <c:pt idx="905">
                  <c:v>0.66598026620370365</c:v>
                </c:pt>
                <c:pt idx="906">
                  <c:v>0.66599200231481481</c:v>
                </c:pt>
                <c:pt idx="907">
                  <c:v>0.66600450231481478</c:v>
                </c:pt>
                <c:pt idx="908">
                  <c:v>0.66602093750000002</c:v>
                </c:pt>
                <c:pt idx="909">
                  <c:v>0.66603277777777781</c:v>
                </c:pt>
                <c:pt idx="910">
                  <c:v>0.66604445601851847</c:v>
                </c:pt>
                <c:pt idx="911">
                  <c:v>0.66605621527777781</c:v>
                </c:pt>
                <c:pt idx="912">
                  <c:v>0.66607348379629627</c:v>
                </c:pt>
                <c:pt idx="913">
                  <c:v>0.66608517361111108</c:v>
                </c:pt>
                <c:pt idx="914">
                  <c:v>0.66609692129629627</c:v>
                </c:pt>
                <c:pt idx="915">
                  <c:v>0.66611412037037032</c:v>
                </c:pt>
                <c:pt idx="916">
                  <c:v>0.66612584490740745</c:v>
                </c:pt>
                <c:pt idx="917">
                  <c:v>0.66613762731481485</c:v>
                </c:pt>
                <c:pt idx="918">
                  <c:v>0.66615377314814817</c:v>
                </c:pt>
                <c:pt idx="919">
                  <c:v>0.66616548611111115</c:v>
                </c:pt>
                <c:pt idx="920">
                  <c:v>0.66617719907407402</c:v>
                </c:pt>
                <c:pt idx="921">
                  <c:v>0.66619437500000001</c:v>
                </c:pt>
                <c:pt idx="922">
                  <c:v>0.6662061226851852</c:v>
                </c:pt>
                <c:pt idx="923">
                  <c:v>0.66621773148148145</c:v>
                </c:pt>
                <c:pt idx="924">
                  <c:v>0.66622931712962963</c:v>
                </c:pt>
                <c:pt idx="925">
                  <c:v>0.66624109953703703</c:v>
                </c:pt>
                <c:pt idx="926">
                  <c:v>0.66625268518518521</c:v>
                </c:pt>
                <c:pt idx="927">
                  <c:v>0.66626440972222223</c:v>
                </c:pt>
                <c:pt idx="928">
                  <c:v>0.6662761805555556</c:v>
                </c:pt>
                <c:pt idx="929">
                  <c:v>0.66629373842592587</c:v>
                </c:pt>
                <c:pt idx="930">
                  <c:v>0.66630541666666665</c:v>
                </c:pt>
                <c:pt idx="931">
                  <c:v>0.66632245370370369</c:v>
                </c:pt>
                <c:pt idx="932">
                  <c:v>0.66633416666666667</c:v>
                </c:pt>
                <c:pt idx="933">
                  <c:v>0.66634574074074071</c:v>
                </c:pt>
                <c:pt idx="934">
                  <c:v>0.66636038194444447</c:v>
                </c:pt>
                <c:pt idx="935">
                  <c:v>0.66637254629629628</c:v>
                </c:pt>
                <c:pt idx="936">
                  <c:v>0.66638664351851851</c:v>
                </c:pt>
                <c:pt idx="937">
                  <c:v>0.66640291666666662</c:v>
                </c:pt>
                <c:pt idx="938">
                  <c:v>0.66641464120370375</c:v>
                </c:pt>
                <c:pt idx="939">
                  <c:v>0.66642641203703701</c:v>
                </c:pt>
                <c:pt idx="940">
                  <c:v>0.66644250000000005</c:v>
                </c:pt>
                <c:pt idx="941">
                  <c:v>0.6664541087962963</c:v>
                </c:pt>
                <c:pt idx="942">
                  <c:v>0.66646586805555552</c:v>
                </c:pt>
                <c:pt idx="943">
                  <c:v>0.66647755787037033</c:v>
                </c:pt>
                <c:pt idx="944">
                  <c:v>0.66649496527777774</c:v>
                </c:pt>
                <c:pt idx="945">
                  <c:v>0.6665067013888889</c:v>
                </c:pt>
                <c:pt idx="946">
                  <c:v>0.66651936342592588</c:v>
                </c:pt>
                <c:pt idx="947">
                  <c:v>0.66653570601851853</c:v>
                </c:pt>
                <c:pt idx="948">
                  <c:v>0.66654739583333333</c:v>
                </c:pt>
                <c:pt idx="949">
                  <c:v>0.66655899305555555</c:v>
                </c:pt>
                <c:pt idx="950">
                  <c:v>0.66657074074074074</c:v>
                </c:pt>
                <c:pt idx="951">
                  <c:v>0.66658246527777776</c:v>
                </c:pt>
                <c:pt idx="952">
                  <c:v>0.66659767361111111</c:v>
                </c:pt>
                <c:pt idx="953">
                  <c:v>0.66661122685185181</c:v>
                </c:pt>
                <c:pt idx="954">
                  <c:v>0.6666228472222222</c:v>
                </c:pt>
                <c:pt idx="955">
                  <c:v>0.66663474537037037</c:v>
                </c:pt>
                <c:pt idx="956">
                  <c:v>0.66665082175925927</c:v>
                </c:pt>
                <c:pt idx="957">
                  <c:v>0.66666260416666667</c:v>
                </c:pt>
                <c:pt idx="958">
                  <c:v>0.66667447916666667</c:v>
                </c:pt>
                <c:pt idx="959">
                  <c:v>0.66669156249999995</c:v>
                </c:pt>
                <c:pt idx="960">
                  <c:v>0.66670327546296293</c:v>
                </c:pt>
                <c:pt idx="961">
                  <c:v>0.66671502314814812</c:v>
                </c:pt>
                <c:pt idx="962">
                  <c:v>0.66672678240740746</c:v>
                </c:pt>
                <c:pt idx="963">
                  <c:v>0.66673843749999995</c:v>
                </c:pt>
                <c:pt idx="964">
                  <c:v>0.66675016203703708</c:v>
                </c:pt>
                <c:pt idx="965">
                  <c:v>0.66676748842592592</c:v>
                </c:pt>
                <c:pt idx="966">
                  <c:v>0.66677908564814814</c:v>
                </c:pt>
                <c:pt idx="967">
                  <c:v>0.66679079861111112</c:v>
                </c:pt>
                <c:pt idx="968">
                  <c:v>0.66680239583333334</c:v>
                </c:pt>
                <c:pt idx="969">
                  <c:v>0.6668141319444445</c:v>
                </c:pt>
                <c:pt idx="970">
                  <c:v>0.66683026620370367</c:v>
                </c:pt>
                <c:pt idx="971">
                  <c:v>0.66684209490740742</c:v>
                </c:pt>
                <c:pt idx="972">
                  <c:v>0.66685932870370368</c:v>
                </c:pt>
                <c:pt idx="973">
                  <c:v>0.66687175925925923</c:v>
                </c:pt>
                <c:pt idx="974">
                  <c:v>0.66688848379629628</c:v>
                </c:pt>
                <c:pt idx="975">
                  <c:v>0.6669003356481481</c:v>
                </c:pt>
                <c:pt idx="976">
                  <c:v>0.66691755787037033</c:v>
                </c:pt>
                <c:pt idx="977">
                  <c:v>0.66692920138888889</c:v>
                </c:pt>
                <c:pt idx="978">
                  <c:v>0.66694092592592591</c:v>
                </c:pt>
                <c:pt idx="979">
                  <c:v>0.6669526736111111</c:v>
                </c:pt>
                <c:pt idx="980">
                  <c:v>0.66697006944444448</c:v>
                </c:pt>
                <c:pt idx="981">
                  <c:v>0.66698739583333333</c:v>
                </c:pt>
                <c:pt idx="982">
                  <c:v>0.66699915509259255</c:v>
                </c:pt>
                <c:pt idx="983">
                  <c:v>0.66701089120370372</c:v>
                </c:pt>
                <c:pt idx="984">
                  <c:v>0.6670224768518519</c:v>
                </c:pt>
                <c:pt idx="985">
                  <c:v>0.66703873842592598</c:v>
                </c:pt>
                <c:pt idx="986">
                  <c:v>0.66705047453703703</c:v>
                </c:pt>
                <c:pt idx="987">
                  <c:v>0.66706206018518521</c:v>
                </c:pt>
                <c:pt idx="988">
                  <c:v>0.66707383101851847</c:v>
                </c:pt>
                <c:pt idx="989">
                  <c:v>0.66709107638888887</c:v>
                </c:pt>
                <c:pt idx="990">
                  <c:v>0.6671062152777778</c:v>
                </c:pt>
                <c:pt idx="991">
                  <c:v>0.66712016203703706</c:v>
                </c:pt>
                <c:pt idx="992">
                  <c:v>0.66713179398148148</c:v>
                </c:pt>
                <c:pt idx="993">
                  <c:v>0.6671434259259259</c:v>
                </c:pt>
                <c:pt idx="994">
                  <c:v>0.66715501157407409</c:v>
                </c:pt>
                <c:pt idx="995">
                  <c:v>0.66716678240740745</c:v>
                </c:pt>
                <c:pt idx="996">
                  <c:v>0.66717836805555553</c:v>
                </c:pt>
                <c:pt idx="997">
                  <c:v>0.66719012731481486</c:v>
                </c:pt>
                <c:pt idx="998">
                  <c:v>0.6672019212962963</c:v>
                </c:pt>
                <c:pt idx="999">
                  <c:v>0.667218125</c:v>
                </c:pt>
                <c:pt idx="1000">
                  <c:v>0.66723069444444449</c:v>
                </c:pt>
                <c:pt idx="1001">
                  <c:v>0.66724721064814818</c:v>
                </c:pt>
                <c:pt idx="1002">
                  <c:v>0.66725890046296299</c:v>
                </c:pt>
                <c:pt idx="1003">
                  <c:v>0.6672761805555556</c:v>
                </c:pt>
                <c:pt idx="1004">
                  <c:v>0.66728778935185185</c:v>
                </c:pt>
                <c:pt idx="1005">
                  <c:v>0.66729953703703704</c:v>
                </c:pt>
                <c:pt idx="1006">
                  <c:v>0.66731108796296301</c:v>
                </c:pt>
                <c:pt idx="1007">
                  <c:v>0.66732285879629627</c:v>
                </c:pt>
                <c:pt idx="1008">
                  <c:v>0.66734023148148147</c:v>
                </c:pt>
                <c:pt idx="1009">
                  <c:v>0.66735194444444446</c:v>
                </c:pt>
                <c:pt idx="1010">
                  <c:v>0.66736354166666667</c:v>
                </c:pt>
                <c:pt idx="1011">
                  <c:v>0.66737528935185186</c:v>
                </c:pt>
                <c:pt idx="1012">
                  <c:v>0.66738706018518523</c:v>
                </c:pt>
                <c:pt idx="1013">
                  <c:v>0.6674051157407408</c:v>
                </c:pt>
                <c:pt idx="1014">
                  <c:v>0.6674206597222222</c:v>
                </c:pt>
                <c:pt idx="1015">
                  <c:v>0.66743241898148153</c:v>
                </c:pt>
                <c:pt idx="1016">
                  <c:v>0.66744421296296297</c:v>
                </c:pt>
                <c:pt idx="1017">
                  <c:v>0.66746120370370365</c:v>
                </c:pt>
                <c:pt idx="1018">
                  <c:v>0.6674729976851852</c:v>
                </c:pt>
                <c:pt idx="1019">
                  <c:v>0.66748471064814818</c:v>
                </c:pt>
                <c:pt idx="1020">
                  <c:v>0.66749644675925923</c:v>
                </c:pt>
                <c:pt idx="1021">
                  <c:v>0.66751372685185184</c:v>
                </c:pt>
                <c:pt idx="1022">
                  <c:v>0.66752532407407406</c:v>
                </c:pt>
                <c:pt idx="1023">
                  <c:v>0.66753693287037041</c:v>
                </c:pt>
                <c:pt idx="1024">
                  <c:v>0.66754868055555561</c:v>
                </c:pt>
                <c:pt idx="1025">
                  <c:v>0.66756035879629627</c:v>
                </c:pt>
                <c:pt idx="1026">
                  <c:v>0.66757206018518522</c:v>
                </c:pt>
                <c:pt idx="1027">
                  <c:v>0.66758364583333329</c:v>
                </c:pt>
                <c:pt idx="1028">
                  <c:v>0.66759990740740738</c:v>
                </c:pt>
                <c:pt idx="1029">
                  <c:v>0.66761164351851854</c:v>
                </c:pt>
                <c:pt idx="1030">
                  <c:v>0.66762325231481479</c:v>
                </c:pt>
                <c:pt idx="1031">
                  <c:v>0.66763482638888894</c:v>
                </c:pt>
                <c:pt idx="1032">
                  <c:v>0.66764665509259258</c:v>
                </c:pt>
                <c:pt idx="1033">
                  <c:v>0.66766392361111115</c:v>
                </c:pt>
                <c:pt idx="1034">
                  <c:v>0.66767568287037038</c:v>
                </c:pt>
                <c:pt idx="1035">
                  <c:v>0.6676874074074074</c:v>
                </c:pt>
                <c:pt idx="1036">
                  <c:v>0.66770467592592597</c:v>
                </c:pt>
                <c:pt idx="1037">
                  <c:v>0.6677165625</c:v>
                </c:pt>
                <c:pt idx="1038">
                  <c:v>0.66773373842592587</c:v>
                </c:pt>
                <c:pt idx="1039">
                  <c:v>0.66774549768518521</c:v>
                </c:pt>
                <c:pt idx="1040">
                  <c:v>0.6677572453703704</c:v>
                </c:pt>
                <c:pt idx="1041">
                  <c:v>0.66776900462962963</c:v>
                </c:pt>
                <c:pt idx="1042">
                  <c:v>0.66778309027777782</c:v>
                </c:pt>
                <c:pt idx="1043">
                  <c:v>0.66779668981481477</c:v>
                </c:pt>
                <c:pt idx="1044">
                  <c:v>0.66780840277777775</c:v>
                </c:pt>
                <c:pt idx="1045">
                  <c:v>0.66782949074074072</c:v>
                </c:pt>
                <c:pt idx="1046">
                  <c:v>0.66784186342592589</c:v>
                </c:pt>
                <c:pt idx="1047">
                  <c:v>0.66785488425925921</c:v>
                </c:pt>
                <c:pt idx="1048">
                  <c:v>0.66786673611111114</c:v>
                </c:pt>
                <c:pt idx="1049">
                  <c:v>0.66787931712962967</c:v>
                </c:pt>
                <c:pt idx="1050">
                  <c:v>0.66789559027777778</c:v>
                </c:pt>
                <c:pt idx="1051">
                  <c:v>0.66790736111111115</c:v>
                </c:pt>
                <c:pt idx="1052">
                  <c:v>0.66792363425925927</c:v>
                </c:pt>
                <c:pt idx="1053">
                  <c:v>0.66793545138888888</c:v>
                </c:pt>
                <c:pt idx="1054">
                  <c:v>0.66795273148148149</c:v>
                </c:pt>
                <c:pt idx="1055">
                  <c:v>0.6679646759259259</c:v>
                </c:pt>
                <c:pt idx="1056">
                  <c:v>0.66798171296296294</c:v>
                </c:pt>
                <c:pt idx="1057">
                  <c:v>0.66799350694444448</c:v>
                </c:pt>
                <c:pt idx="1058">
                  <c:v>0.66800519675925929</c:v>
                </c:pt>
                <c:pt idx="1059">
                  <c:v>0.66801678240740736</c:v>
                </c:pt>
                <c:pt idx="1060">
                  <c:v>0.66802850694444449</c:v>
                </c:pt>
                <c:pt idx="1061">
                  <c:v>0.66804590277777776</c:v>
                </c:pt>
                <c:pt idx="1062">
                  <c:v>0.66805762731481477</c:v>
                </c:pt>
                <c:pt idx="1063">
                  <c:v>0.66806936342592593</c:v>
                </c:pt>
                <c:pt idx="1064">
                  <c:v>0.66808655092592595</c:v>
                </c:pt>
                <c:pt idx="1065">
                  <c:v>0.66809813657407402</c:v>
                </c:pt>
                <c:pt idx="1066">
                  <c:v>0.66811475694444444</c:v>
                </c:pt>
                <c:pt idx="1067">
                  <c:v>0.66813195601851849</c:v>
                </c:pt>
                <c:pt idx="1068">
                  <c:v>0.66814372685185186</c:v>
                </c:pt>
                <c:pt idx="1069">
                  <c:v>0.66815545138888888</c:v>
                </c:pt>
                <c:pt idx="1070">
                  <c:v>0.66817265046296292</c:v>
                </c:pt>
                <c:pt idx="1071">
                  <c:v>0.66818438657407409</c:v>
                </c:pt>
                <c:pt idx="1072">
                  <c:v>0.66819615740740745</c:v>
                </c:pt>
                <c:pt idx="1073">
                  <c:v>0.66821350694444448</c:v>
                </c:pt>
                <c:pt idx="1074">
                  <c:v>0.6682252662037037</c:v>
                </c:pt>
                <c:pt idx="1075">
                  <c:v>0.66823700231481487</c:v>
                </c:pt>
                <c:pt idx="1076">
                  <c:v>0.66825420138888891</c:v>
                </c:pt>
                <c:pt idx="1077">
                  <c:v>0.66826596064814814</c:v>
                </c:pt>
                <c:pt idx="1078">
                  <c:v>0.6682778240740741</c:v>
                </c:pt>
                <c:pt idx="1079">
                  <c:v>0.66828953703703708</c:v>
                </c:pt>
                <c:pt idx="1080">
                  <c:v>0.66830540509259262</c:v>
                </c:pt>
                <c:pt idx="1081">
                  <c:v>0.6683171180555556</c:v>
                </c:pt>
                <c:pt idx="1082">
                  <c:v>0.66832888888888886</c:v>
                </c:pt>
                <c:pt idx="1083">
                  <c:v>0.6683406481481482</c:v>
                </c:pt>
                <c:pt idx="1084">
                  <c:v>0.66835788194444445</c:v>
                </c:pt>
                <c:pt idx="1085">
                  <c:v>0.66836958333333329</c:v>
                </c:pt>
                <c:pt idx="1086">
                  <c:v>0.66838134259259263</c:v>
                </c:pt>
                <c:pt idx="1087">
                  <c:v>0.66839853009259265</c:v>
                </c:pt>
                <c:pt idx="1088">
                  <c:v>0.6684103009259259</c:v>
                </c:pt>
                <c:pt idx="1089">
                  <c:v>0.66842202546296292</c:v>
                </c:pt>
                <c:pt idx="1090">
                  <c:v>0.66843377314814811</c:v>
                </c:pt>
                <c:pt idx="1091">
                  <c:v>0.66845113425925928</c:v>
                </c:pt>
                <c:pt idx="1092">
                  <c:v>0.66846277777777774</c:v>
                </c:pt>
                <c:pt idx="1093">
                  <c:v>0.66847440972222227</c:v>
                </c:pt>
                <c:pt idx="1094">
                  <c:v>0.66848613425925929</c:v>
                </c:pt>
                <c:pt idx="1095">
                  <c:v>0.66850342592592593</c:v>
                </c:pt>
                <c:pt idx="1096">
                  <c:v>0.66851968750000001</c:v>
                </c:pt>
                <c:pt idx="1097">
                  <c:v>0.66853162037037039</c:v>
                </c:pt>
                <c:pt idx="1098">
                  <c:v>0.66855241898148143</c:v>
                </c:pt>
                <c:pt idx="1099">
                  <c:v>0.66856635416666665</c:v>
                </c:pt>
                <c:pt idx="1100">
                  <c:v>0.66858370370370368</c:v>
                </c:pt>
                <c:pt idx="1101">
                  <c:v>0.66859543981481484</c:v>
                </c:pt>
                <c:pt idx="1102">
                  <c:v>0.66860706018518523</c:v>
                </c:pt>
                <c:pt idx="1103">
                  <c:v>0.66861915509259262</c:v>
                </c:pt>
                <c:pt idx="1104">
                  <c:v>0.6686362384259259</c:v>
                </c:pt>
                <c:pt idx="1105">
                  <c:v>0.66864792824074071</c:v>
                </c:pt>
                <c:pt idx="1106">
                  <c:v>0.66865962962962966</c:v>
                </c:pt>
                <c:pt idx="1107">
                  <c:v>0.66867197916666665</c:v>
                </c:pt>
                <c:pt idx="1108">
                  <c:v>0.6686885763888889</c:v>
                </c:pt>
                <c:pt idx="1109">
                  <c:v>0.66870491898148143</c:v>
                </c:pt>
                <c:pt idx="1110">
                  <c:v>0.66871673611111115</c:v>
                </c:pt>
                <c:pt idx="1111">
                  <c:v>0.66873160879629634</c:v>
                </c:pt>
                <c:pt idx="1112">
                  <c:v>0.6687455902777778</c:v>
                </c:pt>
                <c:pt idx="1113">
                  <c:v>0.66875732638888885</c:v>
                </c:pt>
                <c:pt idx="1114">
                  <c:v>0.66876908564814819</c:v>
                </c:pt>
                <c:pt idx="1115">
                  <c:v>0.66878625000000003</c:v>
                </c:pt>
                <c:pt idx="1116">
                  <c:v>0.66879799768518522</c:v>
                </c:pt>
                <c:pt idx="1117">
                  <c:v>0.66880978009259262</c:v>
                </c:pt>
                <c:pt idx="1118">
                  <c:v>0.66882152777777781</c:v>
                </c:pt>
                <c:pt idx="1119">
                  <c:v>0.66883887731481484</c:v>
                </c:pt>
                <c:pt idx="1120">
                  <c:v>0.66885625000000004</c:v>
                </c:pt>
                <c:pt idx="1121">
                  <c:v>0.66886791666666667</c:v>
                </c:pt>
                <c:pt idx="1122">
                  <c:v>0.66888548611111109</c:v>
                </c:pt>
                <c:pt idx="1123">
                  <c:v>0.66890160879629634</c:v>
                </c:pt>
                <c:pt idx="1124">
                  <c:v>0.66891336805555557</c:v>
                </c:pt>
                <c:pt idx="1125">
                  <c:v>0.668925162037037</c:v>
                </c:pt>
                <c:pt idx="1126">
                  <c:v>0.66894239583333337</c:v>
                </c:pt>
                <c:pt idx="1127">
                  <c:v>0.66895422453703701</c:v>
                </c:pt>
                <c:pt idx="1128">
                  <c:v>0.66896872685185182</c:v>
                </c:pt>
                <c:pt idx="1129">
                  <c:v>0.66898317129629625</c:v>
                </c:pt>
                <c:pt idx="1130">
                  <c:v>0.66899500000000001</c:v>
                </c:pt>
                <c:pt idx="1131">
                  <c:v>0.6690121180555556</c:v>
                </c:pt>
                <c:pt idx="1132">
                  <c:v>0.66902388888888886</c:v>
                </c:pt>
                <c:pt idx="1133">
                  <c:v>0.66903562500000002</c:v>
                </c:pt>
                <c:pt idx="1134">
                  <c:v>0.66904719907407406</c:v>
                </c:pt>
                <c:pt idx="1135">
                  <c:v>0.66905894675925925</c:v>
                </c:pt>
                <c:pt idx="1136">
                  <c:v>0.66907534722222217</c:v>
                </c:pt>
                <c:pt idx="1137">
                  <c:v>0.6690870717592593</c:v>
                </c:pt>
                <c:pt idx="1138">
                  <c:v>0.66910417824074075</c:v>
                </c:pt>
                <c:pt idx="1139">
                  <c:v>0.66911592592592595</c:v>
                </c:pt>
                <c:pt idx="1140">
                  <c:v>0.66912767361111114</c:v>
                </c:pt>
                <c:pt idx="1141">
                  <c:v>0.66913942129629633</c:v>
                </c:pt>
                <c:pt idx="1142">
                  <c:v>0.66915664351851856</c:v>
                </c:pt>
                <c:pt idx="1143">
                  <c:v>0.6691683449074074</c:v>
                </c:pt>
                <c:pt idx="1144">
                  <c:v>0.6691801273148148</c:v>
                </c:pt>
                <c:pt idx="1145">
                  <c:v>0.66919733796296299</c:v>
                </c:pt>
                <c:pt idx="1146">
                  <c:v>0.66920892361111106</c:v>
                </c:pt>
                <c:pt idx="1147">
                  <c:v>0.66922065972222222</c:v>
                </c:pt>
                <c:pt idx="1148">
                  <c:v>0.66923241898148145</c:v>
                </c:pt>
                <c:pt idx="1149">
                  <c:v>0.66924980324074079</c:v>
                </c:pt>
                <c:pt idx="1150">
                  <c:v>0.66927995370370374</c:v>
                </c:pt>
                <c:pt idx="1151">
                  <c:v>0.66929651620370367</c:v>
                </c:pt>
                <c:pt idx="1152">
                  <c:v>0.66931393518518523</c:v>
                </c:pt>
                <c:pt idx="1153">
                  <c:v>0.66932550925925927</c:v>
                </c:pt>
                <c:pt idx="1154">
                  <c:v>0.66933732638888888</c:v>
                </c:pt>
                <c:pt idx="1155">
                  <c:v>0.66935445601851851</c:v>
                </c:pt>
                <c:pt idx="1156">
                  <c:v>0.66936625000000005</c:v>
                </c:pt>
                <c:pt idx="1157">
                  <c:v>0.66937781249999995</c:v>
                </c:pt>
                <c:pt idx="1158">
                  <c:v>0.66938954861111111</c:v>
                </c:pt>
                <c:pt idx="1159">
                  <c:v>0.66940582175925922</c:v>
                </c:pt>
                <c:pt idx="1160">
                  <c:v>0.66941755787037038</c:v>
                </c:pt>
                <c:pt idx="1161">
                  <c:v>0.66943498842592597</c:v>
                </c:pt>
                <c:pt idx="1162">
                  <c:v>0.66944667824074078</c:v>
                </c:pt>
                <c:pt idx="1163">
                  <c:v>0.66946416666666664</c:v>
                </c:pt>
                <c:pt idx="1164">
                  <c:v>0.66947581018518521</c:v>
                </c:pt>
                <c:pt idx="1165">
                  <c:v>0.66948739583333339</c:v>
                </c:pt>
                <c:pt idx="1166">
                  <c:v>0.66949916666666665</c:v>
                </c:pt>
                <c:pt idx="1167">
                  <c:v>0.66951636574074069</c:v>
                </c:pt>
                <c:pt idx="1168">
                  <c:v>0.66952800925925926</c:v>
                </c:pt>
                <c:pt idx="1169">
                  <c:v>0.66953967592592589</c:v>
                </c:pt>
                <c:pt idx="1170">
                  <c:v>0.66955142361111109</c:v>
                </c:pt>
                <c:pt idx="1171">
                  <c:v>0.66956317129629628</c:v>
                </c:pt>
                <c:pt idx="1172">
                  <c:v>0.66957491898148147</c:v>
                </c:pt>
                <c:pt idx="1173">
                  <c:v>0.66959081018518518</c:v>
                </c:pt>
                <c:pt idx="1174">
                  <c:v>0.66960260416666662</c:v>
                </c:pt>
                <c:pt idx="1175">
                  <c:v>0.6696143171296296</c:v>
                </c:pt>
                <c:pt idx="1176">
                  <c:v>0.6696316898148148</c:v>
                </c:pt>
                <c:pt idx="1177">
                  <c:v>0.66964342592592596</c:v>
                </c:pt>
                <c:pt idx="1178">
                  <c:v>0.66965519675925922</c:v>
                </c:pt>
                <c:pt idx="1179">
                  <c:v>0.66967239583333338</c:v>
                </c:pt>
                <c:pt idx="1180">
                  <c:v>0.66968412037037039</c:v>
                </c:pt>
                <c:pt idx="1181">
                  <c:v>0.66969571759259261</c:v>
                </c:pt>
                <c:pt idx="1182">
                  <c:v>0.66970747685185184</c:v>
                </c:pt>
                <c:pt idx="1183">
                  <c:v>0.66971903935185184</c:v>
                </c:pt>
                <c:pt idx="1184">
                  <c:v>0.66973081018518521</c:v>
                </c:pt>
                <c:pt idx="1185">
                  <c:v>0.66974256944444444</c:v>
                </c:pt>
                <c:pt idx="1186">
                  <c:v>0.66975975694444445</c:v>
                </c:pt>
                <c:pt idx="1187">
                  <c:v>0.66977133101851849</c:v>
                </c:pt>
                <c:pt idx="1188">
                  <c:v>0.66978780092592594</c:v>
                </c:pt>
                <c:pt idx="1189">
                  <c:v>0.66979951388888892</c:v>
                </c:pt>
                <c:pt idx="1190">
                  <c:v>0.6698169444444444</c:v>
                </c:pt>
                <c:pt idx="1191">
                  <c:v>0.66982863425925931</c:v>
                </c:pt>
                <c:pt idx="1192">
                  <c:v>0.66984581018518519</c:v>
                </c:pt>
                <c:pt idx="1193">
                  <c:v>0.66985760416666662</c:v>
                </c:pt>
                <c:pt idx="1194">
                  <c:v>0.66986943287037037</c:v>
                </c:pt>
                <c:pt idx="1195">
                  <c:v>0.66988670138888884</c:v>
                </c:pt>
                <c:pt idx="1196">
                  <c:v>0.66989862268518519</c:v>
                </c:pt>
                <c:pt idx="1197">
                  <c:v>0.66991582175925923</c:v>
                </c:pt>
                <c:pt idx="1198">
                  <c:v>0.66992754629629625</c:v>
                </c:pt>
                <c:pt idx="1199">
                  <c:v>0.66994489583333339</c:v>
                </c:pt>
                <c:pt idx="1200">
                  <c:v>0.66995650462962963</c:v>
                </c:pt>
                <c:pt idx="1201">
                  <c:v>0.66996828703703704</c:v>
                </c:pt>
                <c:pt idx="1202">
                  <c:v>0.66998000000000002</c:v>
                </c:pt>
                <c:pt idx="1203">
                  <c:v>0.66999991898148148</c:v>
                </c:pt>
                <c:pt idx="1204">
                  <c:v>0.67001402777777774</c:v>
                </c:pt>
                <c:pt idx="1205">
                  <c:v>0.67003098379629633</c:v>
                </c:pt>
                <c:pt idx="1206">
                  <c:v>0.67004259259259258</c:v>
                </c:pt>
                <c:pt idx="1207">
                  <c:v>0.67005437499999998</c:v>
                </c:pt>
                <c:pt idx="1208">
                  <c:v>0.67006608796296296</c:v>
                </c:pt>
                <c:pt idx="1209">
                  <c:v>0.67007784722222219</c:v>
                </c:pt>
                <c:pt idx="1210">
                  <c:v>0.67009516203703701</c:v>
                </c:pt>
                <c:pt idx="1211">
                  <c:v>0.67011141203703706</c:v>
                </c:pt>
                <c:pt idx="1212">
                  <c:v>0.67012325231481484</c:v>
                </c:pt>
                <c:pt idx="1213">
                  <c:v>0.67013592592592597</c:v>
                </c:pt>
                <c:pt idx="1214">
                  <c:v>0.67015203703703707</c:v>
                </c:pt>
                <c:pt idx="1215">
                  <c:v>0.67016386574074072</c:v>
                </c:pt>
                <c:pt idx="1216">
                  <c:v>0.67017559027777773</c:v>
                </c:pt>
                <c:pt idx="1217">
                  <c:v>0.67019303240740735</c:v>
                </c:pt>
                <c:pt idx="1218">
                  <c:v>0.67020478009259254</c:v>
                </c:pt>
                <c:pt idx="1219">
                  <c:v>0.67022201388888891</c:v>
                </c:pt>
                <c:pt idx="1220">
                  <c:v>0.67023374999999996</c:v>
                </c:pt>
                <c:pt idx="1221">
                  <c:v>0.67024548611111112</c:v>
                </c:pt>
                <c:pt idx="1222">
                  <c:v>0.67026267361111114</c:v>
                </c:pt>
                <c:pt idx="1223">
                  <c:v>0.67027445601851854</c:v>
                </c:pt>
                <c:pt idx="1224">
                  <c:v>0.67028616898148152</c:v>
                </c:pt>
                <c:pt idx="1225">
                  <c:v>0.67030246527777781</c:v>
                </c:pt>
                <c:pt idx="1226">
                  <c:v>0.67031418981481483</c:v>
                </c:pt>
                <c:pt idx="1227">
                  <c:v>0.67033151620370368</c:v>
                </c:pt>
                <c:pt idx="1228">
                  <c:v>0.67034331018518523</c:v>
                </c:pt>
                <c:pt idx="1229">
                  <c:v>0.6703604861111111</c:v>
                </c:pt>
                <c:pt idx="1230">
                  <c:v>0.67037224537037032</c:v>
                </c:pt>
                <c:pt idx="1231">
                  <c:v>0.6703840509259259</c:v>
                </c:pt>
                <c:pt idx="1232">
                  <c:v>0.67040141203703707</c:v>
                </c:pt>
                <c:pt idx="1233">
                  <c:v>0.67041313657407409</c:v>
                </c:pt>
                <c:pt idx="1234">
                  <c:v>0.6704248611111111</c:v>
                </c:pt>
                <c:pt idx="1235">
                  <c:v>0.67044207175925929</c:v>
                </c:pt>
                <c:pt idx="1236">
                  <c:v>0.67045384259259255</c:v>
                </c:pt>
                <c:pt idx="1237">
                  <c:v>0.6704656365740741</c:v>
                </c:pt>
                <c:pt idx="1238">
                  <c:v>0.67048274305555555</c:v>
                </c:pt>
                <c:pt idx="1239">
                  <c:v>0.670499212962963</c:v>
                </c:pt>
                <c:pt idx="1240">
                  <c:v>0.67051104166666664</c:v>
                </c:pt>
                <c:pt idx="1241">
                  <c:v>0.67052812500000003</c:v>
                </c:pt>
                <c:pt idx="1242">
                  <c:v>0.67053991898148146</c:v>
                </c:pt>
                <c:pt idx="1243">
                  <c:v>0.6705514930555555</c:v>
                </c:pt>
                <c:pt idx="1244">
                  <c:v>0.67056325231481484</c:v>
                </c:pt>
                <c:pt idx="1245">
                  <c:v>0.67058068287037043</c:v>
                </c:pt>
                <c:pt idx="1246">
                  <c:v>0.67059240740740744</c:v>
                </c:pt>
                <c:pt idx="1247">
                  <c:v>0.67060410879629628</c:v>
                </c:pt>
                <c:pt idx="1248">
                  <c:v>0.67061586805555551</c:v>
                </c:pt>
                <c:pt idx="1249">
                  <c:v>0.67062925925925931</c:v>
                </c:pt>
                <c:pt idx="1250">
                  <c:v>0.67064461805555553</c:v>
                </c:pt>
                <c:pt idx="1251">
                  <c:v>0.67065652777777773</c:v>
                </c:pt>
                <c:pt idx="1252">
                  <c:v>0.67067380787037034</c:v>
                </c:pt>
                <c:pt idx="1253">
                  <c:v>0.67068799768518517</c:v>
                </c:pt>
                <c:pt idx="1254">
                  <c:v>0.6707017476851852</c:v>
                </c:pt>
                <c:pt idx="1255">
                  <c:v>0.67072270833333336</c:v>
                </c:pt>
                <c:pt idx="1256">
                  <c:v>0.67073666666666665</c:v>
                </c:pt>
                <c:pt idx="1257">
                  <c:v>0.67074825231481483</c:v>
                </c:pt>
                <c:pt idx="1258">
                  <c:v>0.67076000000000002</c:v>
                </c:pt>
                <c:pt idx="1259">
                  <c:v>0.67077175925925925</c:v>
                </c:pt>
                <c:pt idx="1260">
                  <c:v>0.67078923611111108</c:v>
                </c:pt>
                <c:pt idx="1261">
                  <c:v>0.67080538194444439</c:v>
                </c:pt>
                <c:pt idx="1262">
                  <c:v>0.67081700231481478</c:v>
                </c:pt>
                <c:pt idx="1263">
                  <c:v>0.67082870370370373</c:v>
                </c:pt>
                <c:pt idx="1264">
                  <c:v>0.6708402893518518</c:v>
                </c:pt>
                <c:pt idx="1265">
                  <c:v>0.67085201388888893</c:v>
                </c:pt>
                <c:pt idx="1266">
                  <c:v>0.67086378472222219</c:v>
                </c:pt>
                <c:pt idx="1267">
                  <c:v>0.6708809722222222</c:v>
                </c:pt>
                <c:pt idx="1268">
                  <c:v>0.6708927199074074</c:v>
                </c:pt>
                <c:pt idx="1269">
                  <c:v>0.67090431712962961</c:v>
                </c:pt>
                <c:pt idx="1270">
                  <c:v>0.67091604166666663</c:v>
                </c:pt>
                <c:pt idx="1271">
                  <c:v>0.67092778935185182</c:v>
                </c:pt>
                <c:pt idx="1272">
                  <c:v>0.67094510416666664</c:v>
                </c:pt>
                <c:pt idx="1273">
                  <c:v>0.67095690972222222</c:v>
                </c:pt>
                <c:pt idx="1274">
                  <c:v>0.67097300925925929</c:v>
                </c:pt>
                <c:pt idx="1275">
                  <c:v>0.67098475694444448</c:v>
                </c:pt>
                <c:pt idx="1276">
                  <c:v>0.67100222222222228</c:v>
                </c:pt>
                <c:pt idx="1277">
                  <c:v>0.67101967592592593</c:v>
                </c:pt>
                <c:pt idx="1278">
                  <c:v>0.67103141203703709</c:v>
                </c:pt>
                <c:pt idx="1279">
                  <c:v>0.67104393518518524</c:v>
                </c:pt>
                <c:pt idx="1280">
                  <c:v>0.67106037037037036</c:v>
                </c:pt>
                <c:pt idx="1281">
                  <c:v>0.67107211805555556</c:v>
                </c:pt>
                <c:pt idx="1282">
                  <c:v>0.67108386574074075</c:v>
                </c:pt>
                <c:pt idx="1283">
                  <c:v>0.67110121527777777</c:v>
                </c:pt>
                <c:pt idx="1284">
                  <c:v>0.67111296296296297</c:v>
                </c:pt>
                <c:pt idx="1285">
                  <c:v>0.67113020833333337</c:v>
                </c:pt>
                <c:pt idx="1286">
                  <c:v>0.67114196759259259</c:v>
                </c:pt>
                <c:pt idx="1287">
                  <c:v>0.67115371527777778</c:v>
                </c:pt>
                <c:pt idx="1288">
                  <c:v>0.67116978009259254</c:v>
                </c:pt>
                <c:pt idx="1289">
                  <c:v>0.6711815162037037</c:v>
                </c:pt>
                <c:pt idx="1290">
                  <c:v>0.67119334490740745</c:v>
                </c:pt>
                <c:pt idx="1291">
                  <c:v>0.67121049768518515</c:v>
                </c:pt>
                <c:pt idx="1292">
                  <c:v>0.67122223379629631</c:v>
                </c:pt>
                <c:pt idx="1293">
                  <c:v>0.67123396990740736</c:v>
                </c:pt>
                <c:pt idx="1294">
                  <c:v>0.67125134259259256</c:v>
                </c:pt>
                <c:pt idx="1295">
                  <c:v>0.67126307870370372</c:v>
                </c:pt>
                <c:pt idx="1296">
                  <c:v>0.67128045138888892</c:v>
                </c:pt>
                <c:pt idx="1297">
                  <c:v>0.67129202546296296</c:v>
                </c:pt>
                <c:pt idx="1298">
                  <c:v>0.67130381944444439</c:v>
                </c:pt>
                <c:pt idx="1299">
                  <c:v>0.67131555555555555</c:v>
                </c:pt>
                <c:pt idx="1300">
                  <c:v>0.67133283564814816</c:v>
                </c:pt>
                <c:pt idx="1301">
                  <c:v>0.67134465277777777</c:v>
                </c:pt>
                <c:pt idx="1302">
                  <c:v>0.6713607407407407</c:v>
                </c:pt>
                <c:pt idx="1303">
                  <c:v>0.67137250000000004</c:v>
                </c:pt>
                <c:pt idx="1304">
                  <c:v>0.67138429398148147</c:v>
                </c:pt>
                <c:pt idx="1305">
                  <c:v>0.67139956018518521</c:v>
                </c:pt>
                <c:pt idx="1306">
                  <c:v>0.67141319444444447</c:v>
                </c:pt>
                <c:pt idx="1307">
                  <c:v>0.67143057870370371</c:v>
                </c:pt>
                <c:pt idx="1308">
                  <c:v>0.6714459606481481</c:v>
                </c:pt>
                <c:pt idx="1309">
                  <c:v>0.67145930555555555</c:v>
                </c:pt>
                <c:pt idx="1310">
                  <c:v>0.67147146990740736</c:v>
                </c:pt>
                <c:pt idx="1311">
                  <c:v>0.67148318287037034</c:v>
                </c:pt>
                <c:pt idx="1312">
                  <c:v>0.67149495370370371</c:v>
                </c:pt>
                <c:pt idx="1313">
                  <c:v>0.67151211805555555</c:v>
                </c:pt>
                <c:pt idx="1314">
                  <c:v>0.67152387731481478</c:v>
                </c:pt>
                <c:pt idx="1315">
                  <c:v>0.67153561342592594</c:v>
                </c:pt>
                <c:pt idx="1316">
                  <c:v>0.67155287037037037</c:v>
                </c:pt>
                <c:pt idx="1317">
                  <c:v>0.67156927083333329</c:v>
                </c:pt>
                <c:pt idx="1318">
                  <c:v>0.67158099537037041</c:v>
                </c:pt>
                <c:pt idx="1319">
                  <c:v>0.67159829861111109</c:v>
                </c:pt>
                <c:pt idx="1320">
                  <c:v>0.67161002314814811</c:v>
                </c:pt>
                <c:pt idx="1321">
                  <c:v>0.67162181712962965</c:v>
                </c:pt>
                <c:pt idx="1322">
                  <c:v>0.67163652777777783</c:v>
                </c:pt>
                <c:pt idx="1323">
                  <c:v>0.67165077546296292</c:v>
                </c:pt>
                <c:pt idx="1324">
                  <c:v>0.67166239583333331</c:v>
                </c:pt>
                <c:pt idx="1325">
                  <c:v>0.67167400462962967</c:v>
                </c:pt>
                <c:pt idx="1326">
                  <c:v>0.67168572916666669</c:v>
                </c:pt>
                <c:pt idx="1327">
                  <c:v>0.6716973263888889</c:v>
                </c:pt>
                <c:pt idx="1328">
                  <c:v>0.67170914351851851</c:v>
                </c:pt>
                <c:pt idx="1329">
                  <c:v>0.67172624999999997</c:v>
                </c:pt>
                <c:pt idx="1330">
                  <c:v>0.67173796296296295</c:v>
                </c:pt>
                <c:pt idx="1331">
                  <c:v>0.67174974537037035</c:v>
                </c:pt>
                <c:pt idx="1332">
                  <c:v>0.67176605324074079</c:v>
                </c:pt>
                <c:pt idx="1333">
                  <c:v>0.67177778935185184</c:v>
                </c:pt>
                <c:pt idx="1334">
                  <c:v>0.67179494212962965</c:v>
                </c:pt>
                <c:pt idx="1335">
                  <c:v>0.67180673611111108</c:v>
                </c:pt>
                <c:pt idx="1336">
                  <c:v>0.6718184606481481</c:v>
                </c:pt>
                <c:pt idx="1337">
                  <c:v>0.67183584490740744</c:v>
                </c:pt>
                <c:pt idx="1338">
                  <c:v>0.67184743055555551</c:v>
                </c:pt>
                <c:pt idx="1339">
                  <c:v>0.67185915509259264</c:v>
                </c:pt>
                <c:pt idx="1340">
                  <c:v>0.67187090277777772</c:v>
                </c:pt>
                <c:pt idx="1341">
                  <c:v>0.67188831018518513</c:v>
                </c:pt>
                <c:pt idx="1342">
                  <c:v>0.67190002314814812</c:v>
                </c:pt>
                <c:pt idx="1343">
                  <c:v>0.67191159722222227</c:v>
                </c:pt>
                <c:pt idx="1344">
                  <c:v>0.6719233912037037</c:v>
                </c:pt>
                <c:pt idx="1345">
                  <c:v>0.67194061342592593</c:v>
                </c:pt>
                <c:pt idx="1346">
                  <c:v>0.6719569675925926</c:v>
                </c:pt>
                <c:pt idx="1347">
                  <c:v>0.67196856481481482</c:v>
                </c:pt>
                <c:pt idx="1348">
                  <c:v>0.6719805324074074</c:v>
                </c:pt>
                <c:pt idx="1349">
                  <c:v>0.67199224537037039</c:v>
                </c:pt>
                <c:pt idx="1350">
                  <c:v>0.67200927083333328</c:v>
                </c:pt>
                <c:pt idx="1351">
                  <c:v>0.67202087962962964</c:v>
                </c:pt>
                <c:pt idx="1352">
                  <c:v>0.67203267361111108</c:v>
                </c:pt>
                <c:pt idx="1353">
                  <c:v>0.67204434027777782</c:v>
                </c:pt>
                <c:pt idx="1354">
                  <c:v>0.67205609953703704</c:v>
                </c:pt>
                <c:pt idx="1355">
                  <c:v>0.67207331018518524</c:v>
                </c:pt>
                <c:pt idx="1356">
                  <c:v>0.67208502314814811</c:v>
                </c:pt>
                <c:pt idx="1357">
                  <c:v>0.67209659722222226</c:v>
                </c:pt>
                <c:pt idx="1358">
                  <c:v>0.67210839120370369</c:v>
                </c:pt>
                <c:pt idx="1359">
                  <c:v>0.67212018518518524</c:v>
                </c:pt>
                <c:pt idx="1360">
                  <c:v>0.67213741898148149</c:v>
                </c:pt>
                <c:pt idx="1361">
                  <c:v>0.6721492361111111</c:v>
                </c:pt>
                <c:pt idx="1362">
                  <c:v>0.67216886574074075</c:v>
                </c:pt>
                <c:pt idx="1363">
                  <c:v>0.67218271990740741</c:v>
                </c:pt>
                <c:pt idx="1364">
                  <c:v>0.67219447916666664</c:v>
                </c:pt>
                <c:pt idx="1365">
                  <c:v>0.67220626157407404</c:v>
                </c:pt>
                <c:pt idx="1366">
                  <c:v>0.672223587962963</c:v>
                </c:pt>
                <c:pt idx="1367">
                  <c:v>0.67223531250000002</c:v>
                </c:pt>
                <c:pt idx="1368">
                  <c:v>0.67225151620370371</c:v>
                </c:pt>
                <c:pt idx="1369">
                  <c:v>0.67226324074074073</c:v>
                </c:pt>
                <c:pt idx="1370">
                  <c:v>0.67227490740740736</c:v>
                </c:pt>
                <c:pt idx="1371">
                  <c:v>0.67228918981481478</c:v>
                </c:pt>
                <c:pt idx="1372">
                  <c:v>0.67230386574074075</c:v>
                </c:pt>
                <c:pt idx="1373">
                  <c:v>0.67231543981481479</c:v>
                </c:pt>
                <c:pt idx="1374">
                  <c:v>0.67232718749999998</c:v>
                </c:pt>
                <c:pt idx="1375">
                  <c:v>0.67233878472222219</c:v>
                </c:pt>
                <c:pt idx="1376">
                  <c:v>0.67235057870370374</c:v>
                </c:pt>
                <c:pt idx="1377">
                  <c:v>0.67236230324074076</c:v>
                </c:pt>
                <c:pt idx="1378">
                  <c:v>0.6723796296296296</c:v>
                </c:pt>
                <c:pt idx="1379">
                  <c:v>0.67239141203703701</c:v>
                </c:pt>
                <c:pt idx="1380">
                  <c:v>0.67240769675925927</c:v>
                </c:pt>
                <c:pt idx="1381">
                  <c:v>0.67242028935185183</c:v>
                </c:pt>
                <c:pt idx="1382">
                  <c:v>0.6724320601851852</c:v>
                </c:pt>
                <c:pt idx="1383">
                  <c:v>0.67244815972222227</c:v>
                </c:pt>
                <c:pt idx="1384">
                  <c:v>0.6724599189814815</c:v>
                </c:pt>
                <c:pt idx="1385">
                  <c:v>0.67247166666666669</c:v>
                </c:pt>
                <c:pt idx="1386">
                  <c:v>0.67248905092592592</c:v>
                </c:pt>
                <c:pt idx="1387">
                  <c:v>0.67250077546296294</c:v>
                </c:pt>
                <c:pt idx="1388">
                  <c:v>0.67251814814814814</c:v>
                </c:pt>
                <c:pt idx="1389">
                  <c:v>0.67252990740740737</c:v>
                </c:pt>
                <c:pt idx="1390">
                  <c:v>0.67254729166666671</c:v>
                </c:pt>
                <c:pt idx="1391">
                  <c:v>0.67255909722222218</c:v>
                </c:pt>
                <c:pt idx="1392">
                  <c:v>0.67257637731481479</c:v>
                </c:pt>
                <c:pt idx="1393">
                  <c:v>0.67258813657407412</c:v>
                </c:pt>
                <c:pt idx="1394">
                  <c:v>0.6725997222222222</c:v>
                </c:pt>
                <c:pt idx="1395">
                  <c:v>0.67261146990740739</c:v>
                </c:pt>
                <c:pt idx="1396">
                  <c:v>0.67262755787037032</c:v>
                </c:pt>
                <c:pt idx="1397">
                  <c:v>0.67263917824074071</c:v>
                </c:pt>
                <c:pt idx="1398">
                  <c:v>0.67265090277777773</c:v>
                </c:pt>
                <c:pt idx="1399">
                  <c:v>0.67266271990740745</c:v>
                </c:pt>
                <c:pt idx="1400">
                  <c:v>0.67267984953703708</c:v>
                </c:pt>
                <c:pt idx="1401">
                  <c:v>0.67269181712962967</c:v>
                </c:pt>
                <c:pt idx="1402">
                  <c:v>0.67270356481481486</c:v>
                </c:pt>
                <c:pt idx="1403">
                  <c:v>0.67272092592592592</c:v>
                </c:pt>
                <c:pt idx="1404">
                  <c:v>0.67273261574074072</c:v>
                </c:pt>
                <c:pt idx="1405">
                  <c:v>0.67274984953703709</c:v>
                </c:pt>
                <c:pt idx="1406">
                  <c:v>0.67276163194444449</c:v>
                </c:pt>
                <c:pt idx="1407">
                  <c:v>0.67277333333333333</c:v>
                </c:pt>
                <c:pt idx="1408">
                  <c:v>0.67279069444444439</c:v>
                </c:pt>
                <c:pt idx="1409">
                  <c:v>0.67280246527777776</c:v>
                </c:pt>
                <c:pt idx="1410">
                  <c:v>0.67281967592592595</c:v>
                </c:pt>
                <c:pt idx="1411">
                  <c:v>0.67283587962962965</c:v>
                </c:pt>
                <c:pt idx="1412">
                  <c:v>0.67284763888888888</c:v>
                </c:pt>
                <c:pt idx="1413">
                  <c:v>0.67285964120370367</c:v>
                </c:pt>
                <c:pt idx="1414">
                  <c:v>0.6728767708333333</c:v>
                </c:pt>
                <c:pt idx="1415">
                  <c:v>0.67289322916666672</c:v>
                </c:pt>
                <c:pt idx="1416">
                  <c:v>0.67290697916666664</c:v>
                </c:pt>
                <c:pt idx="1417">
                  <c:v>0.67291913194444442</c:v>
                </c:pt>
                <c:pt idx="1418">
                  <c:v>0.67293625000000001</c:v>
                </c:pt>
                <c:pt idx="1419">
                  <c:v>0.67294799768518521</c:v>
                </c:pt>
                <c:pt idx="1420">
                  <c:v>0.67296519675925925</c:v>
                </c:pt>
                <c:pt idx="1421">
                  <c:v>0.67297678240740744</c:v>
                </c:pt>
                <c:pt idx="1422">
                  <c:v>0.67298857638888887</c:v>
                </c:pt>
                <c:pt idx="1423">
                  <c:v>0.67300026620370368</c:v>
                </c:pt>
                <c:pt idx="1424">
                  <c:v>0.67301202546296301</c:v>
                </c:pt>
                <c:pt idx="1425">
                  <c:v>0.67302922453703706</c:v>
                </c:pt>
                <c:pt idx="1426">
                  <c:v>0.67304078703703707</c:v>
                </c:pt>
                <c:pt idx="1427">
                  <c:v>0.67305723379629634</c:v>
                </c:pt>
                <c:pt idx="1428">
                  <c:v>0.67306881944444441</c:v>
                </c:pt>
                <c:pt idx="1429">
                  <c:v>0.67308040509259259</c:v>
                </c:pt>
                <c:pt idx="1430">
                  <c:v>0.67309215277777779</c:v>
                </c:pt>
                <c:pt idx="1431">
                  <c:v>0.67310392361111115</c:v>
                </c:pt>
                <c:pt idx="1432">
                  <c:v>0.67311555555555558</c:v>
                </c:pt>
                <c:pt idx="1433">
                  <c:v>0.67312724537037039</c:v>
                </c:pt>
                <c:pt idx="1434">
                  <c:v>0.6731446527777778</c:v>
                </c:pt>
                <c:pt idx="1435">
                  <c:v>0.67315637731481481</c:v>
                </c:pt>
                <c:pt idx="1436">
                  <c:v>0.67316810185185183</c:v>
                </c:pt>
                <c:pt idx="1437">
                  <c:v>0.67318530092592588</c:v>
                </c:pt>
                <c:pt idx="1438">
                  <c:v>0.67319689814814809</c:v>
                </c:pt>
                <c:pt idx="1439">
                  <c:v>0.6732084606481481</c:v>
                </c:pt>
                <c:pt idx="1440">
                  <c:v>0.6732202430555555</c:v>
                </c:pt>
                <c:pt idx="1441">
                  <c:v>0.67323667824074074</c:v>
                </c:pt>
                <c:pt idx="1442">
                  <c:v>0.67324840277777775</c:v>
                </c:pt>
                <c:pt idx="1443">
                  <c:v>0.67326565972222219</c:v>
                </c:pt>
                <c:pt idx="1444">
                  <c:v>0.67327844907407408</c:v>
                </c:pt>
                <c:pt idx="1445">
                  <c:v>0.67329488425925921</c:v>
                </c:pt>
                <c:pt idx="1446">
                  <c:v>0.67330662037037037</c:v>
                </c:pt>
                <c:pt idx="1447">
                  <c:v>0.67332385416666662</c:v>
                </c:pt>
                <c:pt idx="1448">
                  <c:v>0.67333559027777778</c:v>
                </c:pt>
                <c:pt idx="1449">
                  <c:v>0.67334730324074077</c:v>
                </c:pt>
                <c:pt idx="1450">
                  <c:v>0.67336471064814818</c:v>
                </c:pt>
                <c:pt idx="1451">
                  <c:v>0.6733764351851852</c:v>
                </c:pt>
                <c:pt idx="1452">
                  <c:v>0.67338802083333338</c:v>
                </c:pt>
                <c:pt idx="1453">
                  <c:v>0.67339961805555559</c:v>
                </c:pt>
                <c:pt idx="1454">
                  <c:v>0.67341134259259261</c:v>
                </c:pt>
                <c:pt idx="1455">
                  <c:v>0.67342307870370366</c:v>
                </c:pt>
                <c:pt idx="1456">
                  <c:v>0.67343900462962958</c:v>
                </c:pt>
                <c:pt idx="1457">
                  <c:v>0.67345078703703709</c:v>
                </c:pt>
                <c:pt idx="1458">
                  <c:v>0.67346251157407411</c:v>
                </c:pt>
                <c:pt idx="1459">
                  <c:v>0.67347428240740737</c:v>
                </c:pt>
                <c:pt idx="1460">
                  <c:v>0.67349155092592594</c:v>
                </c:pt>
                <c:pt idx="1461">
                  <c:v>0.67350340277777776</c:v>
                </c:pt>
                <c:pt idx="1462">
                  <c:v>0.67351606481481485</c:v>
                </c:pt>
                <c:pt idx="1463">
                  <c:v>0.67353236111111114</c:v>
                </c:pt>
                <c:pt idx="1464">
                  <c:v>0.67354412037037037</c:v>
                </c:pt>
                <c:pt idx="1465">
                  <c:v>0.6735614699074074</c:v>
                </c:pt>
                <c:pt idx="1466">
                  <c:v>0.67357320601851856</c:v>
                </c:pt>
                <c:pt idx="1467">
                  <c:v>0.67358496527777778</c:v>
                </c:pt>
                <c:pt idx="1468">
                  <c:v>0.67360226851851857</c:v>
                </c:pt>
                <c:pt idx="1469">
                  <c:v>0.67361625000000003</c:v>
                </c:pt>
                <c:pt idx="1470">
                  <c:v>0.67363106481481483</c:v>
                </c:pt>
                <c:pt idx="1471">
                  <c:v>0.67364753472222227</c:v>
                </c:pt>
                <c:pt idx="1472">
                  <c:v>0.6736592939814815</c:v>
                </c:pt>
                <c:pt idx="1473">
                  <c:v>0.67367104166666669</c:v>
                </c:pt>
                <c:pt idx="1474">
                  <c:v>0.67368820601851853</c:v>
                </c:pt>
                <c:pt idx="1475">
                  <c:v>0.67369995370370372</c:v>
                </c:pt>
                <c:pt idx="1476">
                  <c:v>0.67371170138888892</c:v>
                </c:pt>
                <c:pt idx="1477">
                  <c:v>0.67372346064814814</c:v>
                </c:pt>
                <c:pt idx="1478">
                  <c:v>0.67373957175925925</c:v>
                </c:pt>
                <c:pt idx="1479">
                  <c:v>0.67375240740740738</c:v>
                </c:pt>
                <c:pt idx="1480">
                  <c:v>0.67376869212962964</c:v>
                </c:pt>
                <c:pt idx="1481">
                  <c:v>0.67378028935185186</c:v>
                </c:pt>
                <c:pt idx="1482">
                  <c:v>0.67379189814814811</c:v>
                </c:pt>
                <c:pt idx="1483">
                  <c:v>0.67380372685185186</c:v>
                </c:pt>
                <c:pt idx="1484">
                  <c:v>0.6738154282407407</c:v>
                </c:pt>
                <c:pt idx="1485">
                  <c:v>0.67383109953703701</c:v>
                </c:pt>
                <c:pt idx="1486">
                  <c:v>0.67384429398148149</c:v>
                </c:pt>
                <c:pt idx="1487">
                  <c:v>0.67385607638888889</c:v>
                </c:pt>
                <c:pt idx="1488">
                  <c:v>0.67386813657407407</c:v>
                </c:pt>
                <c:pt idx="1489">
                  <c:v>0.67388497685185189</c:v>
                </c:pt>
                <c:pt idx="1490">
                  <c:v>0.67389674768518515</c:v>
                </c:pt>
                <c:pt idx="1491">
                  <c:v>0.6739083217592593</c:v>
                </c:pt>
                <c:pt idx="1492">
                  <c:v>0.67392476851851857</c:v>
                </c:pt>
                <c:pt idx="1493">
                  <c:v>0.67393652777777779</c:v>
                </c:pt>
                <c:pt idx="1494">
                  <c:v>0.67394956018518515</c:v>
                </c:pt>
                <c:pt idx="1495">
                  <c:v>0.67396530092592588</c:v>
                </c:pt>
                <c:pt idx="1496">
                  <c:v>0.67397706018518522</c:v>
                </c:pt>
                <c:pt idx="1497">
                  <c:v>0.6739899768518518</c:v>
                </c:pt>
                <c:pt idx="1498">
                  <c:v>0.67400613425925926</c:v>
                </c:pt>
                <c:pt idx="1499">
                  <c:v>0.67401795138888887</c:v>
                </c:pt>
                <c:pt idx="1500">
                  <c:v>0.67402966435185185</c:v>
                </c:pt>
                <c:pt idx="1501">
                  <c:v>0.67404706018518523</c:v>
                </c:pt>
                <c:pt idx="1502">
                  <c:v>0.67405875000000004</c:v>
                </c:pt>
                <c:pt idx="1503">
                  <c:v>0.67407594907407409</c:v>
                </c:pt>
                <c:pt idx="1504">
                  <c:v>0.6740877662037037</c:v>
                </c:pt>
                <c:pt idx="1505">
                  <c:v>0.6740995486111111</c:v>
                </c:pt>
                <c:pt idx="1506">
                  <c:v>0.67411557870370376</c:v>
                </c:pt>
                <c:pt idx="1507">
                  <c:v>0.67412715277777779</c:v>
                </c:pt>
                <c:pt idx="1508">
                  <c:v>0.67413887731481481</c:v>
                </c:pt>
                <c:pt idx="1509">
                  <c:v>0.67415064814814818</c:v>
                </c:pt>
                <c:pt idx="1510">
                  <c:v>0.67416239583333337</c:v>
                </c:pt>
                <c:pt idx="1511">
                  <c:v>0.67417956018518521</c:v>
                </c:pt>
                <c:pt idx="1512">
                  <c:v>0.67419137731481482</c:v>
                </c:pt>
                <c:pt idx="1513">
                  <c:v>0.67420309027777781</c:v>
                </c:pt>
                <c:pt idx="1514">
                  <c:v>0.67422047453703704</c:v>
                </c:pt>
                <c:pt idx="1515">
                  <c:v>0.67423215277777782</c:v>
                </c:pt>
                <c:pt idx="1516">
                  <c:v>0.67424387731481483</c:v>
                </c:pt>
                <c:pt idx="1517">
                  <c:v>0.67426116898148147</c:v>
                </c:pt>
                <c:pt idx="1518">
                  <c:v>0.67427288194444446</c:v>
                </c:pt>
                <c:pt idx="1519">
                  <c:v>0.67428464120370368</c:v>
                </c:pt>
                <c:pt idx="1520">
                  <c:v>0.67430180555555552</c:v>
                </c:pt>
                <c:pt idx="1521">
                  <c:v>0.67431844907407412</c:v>
                </c:pt>
                <c:pt idx="1522">
                  <c:v>0.67433928240740737</c:v>
                </c:pt>
                <c:pt idx="1523">
                  <c:v>0.67435318287037038</c:v>
                </c:pt>
                <c:pt idx="1524">
                  <c:v>0.67436493055555558</c:v>
                </c:pt>
                <c:pt idx="1525">
                  <c:v>0.67438229166666663</c:v>
                </c:pt>
                <c:pt idx="1526">
                  <c:v>0.67439879629629629</c:v>
                </c:pt>
                <c:pt idx="1527">
                  <c:v>0.67441592592592592</c:v>
                </c:pt>
                <c:pt idx="1528">
                  <c:v>0.67442768518518514</c:v>
                </c:pt>
                <c:pt idx="1529">
                  <c:v>0.67443945601851851</c:v>
                </c:pt>
                <c:pt idx="1530">
                  <c:v>0.67445681712962968</c:v>
                </c:pt>
                <c:pt idx="1531">
                  <c:v>0.67446855324074073</c:v>
                </c:pt>
                <c:pt idx="1532">
                  <c:v>0.67448015046296295</c:v>
                </c:pt>
                <c:pt idx="1533">
                  <c:v>0.67449188657407411</c:v>
                </c:pt>
                <c:pt idx="1534">
                  <c:v>0.67450364583333333</c:v>
                </c:pt>
                <c:pt idx="1535">
                  <c:v>0.67452082175925931</c:v>
                </c:pt>
                <c:pt idx="1536">
                  <c:v>0.67453255787037036</c:v>
                </c:pt>
                <c:pt idx="1537">
                  <c:v>0.67454432870370373</c:v>
                </c:pt>
                <c:pt idx="1538">
                  <c:v>0.67456151620370375</c:v>
                </c:pt>
                <c:pt idx="1539">
                  <c:v>0.67457328703703701</c:v>
                </c:pt>
                <c:pt idx="1540">
                  <c:v>0.67458952546296291</c:v>
                </c:pt>
                <c:pt idx="1541">
                  <c:v>0.67460112268518524</c:v>
                </c:pt>
                <c:pt idx="1542">
                  <c:v>0.67461271990740745</c:v>
                </c:pt>
                <c:pt idx="1543">
                  <c:v>0.67462444444444447</c:v>
                </c:pt>
                <c:pt idx="1544">
                  <c:v>0.67463619212962966</c:v>
                </c:pt>
                <c:pt idx="1545">
                  <c:v>0.6746535763888889</c:v>
                </c:pt>
                <c:pt idx="1546">
                  <c:v>0.67466533564814812</c:v>
                </c:pt>
                <c:pt idx="1547">
                  <c:v>0.67467709490740746</c:v>
                </c:pt>
                <c:pt idx="1548">
                  <c:v>0.67469444444444449</c:v>
                </c:pt>
                <c:pt idx="1549">
                  <c:v>0.67470618055555553</c:v>
                </c:pt>
                <c:pt idx="1550">
                  <c:v>0.67471997685185181</c:v>
                </c:pt>
                <c:pt idx="1551">
                  <c:v>0.67473495370370373</c:v>
                </c:pt>
                <c:pt idx="1552">
                  <c:v>0.67474686342592594</c:v>
                </c:pt>
                <c:pt idx="1553">
                  <c:v>0.67475848379629633</c:v>
                </c:pt>
                <c:pt idx="1554">
                  <c:v>0.67477019675925931</c:v>
                </c:pt>
                <c:pt idx="1555">
                  <c:v>0.67478628472222224</c:v>
                </c:pt>
                <c:pt idx="1556">
                  <c:v>0.67479788194444446</c:v>
                </c:pt>
                <c:pt idx="1557">
                  <c:v>0.67480945601851849</c:v>
                </c:pt>
                <c:pt idx="1558">
                  <c:v>0.67482122685185186</c:v>
                </c:pt>
                <c:pt idx="1559">
                  <c:v>0.67483295138888888</c:v>
                </c:pt>
                <c:pt idx="1560">
                  <c:v>0.67484453703703706</c:v>
                </c:pt>
                <c:pt idx="1561">
                  <c:v>0.67485630787037032</c:v>
                </c:pt>
                <c:pt idx="1562">
                  <c:v>0.67486791666666668</c:v>
                </c:pt>
                <c:pt idx="1563">
                  <c:v>0.67488534722222226</c:v>
                </c:pt>
                <c:pt idx="1564">
                  <c:v>0.67489695601851851</c:v>
                </c:pt>
                <c:pt idx="1565">
                  <c:v>0.67490870370370371</c:v>
                </c:pt>
                <c:pt idx="1566">
                  <c:v>0.67492611111111112</c:v>
                </c:pt>
                <c:pt idx="1567">
                  <c:v>0.67493787037037034</c:v>
                </c:pt>
                <c:pt idx="1568">
                  <c:v>0.67495516203703698</c:v>
                </c:pt>
                <c:pt idx="1569">
                  <c:v>0.67496696759259256</c:v>
                </c:pt>
                <c:pt idx="1570">
                  <c:v>0.67498418981481478</c:v>
                </c:pt>
              </c:numCache>
            </c:numRef>
          </c:xVal>
          <c:yVal>
            <c:numRef>
              <c:f>Sheet2!$D$2:$D$3529</c:f>
              <c:numCache>
                <c:formatCode>General</c:formatCode>
                <c:ptCount val="3528"/>
                <c:pt idx="0">
                  <c:v>1.0215E-2</c:v>
                </c:pt>
                <c:pt idx="1">
                  <c:v>9.5409999999999991E-3</c:v>
                </c:pt>
                <c:pt idx="2">
                  <c:v>1.026E-2</c:v>
                </c:pt>
                <c:pt idx="3">
                  <c:v>1.0562E-2</c:v>
                </c:pt>
                <c:pt idx="4">
                  <c:v>1.0540000000000001E-2</c:v>
                </c:pt>
                <c:pt idx="5">
                  <c:v>1.0793000000000001E-2</c:v>
                </c:pt>
                <c:pt idx="6">
                  <c:v>1.0370000000000001E-2</c:v>
                </c:pt>
                <c:pt idx="7">
                  <c:v>1.0838E-2</c:v>
                </c:pt>
                <c:pt idx="8">
                  <c:v>1.0584E-2</c:v>
                </c:pt>
                <c:pt idx="9">
                  <c:v>1.0152E-2</c:v>
                </c:pt>
                <c:pt idx="10">
                  <c:v>1.0147E-2</c:v>
                </c:pt>
                <c:pt idx="11">
                  <c:v>1.0651000000000001E-2</c:v>
                </c:pt>
                <c:pt idx="12">
                  <c:v>1.0318000000000001E-2</c:v>
                </c:pt>
                <c:pt idx="13">
                  <c:v>1.0789E-2</c:v>
                </c:pt>
                <c:pt idx="14">
                  <c:v>1.0031999999999999E-2</c:v>
                </c:pt>
                <c:pt idx="15">
                  <c:v>1.0711999999999999E-2</c:v>
                </c:pt>
                <c:pt idx="16">
                  <c:v>1.0658000000000001E-2</c:v>
                </c:pt>
                <c:pt idx="17">
                  <c:v>9.8960000000000003E-3</c:v>
                </c:pt>
                <c:pt idx="18">
                  <c:v>1.0345999999999999E-2</c:v>
                </c:pt>
                <c:pt idx="19">
                  <c:v>1.0125E-2</c:v>
                </c:pt>
                <c:pt idx="20">
                  <c:v>1.0460000000000001E-2</c:v>
                </c:pt>
                <c:pt idx="21">
                  <c:v>1.0449999999999999E-2</c:v>
                </c:pt>
                <c:pt idx="22">
                  <c:v>9.9439999999999997E-3</c:v>
                </c:pt>
                <c:pt idx="23">
                  <c:v>1.0005E-2</c:v>
                </c:pt>
                <c:pt idx="24">
                  <c:v>9.3290000000000005E-3</c:v>
                </c:pt>
                <c:pt idx="25">
                  <c:v>9.6550000000000004E-3</c:v>
                </c:pt>
                <c:pt idx="26">
                  <c:v>9.4680000000000007E-3</c:v>
                </c:pt>
                <c:pt idx="27">
                  <c:v>9.6810000000000004E-3</c:v>
                </c:pt>
                <c:pt idx="28">
                  <c:v>1.0529E-2</c:v>
                </c:pt>
                <c:pt idx="29">
                  <c:v>9.7959999999999992E-3</c:v>
                </c:pt>
                <c:pt idx="30">
                  <c:v>1.0215999999999999E-2</c:v>
                </c:pt>
                <c:pt idx="31">
                  <c:v>1.1013999999999999E-2</c:v>
                </c:pt>
                <c:pt idx="32">
                  <c:v>1.0635E-2</c:v>
                </c:pt>
                <c:pt idx="33">
                  <c:v>1.0442999999999999E-2</c:v>
                </c:pt>
                <c:pt idx="34">
                  <c:v>1.0703000000000001E-2</c:v>
                </c:pt>
                <c:pt idx="35">
                  <c:v>1.0477E-2</c:v>
                </c:pt>
                <c:pt idx="36">
                  <c:v>1.0668E-2</c:v>
                </c:pt>
                <c:pt idx="37">
                  <c:v>1.0073E-2</c:v>
                </c:pt>
                <c:pt idx="38">
                  <c:v>1.055E-2</c:v>
                </c:pt>
                <c:pt idx="39">
                  <c:v>1.0676E-2</c:v>
                </c:pt>
                <c:pt idx="40">
                  <c:v>1.069E-2</c:v>
                </c:pt>
                <c:pt idx="41">
                  <c:v>1.0167000000000001E-2</c:v>
                </c:pt>
                <c:pt idx="42">
                  <c:v>1.0800000000000001E-2</c:v>
                </c:pt>
                <c:pt idx="43">
                  <c:v>1.0486000000000001E-2</c:v>
                </c:pt>
                <c:pt idx="44">
                  <c:v>1.0295E-2</c:v>
                </c:pt>
                <c:pt idx="45">
                  <c:v>1.0368E-2</c:v>
                </c:pt>
                <c:pt idx="46">
                  <c:v>1.0584E-2</c:v>
                </c:pt>
                <c:pt idx="47">
                  <c:v>1.0767000000000001E-2</c:v>
                </c:pt>
                <c:pt idx="48">
                  <c:v>1.0496999999999999E-2</c:v>
                </c:pt>
                <c:pt idx="49">
                  <c:v>1.0423E-2</c:v>
                </c:pt>
                <c:pt idx="50">
                  <c:v>1.0289E-2</c:v>
                </c:pt>
                <c:pt idx="51">
                  <c:v>1.0385E-2</c:v>
                </c:pt>
                <c:pt idx="52">
                  <c:v>8.9589999999999999E-3</c:v>
                </c:pt>
                <c:pt idx="53">
                  <c:v>9.8150000000000008E-3</c:v>
                </c:pt>
                <c:pt idx="54">
                  <c:v>1.0414E-2</c:v>
                </c:pt>
                <c:pt idx="55">
                  <c:v>1.0172E-2</c:v>
                </c:pt>
                <c:pt idx="56">
                  <c:v>1.0913000000000001E-2</c:v>
                </c:pt>
                <c:pt idx="57">
                  <c:v>1.0269E-2</c:v>
                </c:pt>
                <c:pt idx="58">
                  <c:v>1.0219000000000001E-2</c:v>
                </c:pt>
                <c:pt idx="59">
                  <c:v>1.0375000000000001E-2</c:v>
                </c:pt>
                <c:pt idx="60">
                  <c:v>1.0959999999999999E-2</c:v>
                </c:pt>
                <c:pt idx="61">
                  <c:v>9.8080000000000007E-3</c:v>
                </c:pt>
                <c:pt idx="62">
                  <c:v>9.7140000000000004E-3</c:v>
                </c:pt>
                <c:pt idx="63">
                  <c:v>9.7389999999999994E-3</c:v>
                </c:pt>
                <c:pt idx="64">
                  <c:v>1.0501E-2</c:v>
                </c:pt>
                <c:pt idx="65">
                  <c:v>1.0584E-2</c:v>
                </c:pt>
                <c:pt idx="66">
                  <c:v>1.0625000000000001E-2</c:v>
                </c:pt>
                <c:pt idx="67">
                  <c:v>1.0710000000000001E-2</c:v>
                </c:pt>
                <c:pt idx="68">
                  <c:v>1.0524E-2</c:v>
                </c:pt>
                <c:pt idx="69">
                  <c:v>9.6069999999999992E-3</c:v>
                </c:pt>
                <c:pt idx="70">
                  <c:v>9.6399999999999993E-3</c:v>
                </c:pt>
                <c:pt idx="71">
                  <c:v>9.7689999999999999E-3</c:v>
                </c:pt>
                <c:pt idx="72">
                  <c:v>1.0307999999999999E-2</c:v>
                </c:pt>
                <c:pt idx="73">
                  <c:v>1.0248E-2</c:v>
                </c:pt>
                <c:pt idx="74">
                  <c:v>1.0574E-2</c:v>
                </c:pt>
                <c:pt idx="75">
                  <c:v>1.0721E-2</c:v>
                </c:pt>
                <c:pt idx="76">
                  <c:v>1.1093E-2</c:v>
                </c:pt>
                <c:pt idx="77">
                  <c:v>1.0985999999999999E-2</c:v>
                </c:pt>
                <c:pt idx="78">
                  <c:v>1.0305999999999999E-2</c:v>
                </c:pt>
                <c:pt idx="79">
                  <c:v>1.0522999999999999E-2</c:v>
                </c:pt>
                <c:pt idx="80">
                  <c:v>1.0983E-2</c:v>
                </c:pt>
                <c:pt idx="81">
                  <c:v>1.0515999999999999E-2</c:v>
                </c:pt>
                <c:pt idx="82">
                  <c:v>1.0266000000000001E-2</c:v>
                </c:pt>
                <c:pt idx="83">
                  <c:v>1.0983E-2</c:v>
                </c:pt>
                <c:pt idx="84">
                  <c:v>1.0240000000000001E-2</c:v>
                </c:pt>
                <c:pt idx="85">
                  <c:v>9.9389999999999999E-3</c:v>
                </c:pt>
                <c:pt idx="86">
                  <c:v>1.0909E-2</c:v>
                </c:pt>
                <c:pt idx="87">
                  <c:v>9.7509999999999993E-3</c:v>
                </c:pt>
                <c:pt idx="88">
                  <c:v>1.0054E-2</c:v>
                </c:pt>
                <c:pt idx="89">
                  <c:v>1.0539E-2</c:v>
                </c:pt>
                <c:pt idx="90">
                  <c:v>1.0893E-2</c:v>
                </c:pt>
                <c:pt idx="91">
                  <c:v>1.0048E-2</c:v>
                </c:pt>
                <c:pt idx="92">
                  <c:v>1.1174999999999999E-2</c:v>
                </c:pt>
                <c:pt idx="93">
                  <c:v>9.9869999999999994E-3</c:v>
                </c:pt>
                <c:pt idx="94">
                  <c:v>1.0755000000000001E-2</c:v>
                </c:pt>
                <c:pt idx="95">
                  <c:v>9.9170000000000005E-3</c:v>
                </c:pt>
                <c:pt idx="96">
                  <c:v>1.0303E-2</c:v>
                </c:pt>
                <c:pt idx="97">
                  <c:v>1.0319999999999999E-2</c:v>
                </c:pt>
                <c:pt idx="98">
                  <c:v>9.8809999999999992E-3</c:v>
                </c:pt>
                <c:pt idx="99">
                  <c:v>1.0052999999999999E-2</c:v>
                </c:pt>
                <c:pt idx="100">
                  <c:v>9.6209999999999993E-3</c:v>
                </c:pt>
                <c:pt idx="101">
                  <c:v>1.1105E-2</c:v>
                </c:pt>
                <c:pt idx="102">
                  <c:v>1.0042000000000001E-2</c:v>
                </c:pt>
                <c:pt idx="103">
                  <c:v>1.0532E-2</c:v>
                </c:pt>
                <c:pt idx="104">
                  <c:v>1.0101000000000001E-2</c:v>
                </c:pt>
                <c:pt idx="105">
                  <c:v>1.0251E-2</c:v>
                </c:pt>
                <c:pt idx="106">
                  <c:v>1.0064E-2</c:v>
                </c:pt>
                <c:pt idx="107">
                  <c:v>1.0022E-2</c:v>
                </c:pt>
                <c:pt idx="108">
                  <c:v>9.6690000000000005E-3</c:v>
                </c:pt>
                <c:pt idx="109">
                  <c:v>1.0808999999999999E-2</c:v>
                </c:pt>
                <c:pt idx="110">
                  <c:v>1.0718999999999999E-2</c:v>
                </c:pt>
                <c:pt idx="111">
                  <c:v>1.0699E-2</c:v>
                </c:pt>
                <c:pt idx="112">
                  <c:v>1.0068000000000001E-2</c:v>
                </c:pt>
                <c:pt idx="113">
                  <c:v>1.0725999999999999E-2</c:v>
                </c:pt>
                <c:pt idx="114">
                  <c:v>1.0156E-2</c:v>
                </c:pt>
                <c:pt idx="115">
                  <c:v>9.8949999999999993E-3</c:v>
                </c:pt>
                <c:pt idx="116">
                  <c:v>1.0369E-2</c:v>
                </c:pt>
                <c:pt idx="117">
                  <c:v>9.6220000000000003E-3</c:v>
                </c:pt>
                <c:pt idx="118">
                  <c:v>1.0101000000000001E-2</c:v>
                </c:pt>
                <c:pt idx="119">
                  <c:v>9.8519999999999996E-3</c:v>
                </c:pt>
                <c:pt idx="120">
                  <c:v>9.9979999999999999E-3</c:v>
                </c:pt>
                <c:pt idx="121">
                  <c:v>1.0536E-2</c:v>
                </c:pt>
                <c:pt idx="122">
                  <c:v>1.1171E-2</c:v>
                </c:pt>
                <c:pt idx="123">
                  <c:v>1.0586999999999999E-2</c:v>
                </c:pt>
                <c:pt idx="124">
                  <c:v>9.9760000000000005E-3</c:v>
                </c:pt>
                <c:pt idx="125">
                  <c:v>9.8490000000000001E-3</c:v>
                </c:pt>
                <c:pt idx="126">
                  <c:v>1.0008E-2</c:v>
                </c:pt>
                <c:pt idx="127">
                  <c:v>9.443E-3</c:v>
                </c:pt>
                <c:pt idx="128">
                  <c:v>9.4090000000000007E-3</c:v>
                </c:pt>
                <c:pt idx="129">
                  <c:v>9.1839999999999995E-3</c:v>
                </c:pt>
                <c:pt idx="130">
                  <c:v>9.6200000000000001E-3</c:v>
                </c:pt>
                <c:pt idx="131">
                  <c:v>1.0359999999999999E-2</c:v>
                </c:pt>
                <c:pt idx="132">
                  <c:v>9.9209999999999993E-3</c:v>
                </c:pt>
                <c:pt idx="133">
                  <c:v>9.7689999999999999E-3</c:v>
                </c:pt>
                <c:pt idx="134">
                  <c:v>1.0536E-2</c:v>
                </c:pt>
                <c:pt idx="135">
                  <c:v>9.7579999999999993E-3</c:v>
                </c:pt>
                <c:pt idx="136">
                  <c:v>1.0325000000000001E-2</c:v>
                </c:pt>
                <c:pt idx="137">
                  <c:v>9.7929999999999996E-3</c:v>
                </c:pt>
                <c:pt idx="138">
                  <c:v>1.0123999999999999E-2</c:v>
                </c:pt>
                <c:pt idx="139">
                  <c:v>1.0319E-2</c:v>
                </c:pt>
                <c:pt idx="140">
                  <c:v>1.0947E-2</c:v>
                </c:pt>
                <c:pt idx="141">
                  <c:v>1.0406E-2</c:v>
                </c:pt>
                <c:pt idx="142">
                  <c:v>9.8139999999999998E-3</c:v>
                </c:pt>
                <c:pt idx="143">
                  <c:v>9.7730000000000004E-3</c:v>
                </c:pt>
                <c:pt idx="144">
                  <c:v>1.0035000000000001E-2</c:v>
                </c:pt>
                <c:pt idx="145">
                  <c:v>1.0586999999999999E-2</c:v>
                </c:pt>
                <c:pt idx="146">
                  <c:v>9.8250000000000004E-3</c:v>
                </c:pt>
                <c:pt idx="147">
                  <c:v>1.0436000000000001E-2</c:v>
                </c:pt>
                <c:pt idx="148">
                  <c:v>1.0434000000000001E-2</c:v>
                </c:pt>
                <c:pt idx="149">
                  <c:v>1.0959E-2</c:v>
                </c:pt>
                <c:pt idx="150">
                  <c:v>1.0664999999999999E-2</c:v>
                </c:pt>
                <c:pt idx="151">
                  <c:v>1.0814000000000001E-2</c:v>
                </c:pt>
                <c:pt idx="152">
                  <c:v>1.0636E-2</c:v>
                </c:pt>
                <c:pt idx="153">
                  <c:v>1.0713E-2</c:v>
                </c:pt>
                <c:pt idx="154">
                  <c:v>1.0770999999999999E-2</c:v>
                </c:pt>
                <c:pt idx="155">
                  <c:v>1.0619999999999999E-2</c:v>
                </c:pt>
                <c:pt idx="156">
                  <c:v>1.0558E-2</c:v>
                </c:pt>
                <c:pt idx="157">
                  <c:v>1.0603E-2</c:v>
                </c:pt>
                <c:pt idx="158">
                  <c:v>1.0153000000000001E-2</c:v>
                </c:pt>
                <c:pt idx="159">
                  <c:v>1.0338E-2</c:v>
                </c:pt>
                <c:pt idx="160">
                  <c:v>9.7540000000000005E-3</c:v>
                </c:pt>
                <c:pt idx="161">
                  <c:v>1.0435E-2</c:v>
                </c:pt>
                <c:pt idx="162">
                  <c:v>1.0699E-2</c:v>
                </c:pt>
                <c:pt idx="163">
                  <c:v>1.0541E-2</c:v>
                </c:pt>
                <c:pt idx="164">
                  <c:v>1.0015E-2</c:v>
                </c:pt>
                <c:pt idx="165">
                  <c:v>1.0116999999999999E-2</c:v>
                </c:pt>
                <c:pt idx="166">
                  <c:v>1.1292E-2</c:v>
                </c:pt>
                <c:pt idx="167">
                  <c:v>1.1047E-2</c:v>
                </c:pt>
                <c:pt idx="168">
                  <c:v>1.0645999999999999E-2</c:v>
                </c:pt>
                <c:pt idx="169">
                  <c:v>1.0366E-2</c:v>
                </c:pt>
                <c:pt idx="170">
                  <c:v>1.0562E-2</c:v>
                </c:pt>
                <c:pt idx="171">
                  <c:v>1.0841999999999999E-2</c:v>
                </c:pt>
                <c:pt idx="172">
                  <c:v>9.9089999999999994E-3</c:v>
                </c:pt>
                <c:pt idx="173">
                  <c:v>1.0015E-2</c:v>
                </c:pt>
                <c:pt idx="174">
                  <c:v>1.0770999999999999E-2</c:v>
                </c:pt>
                <c:pt idx="175">
                  <c:v>1.0376E-2</c:v>
                </c:pt>
                <c:pt idx="176">
                  <c:v>1.0296E-2</c:v>
                </c:pt>
                <c:pt idx="177">
                  <c:v>1.0699999999999999E-2</c:v>
                </c:pt>
                <c:pt idx="178">
                  <c:v>1.0089000000000001E-2</c:v>
                </c:pt>
                <c:pt idx="179">
                  <c:v>1.0791E-2</c:v>
                </c:pt>
                <c:pt idx="180">
                  <c:v>1.0921999999999999E-2</c:v>
                </c:pt>
                <c:pt idx="181">
                  <c:v>1.1119E-2</c:v>
                </c:pt>
                <c:pt idx="182">
                  <c:v>1.1291000000000001E-2</c:v>
                </c:pt>
                <c:pt idx="183">
                  <c:v>1.0255999999999999E-2</c:v>
                </c:pt>
                <c:pt idx="184">
                  <c:v>1.0791E-2</c:v>
                </c:pt>
                <c:pt idx="185">
                  <c:v>1.0142999999999999E-2</c:v>
                </c:pt>
                <c:pt idx="186">
                  <c:v>1.0418E-2</c:v>
                </c:pt>
                <c:pt idx="187">
                  <c:v>9.8639999999999995E-3</c:v>
                </c:pt>
                <c:pt idx="188">
                  <c:v>9.0550000000000005E-3</c:v>
                </c:pt>
                <c:pt idx="189">
                  <c:v>9.7669999999999996E-3</c:v>
                </c:pt>
                <c:pt idx="190">
                  <c:v>9.5820000000000002E-3</c:v>
                </c:pt>
                <c:pt idx="191">
                  <c:v>9.4780000000000003E-3</c:v>
                </c:pt>
                <c:pt idx="192">
                  <c:v>9.6959999999999998E-3</c:v>
                </c:pt>
                <c:pt idx="193">
                  <c:v>9.4269999999999996E-3</c:v>
                </c:pt>
                <c:pt idx="194">
                  <c:v>1.0574E-2</c:v>
                </c:pt>
                <c:pt idx="195">
                  <c:v>1.0966E-2</c:v>
                </c:pt>
                <c:pt idx="196">
                  <c:v>1.0781000000000001E-2</c:v>
                </c:pt>
                <c:pt idx="197">
                  <c:v>1.0880000000000001E-2</c:v>
                </c:pt>
                <c:pt idx="198">
                  <c:v>9.8840000000000004E-3</c:v>
                </c:pt>
                <c:pt idx="199">
                  <c:v>1.0788000000000001E-2</c:v>
                </c:pt>
                <c:pt idx="200">
                  <c:v>1.0711E-2</c:v>
                </c:pt>
                <c:pt idx="201">
                  <c:v>1.0106E-2</c:v>
                </c:pt>
                <c:pt idx="202">
                  <c:v>9.8250000000000004E-3</c:v>
                </c:pt>
                <c:pt idx="203">
                  <c:v>1.0172E-2</c:v>
                </c:pt>
                <c:pt idx="204">
                  <c:v>1.0300999999999999E-2</c:v>
                </c:pt>
                <c:pt idx="205">
                  <c:v>9.6310000000000007E-3</c:v>
                </c:pt>
                <c:pt idx="206">
                  <c:v>1.0238000000000001E-2</c:v>
                </c:pt>
                <c:pt idx="207">
                  <c:v>1.1036000000000001E-2</c:v>
                </c:pt>
                <c:pt idx="208">
                  <c:v>1.0444E-2</c:v>
                </c:pt>
                <c:pt idx="209">
                  <c:v>1.0043E-2</c:v>
                </c:pt>
                <c:pt idx="210">
                  <c:v>9.9780000000000008E-3</c:v>
                </c:pt>
                <c:pt idx="211">
                  <c:v>1.0859000000000001E-2</c:v>
                </c:pt>
                <c:pt idx="212">
                  <c:v>1.0258E-2</c:v>
                </c:pt>
                <c:pt idx="213">
                  <c:v>1.0305999999999999E-2</c:v>
                </c:pt>
                <c:pt idx="214">
                  <c:v>9.9159999999999995E-3</c:v>
                </c:pt>
                <c:pt idx="215">
                  <c:v>9.7000000000000003E-3</c:v>
                </c:pt>
                <c:pt idx="216">
                  <c:v>1.0701E-2</c:v>
                </c:pt>
                <c:pt idx="217">
                  <c:v>1.0043E-2</c:v>
                </c:pt>
                <c:pt idx="218">
                  <c:v>9.417E-3</c:v>
                </c:pt>
                <c:pt idx="219">
                  <c:v>1.0598E-2</c:v>
                </c:pt>
                <c:pt idx="220">
                  <c:v>1.094E-2</c:v>
                </c:pt>
                <c:pt idx="221">
                  <c:v>9.0320000000000001E-3</c:v>
                </c:pt>
                <c:pt idx="222">
                  <c:v>9.2049999999999996E-3</c:v>
                </c:pt>
                <c:pt idx="223">
                  <c:v>9.4330000000000004E-3</c:v>
                </c:pt>
                <c:pt idx="224">
                  <c:v>9.8860000000000007E-3</c:v>
                </c:pt>
                <c:pt idx="225">
                  <c:v>9.1129999999999996E-3</c:v>
                </c:pt>
                <c:pt idx="226">
                  <c:v>1.0968E-2</c:v>
                </c:pt>
                <c:pt idx="227">
                  <c:v>1.089E-2</c:v>
                </c:pt>
                <c:pt idx="228">
                  <c:v>1.0853E-2</c:v>
                </c:pt>
                <c:pt idx="229">
                  <c:v>1.0082000000000001E-2</c:v>
                </c:pt>
                <c:pt idx="230">
                  <c:v>9.7900000000000001E-3</c:v>
                </c:pt>
                <c:pt idx="231">
                  <c:v>9.4079999999999997E-3</c:v>
                </c:pt>
                <c:pt idx="232">
                  <c:v>1.0416E-2</c:v>
                </c:pt>
                <c:pt idx="233">
                  <c:v>1.0307E-2</c:v>
                </c:pt>
                <c:pt idx="234">
                  <c:v>1.039E-2</c:v>
                </c:pt>
                <c:pt idx="235">
                  <c:v>1.0739E-2</c:v>
                </c:pt>
                <c:pt idx="236">
                  <c:v>1.0326E-2</c:v>
                </c:pt>
                <c:pt idx="237">
                  <c:v>9.3480000000000004E-3</c:v>
                </c:pt>
                <c:pt idx="238">
                  <c:v>1.0713E-2</c:v>
                </c:pt>
                <c:pt idx="239">
                  <c:v>1.0605E-2</c:v>
                </c:pt>
                <c:pt idx="240">
                  <c:v>1.0181000000000001E-2</c:v>
                </c:pt>
                <c:pt idx="241">
                  <c:v>1.0632000000000001E-2</c:v>
                </c:pt>
                <c:pt idx="242">
                  <c:v>1.0574E-2</c:v>
                </c:pt>
                <c:pt idx="243">
                  <c:v>1.0609E-2</c:v>
                </c:pt>
                <c:pt idx="244">
                  <c:v>1.0517E-2</c:v>
                </c:pt>
                <c:pt idx="245">
                  <c:v>1.0226000000000001E-2</c:v>
                </c:pt>
                <c:pt idx="246">
                  <c:v>1.0902999999999999E-2</c:v>
                </c:pt>
                <c:pt idx="247">
                  <c:v>1.0574999999999999E-2</c:v>
                </c:pt>
                <c:pt idx="248">
                  <c:v>1.0607999999999999E-2</c:v>
                </c:pt>
                <c:pt idx="249">
                  <c:v>1.0392E-2</c:v>
                </c:pt>
                <c:pt idx="250">
                  <c:v>1.0265E-2</c:v>
                </c:pt>
                <c:pt idx="251">
                  <c:v>1.0624E-2</c:v>
                </c:pt>
                <c:pt idx="252">
                  <c:v>1.039E-2</c:v>
                </c:pt>
                <c:pt idx="253">
                  <c:v>9.8860000000000007E-3</c:v>
                </c:pt>
                <c:pt idx="254">
                  <c:v>1.021E-2</c:v>
                </c:pt>
                <c:pt idx="255">
                  <c:v>1.0064999999999999E-2</c:v>
                </c:pt>
                <c:pt idx="256">
                  <c:v>1.0052E-2</c:v>
                </c:pt>
                <c:pt idx="257">
                  <c:v>1.1213000000000001E-2</c:v>
                </c:pt>
                <c:pt idx="258">
                  <c:v>9.8849999999999997E-3</c:v>
                </c:pt>
                <c:pt idx="259">
                  <c:v>1.0125E-2</c:v>
                </c:pt>
                <c:pt idx="260">
                  <c:v>1.129E-2</c:v>
                </c:pt>
                <c:pt idx="261">
                  <c:v>1.0730999999999999E-2</c:v>
                </c:pt>
                <c:pt idx="262">
                  <c:v>1.0583E-2</c:v>
                </c:pt>
                <c:pt idx="263">
                  <c:v>1.0912E-2</c:v>
                </c:pt>
                <c:pt idx="264">
                  <c:v>1.0678999999999999E-2</c:v>
                </c:pt>
                <c:pt idx="265">
                  <c:v>1.0137E-2</c:v>
                </c:pt>
                <c:pt idx="266">
                  <c:v>1.1107000000000001E-2</c:v>
                </c:pt>
                <c:pt idx="267">
                  <c:v>1.1027E-2</c:v>
                </c:pt>
                <c:pt idx="268">
                  <c:v>1.0828000000000001E-2</c:v>
                </c:pt>
                <c:pt idx="269">
                  <c:v>1.14E-2</c:v>
                </c:pt>
                <c:pt idx="270">
                  <c:v>1.1625E-2</c:v>
                </c:pt>
                <c:pt idx="271">
                  <c:v>1.0825E-2</c:v>
                </c:pt>
                <c:pt idx="272">
                  <c:v>9.9579999999999998E-3</c:v>
                </c:pt>
                <c:pt idx="273">
                  <c:v>1.0325000000000001E-2</c:v>
                </c:pt>
                <c:pt idx="274">
                  <c:v>1.0828000000000001E-2</c:v>
                </c:pt>
                <c:pt idx="275">
                  <c:v>1.0569E-2</c:v>
                </c:pt>
                <c:pt idx="276">
                  <c:v>1.1029000000000001E-2</c:v>
                </c:pt>
                <c:pt idx="277">
                  <c:v>1.1316E-2</c:v>
                </c:pt>
                <c:pt idx="278">
                  <c:v>1.133E-2</c:v>
                </c:pt>
                <c:pt idx="279">
                  <c:v>1.0592000000000001E-2</c:v>
                </c:pt>
                <c:pt idx="280">
                  <c:v>1.0564E-2</c:v>
                </c:pt>
                <c:pt idx="281">
                  <c:v>1.1377E-2</c:v>
                </c:pt>
                <c:pt idx="282">
                  <c:v>1.1480000000000001E-2</c:v>
                </c:pt>
                <c:pt idx="283">
                  <c:v>1.1024000000000001E-2</c:v>
                </c:pt>
                <c:pt idx="284">
                  <c:v>1.106E-2</c:v>
                </c:pt>
                <c:pt idx="285">
                  <c:v>1.1375E-2</c:v>
                </c:pt>
                <c:pt idx="286">
                  <c:v>1.0947E-2</c:v>
                </c:pt>
                <c:pt idx="287">
                  <c:v>1.0867E-2</c:v>
                </c:pt>
                <c:pt idx="288">
                  <c:v>1.089E-2</c:v>
                </c:pt>
                <c:pt idx="289">
                  <c:v>1.0970000000000001E-2</c:v>
                </c:pt>
                <c:pt idx="290">
                  <c:v>1.0825E-2</c:v>
                </c:pt>
                <c:pt idx="291">
                  <c:v>1.0736000000000001E-2</c:v>
                </c:pt>
                <c:pt idx="292">
                  <c:v>1.0867999999999999E-2</c:v>
                </c:pt>
                <c:pt idx="293">
                  <c:v>1.0292000000000001E-2</c:v>
                </c:pt>
                <c:pt idx="294">
                  <c:v>9.8200000000000006E-3</c:v>
                </c:pt>
                <c:pt idx="295">
                  <c:v>1.0355E-2</c:v>
                </c:pt>
                <c:pt idx="296">
                  <c:v>1.1024000000000001E-2</c:v>
                </c:pt>
                <c:pt idx="297">
                  <c:v>1.0862E-2</c:v>
                </c:pt>
                <c:pt idx="298">
                  <c:v>1.0416999999999999E-2</c:v>
                </c:pt>
                <c:pt idx="299">
                  <c:v>1.0182E-2</c:v>
                </c:pt>
                <c:pt idx="300">
                  <c:v>1.0366999999999999E-2</c:v>
                </c:pt>
                <c:pt idx="301">
                  <c:v>1.1065E-2</c:v>
                </c:pt>
                <c:pt idx="302">
                  <c:v>1.0744999999999999E-2</c:v>
                </c:pt>
                <c:pt idx="303">
                  <c:v>1.0742E-2</c:v>
                </c:pt>
                <c:pt idx="304">
                  <c:v>1.0094000000000001E-2</c:v>
                </c:pt>
                <c:pt idx="305">
                  <c:v>1.0222999999999999E-2</c:v>
                </c:pt>
                <c:pt idx="306">
                  <c:v>1.0947E-2</c:v>
                </c:pt>
                <c:pt idx="307">
                  <c:v>1.1183999999999999E-2</c:v>
                </c:pt>
                <c:pt idx="308">
                  <c:v>9.9950000000000004E-3</c:v>
                </c:pt>
                <c:pt idx="309">
                  <c:v>1.0742E-2</c:v>
                </c:pt>
                <c:pt idx="310">
                  <c:v>1.0642E-2</c:v>
                </c:pt>
                <c:pt idx="311">
                  <c:v>1.0501E-2</c:v>
                </c:pt>
                <c:pt idx="312">
                  <c:v>9.8689999999999993E-3</c:v>
                </c:pt>
                <c:pt idx="313">
                  <c:v>1.0137999999999999E-2</c:v>
                </c:pt>
                <c:pt idx="314">
                  <c:v>1.0151E-2</c:v>
                </c:pt>
                <c:pt idx="315">
                  <c:v>1.1011999999999999E-2</c:v>
                </c:pt>
                <c:pt idx="316">
                  <c:v>1.044E-2</c:v>
                </c:pt>
                <c:pt idx="317">
                  <c:v>1.0584E-2</c:v>
                </c:pt>
                <c:pt idx="318">
                  <c:v>1.0706E-2</c:v>
                </c:pt>
                <c:pt idx="319">
                  <c:v>1.0789999999999999E-2</c:v>
                </c:pt>
                <c:pt idx="320">
                  <c:v>1.1809E-2</c:v>
                </c:pt>
                <c:pt idx="321">
                  <c:v>1.451E-2</c:v>
                </c:pt>
                <c:pt idx="322">
                  <c:v>1.7534999999999999E-2</c:v>
                </c:pt>
                <c:pt idx="323">
                  <c:v>2.2630999999999998E-2</c:v>
                </c:pt>
                <c:pt idx="324">
                  <c:v>3.6153999999999999E-2</c:v>
                </c:pt>
                <c:pt idx="325">
                  <c:v>5.1552000000000001E-2</c:v>
                </c:pt>
                <c:pt idx="326">
                  <c:v>8.3500000000000005E-2</c:v>
                </c:pt>
                <c:pt idx="327">
                  <c:v>0.11199000000000001</c:v>
                </c:pt>
                <c:pt idx="328">
                  <c:v>0.148586</c:v>
                </c:pt>
                <c:pt idx="329">
                  <c:v>0.18759799999999999</c:v>
                </c:pt>
                <c:pt idx="330">
                  <c:v>0.26362999999999998</c:v>
                </c:pt>
                <c:pt idx="331">
                  <c:v>0.28920499999999999</c:v>
                </c:pt>
                <c:pt idx="332">
                  <c:v>0.37867800000000001</c:v>
                </c:pt>
                <c:pt idx="333">
                  <c:v>0.446822</c:v>
                </c:pt>
                <c:pt idx="334">
                  <c:v>0.50615200000000005</c:v>
                </c:pt>
                <c:pt idx="335">
                  <c:v>0.56921500000000003</c:v>
                </c:pt>
                <c:pt idx="336">
                  <c:v>0.66237000000000001</c:v>
                </c:pt>
                <c:pt idx="337">
                  <c:v>0.72025399999999995</c:v>
                </c:pt>
                <c:pt idx="338">
                  <c:v>0.77657900000000002</c:v>
                </c:pt>
                <c:pt idx="339">
                  <c:v>0.84886899999999998</c:v>
                </c:pt>
                <c:pt idx="340">
                  <c:v>0.89594700000000005</c:v>
                </c:pt>
                <c:pt idx="341">
                  <c:v>0.95400499999999999</c:v>
                </c:pt>
                <c:pt idx="342">
                  <c:v>0.98670100000000005</c:v>
                </c:pt>
                <c:pt idx="343">
                  <c:v>1.017207</c:v>
                </c:pt>
                <c:pt idx="344">
                  <c:v>1.0403659999999999</c:v>
                </c:pt>
                <c:pt idx="345">
                  <c:v>1.075874</c:v>
                </c:pt>
                <c:pt idx="346">
                  <c:v>1.10765</c:v>
                </c:pt>
                <c:pt idx="347">
                  <c:v>1.1226529999999999</c:v>
                </c:pt>
                <c:pt idx="348">
                  <c:v>1.142447</c:v>
                </c:pt>
                <c:pt idx="349">
                  <c:v>1.161646</c:v>
                </c:pt>
                <c:pt idx="350">
                  <c:v>1.1753020000000001</c:v>
                </c:pt>
                <c:pt idx="351">
                  <c:v>1.1900729999999999</c:v>
                </c:pt>
                <c:pt idx="352">
                  <c:v>1.2058530000000001</c:v>
                </c:pt>
                <c:pt idx="353">
                  <c:v>1.2156979999999999</c:v>
                </c:pt>
                <c:pt idx="354">
                  <c:v>1.226011</c:v>
                </c:pt>
                <c:pt idx="355">
                  <c:v>1.23329</c:v>
                </c:pt>
                <c:pt idx="356">
                  <c:v>1.240526</c:v>
                </c:pt>
                <c:pt idx="357">
                  <c:v>1.2448790000000001</c:v>
                </c:pt>
                <c:pt idx="358">
                  <c:v>1.2555940000000001</c:v>
                </c:pt>
                <c:pt idx="359">
                  <c:v>1.259255</c:v>
                </c:pt>
                <c:pt idx="360">
                  <c:v>1.2636160000000001</c:v>
                </c:pt>
                <c:pt idx="361">
                  <c:v>1.2677290000000001</c:v>
                </c:pt>
                <c:pt idx="362">
                  <c:v>1.271665</c:v>
                </c:pt>
                <c:pt idx="363">
                  <c:v>1.274338</c:v>
                </c:pt>
                <c:pt idx="364">
                  <c:v>1.278187</c:v>
                </c:pt>
                <c:pt idx="365">
                  <c:v>1.281393</c:v>
                </c:pt>
                <c:pt idx="366">
                  <c:v>1.2858769999999999</c:v>
                </c:pt>
                <c:pt idx="367">
                  <c:v>1.2892889999999999</c:v>
                </c:pt>
                <c:pt idx="368">
                  <c:v>1.290613</c:v>
                </c:pt>
                <c:pt idx="369">
                  <c:v>1.2940119999999999</c:v>
                </c:pt>
                <c:pt idx="370">
                  <c:v>1.2973859999999999</c:v>
                </c:pt>
                <c:pt idx="371">
                  <c:v>1.3001529999999999</c:v>
                </c:pt>
                <c:pt idx="372">
                  <c:v>1.3011239999999999</c:v>
                </c:pt>
                <c:pt idx="373">
                  <c:v>1.3020499999999999</c:v>
                </c:pt>
                <c:pt idx="374">
                  <c:v>1.3045880000000001</c:v>
                </c:pt>
                <c:pt idx="375">
                  <c:v>1.3052900000000001</c:v>
                </c:pt>
                <c:pt idx="376">
                  <c:v>1.3082119999999999</c:v>
                </c:pt>
                <c:pt idx="377">
                  <c:v>1.307685</c:v>
                </c:pt>
                <c:pt idx="378">
                  <c:v>1.310327</c:v>
                </c:pt>
                <c:pt idx="379">
                  <c:v>1.309412</c:v>
                </c:pt>
                <c:pt idx="380">
                  <c:v>1.3106640000000001</c:v>
                </c:pt>
                <c:pt idx="381">
                  <c:v>1.312989</c:v>
                </c:pt>
                <c:pt idx="382">
                  <c:v>1.314486</c:v>
                </c:pt>
                <c:pt idx="383">
                  <c:v>1.3141430000000001</c:v>
                </c:pt>
                <c:pt idx="384">
                  <c:v>1.3160480000000001</c:v>
                </c:pt>
                <c:pt idx="385">
                  <c:v>1.315844</c:v>
                </c:pt>
                <c:pt idx="386">
                  <c:v>1.3176490000000001</c:v>
                </c:pt>
                <c:pt idx="387">
                  <c:v>1.317869</c:v>
                </c:pt>
                <c:pt idx="388">
                  <c:v>1.3192740000000001</c:v>
                </c:pt>
                <c:pt idx="389">
                  <c:v>1.3199700000000001</c:v>
                </c:pt>
                <c:pt idx="390">
                  <c:v>1.3213140000000001</c:v>
                </c:pt>
                <c:pt idx="391">
                  <c:v>1.3203830000000001</c:v>
                </c:pt>
                <c:pt idx="392">
                  <c:v>1.3204929999999999</c:v>
                </c:pt>
                <c:pt idx="393">
                  <c:v>1.3204149999999999</c:v>
                </c:pt>
                <c:pt idx="394">
                  <c:v>1.322146</c:v>
                </c:pt>
                <c:pt idx="395">
                  <c:v>1.3232489999999999</c:v>
                </c:pt>
                <c:pt idx="396">
                  <c:v>1.321045</c:v>
                </c:pt>
                <c:pt idx="397">
                  <c:v>1.3232189999999999</c:v>
                </c:pt>
                <c:pt idx="398">
                  <c:v>1.323855</c:v>
                </c:pt>
                <c:pt idx="399">
                  <c:v>1.3252870000000001</c:v>
                </c:pt>
                <c:pt idx="400">
                  <c:v>1.3252660000000001</c:v>
                </c:pt>
                <c:pt idx="401">
                  <c:v>1.3265549999999999</c:v>
                </c:pt>
                <c:pt idx="402">
                  <c:v>1.3256650000000001</c:v>
                </c:pt>
                <c:pt idx="403">
                  <c:v>1.3256870000000001</c:v>
                </c:pt>
                <c:pt idx="404">
                  <c:v>1.324579</c:v>
                </c:pt>
                <c:pt idx="405">
                  <c:v>1.3265150000000001</c:v>
                </c:pt>
                <c:pt idx="406">
                  <c:v>1.3272109999999999</c:v>
                </c:pt>
                <c:pt idx="407">
                  <c:v>1.3267979999999999</c:v>
                </c:pt>
                <c:pt idx="408">
                  <c:v>1.327747</c:v>
                </c:pt>
                <c:pt idx="409">
                  <c:v>1.3270439999999999</c:v>
                </c:pt>
                <c:pt idx="410">
                  <c:v>1.3296060000000001</c:v>
                </c:pt>
                <c:pt idx="411">
                  <c:v>1.3261829999999999</c:v>
                </c:pt>
                <c:pt idx="412">
                  <c:v>1.328552</c:v>
                </c:pt>
                <c:pt idx="413">
                  <c:v>1.330068</c:v>
                </c:pt>
                <c:pt idx="414">
                  <c:v>1.3287359999999999</c:v>
                </c:pt>
                <c:pt idx="415">
                  <c:v>1.3295220000000001</c:v>
                </c:pt>
                <c:pt idx="416">
                  <c:v>1.329437</c:v>
                </c:pt>
                <c:pt idx="417">
                  <c:v>1.3306229999999999</c:v>
                </c:pt>
                <c:pt idx="418">
                  <c:v>1.330112</c:v>
                </c:pt>
                <c:pt idx="419">
                  <c:v>1.3296129999999999</c:v>
                </c:pt>
                <c:pt idx="420">
                  <c:v>1.329771</c:v>
                </c:pt>
                <c:pt idx="421">
                  <c:v>1.331707</c:v>
                </c:pt>
                <c:pt idx="422">
                  <c:v>1.3294049999999999</c:v>
                </c:pt>
                <c:pt idx="423">
                  <c:v>1.3319749999999999</c:v>
                </c:pt>
                <c:pt idx="424">
                  <c:v>1.3309280000000001</c:v>
                </c:pt>
                <c:pt idx="425">
                  <c:v>1.330465</c:v>
                </c:pt>
                <c:pt idx="426">
                  <c:v>1.3308329999999999</c:v>
                </c:pt>
                <c:pt idx="427">
                  <c:v>1.332049</c:v>
                </c:pt>
                <c:pt idx="428">
                  <c:v>1.330422</c:v>
                </c:pt>
                <c:pt idx="429">
                  <c:v>1.3320989999999999</c:v>
                </c:pt>
                <c:pt idx="430">
                  <c:v>1.3326979999999999</c:v>
                </c:pt>
                <c:pt idx="431">
                  <c:v>1.3305769999999999</c:v>
                </c:pt>
                <c:pt idx="432">
                  <c:v>1.3312740000000001</c:v>
                </c:pt>
                <c:pt idx="433">
                  <c:v>1.3330219999999999</c:v>
                </c:pt>
                <c:pt idx="434">
                  <c:v>1.3301540000000001</c:v>
                </c:pt>
                <c:pt idx="435">
                  <c:v>1.331448</c:v>
                </c:pt>
                <c:pt idx="436">
                  <c:v>1.332411</c:v>
                </c:pt>
                <c:pt idx="437">
                  <c:v>1.331839</c:v>
                </c:pt>
                <c:pt idx="438">
                  <c:v>1.3311409999999999</c:v>
                </c:pt>
                <c:pt idx="439">
                  <c:v>1.3312759999999999</c:v>
                </c:pt>
                <c:pt idx="440">
                  <c:v>1.329815</c:v>
                </c:pt>
                <c:pt idx="441">
                  <c:v>1.332719</c:v>
                </c:pt>
                <c:pt idx="442">
                  <c:v>1.3319179999999999</c:v>
                </c:pt>
                <c:pt idx="443">
                  <c:v>1.331521</c:v>
                </c:pt>
                <c:pt idx="444">
                  <c:v>1.332908</c:v>
                </c:pt>
                <c:pt idx="445">
                  <c:v>1.3322849999999999</c:v>
                </c:pt>
                <c:pt idx="446">
                  <c:v>1.331877</c:v>
                </c:pt>
                <c:pt idx="447">
                  <c:v>1.3320700000000001</c:v>
                </c:pt>
                <c:pt idx="448">
                  <c:v>1.3316399999999999</c:v>
                </c:pt>
                <c:pt idx="449">
                  <c:v>1.3324480000000001</c:v>
                </c:pt>
                <c:pt idx="450">
                  <c:v>1.3323130000000001</c:v>
                </c:pt>
                <c:pt idx="451">
                  <c:v>1.332684</c:v>
                </c:pt>
                <c:pt idx="452">
                  <c:v>1.3326180000000001</c:v>
                </c:pt>
                <c:pt idx="453">
                  <c:v>1.3340639999999999</c:v>
                </c:pt>
                <c:pt idx="454">
                  <c:v>1.333245</c:v>
                </c:pt>
                <c:pt idx="455">
                  <c:v>1.3342069999999999</c:v>
                </c:pt>
                <c:pt idx="456">
                  <c:v>1.334117</c:v>
                </c:pt>
                <c:pt idx="457">
                  <c:v>1.337021</c:v>
                </c:pt>
                <c:pt idx="458">
                  <c:v>1.3379190000000001</c:v>
                </c:pt>
                <c:pt idx="459">
                  <c:v>1.3381909999999999</c:v>
                </c:pt>
                <c:pt idx="460">
                  <c:v>1.3376969999999999</c:v>
                </c:pt>
                <c:pt idx="461">
                  <c:v>1.336587</c:v>
                </c:pt>
                <c:pt idx="462">
                  <c:v>1.3347579999999999</c:v>
                </c:pt>
                <c:pt idx="463">
                  <c:v>1.327936</c:v>
                </c:pt>
                <c:pt idx="464">
                  <c:v>1.312853</c:v>
                </c:pt>
                <c:pt idx="465">
                  <c:v>1.2968139999999999</c:v>
                </c:pt>
                <c:pt idx="466">
                  <c:v>1.2740910000000001</c:v>
                </c:pt>
                <c:pt idx="467">
                  <c:v>1.245088</c:v>
                </c:pt>
                <c:pt idx="468">
                  <c:v>1.1881139999999999</c:v>
                </c:pt>
                <c:pt idx="469">
                  <c:v>1.141024</c:v>
                </c:pt>
                <c:pt idx="470">
                  <c:v>1.066419</c:v>
                </c:pt>
                <c:pt idx="471">
                  <c:v>1.036897</c:v>
                </c:pt>
                <c:pt idx="472">
                  <c:v>0.95075600000000005</c:v>
                </c:pt>
                <c:pt idx="473">
                  <c:v>0.89222699999999999</c:v>
                </c:pt>
                <c:pt idx="474">
                  <c:v>0.83493700000000004</c:v>
                </c:pt>
                <c:pt idx="475">
                  <c:v>0.74923300000000004</c:v>
                </c:pt>
                <c:pt idx="476">
                  <c:v>0.69279999999999997</c:v>
                </c:pt>
                <c:pt idx="477">
                  <c:v>0.617367</c:v>
                </c:pt>
                <c:pt idx="478">
                  <c:v>0.56116699999999997</c:v>
                </c:pt>
                <c:pt idx="479">
                  <c:v>0.51708500000000002</c:v>
                </c:pt>
                <c:pt idx="480">
                  <c:v>0.471188</c:v>
                </c:pt>
                <c:pt idx="481">
                  <c:v>0.430259</c:v>
                </c:pt>
                <c:pt idx="482">
                  <c:v>0.37750600000000001</c:v>
                </c:pt>
                <c:pt idx="483">
                  <c:v>0.32772200000000001</c:v>
                </c:pt>
                <c:pt idx="484">
                  <c:v>0.29677399999999998</c:v>
                </c:pt>
                <c:pt idx="485">
                  <c:v>0.25774200000000003</c:v>
                </c:pt>
                <c:pt idx="486">
                  <c:v>0.23622399999999999</c:v>
                </c:pt>
                <c:pt idx="487">
                  <c:v>0.22628100000000001</c:v>
                </c:pt>
                <c:pt idx="488">
                  <c:v>0.196794</c:v>
                </c:pt>
                <c:pt idx="489">
                  <c:v>0.19099099999999999</c:v>
                </c:pt>
                <c:pt idx="490">
                  <c:v>0.16683600000000001</c:v>
                </c:pt>
                <c:pt idx="491">
                  <c:v>0.146924</c:v>
                </c:pt>
                <c:pt idx="492">
                  <c:v>0.13509599999999999</c:v>
                </c:pt>
                <c:pt idx="493">
                  <c:v>0.120047</c:v>
                </c:pt>
                <c:pt idx="494">
                  <c:v>0.11147700000000001</c:v>
                </c:pt>
                <c:pt idx="495">
                  <c:v>9.9603999999999998E-2</c:v>
                </c:pt>
                <c:pt idx="496">
                  <c:v>9.2745999999999995E-2</c:v>
                </c:pt>
                <c:pt idx="497">
                  <c:v>8.6404999999999996E-2</c:v>
                </c:pt>
                <c:pt idx="498">
                  <c:v>7.8488000000000002E-2</c:v>
                </c:pt>
                <c:pt idx="499">
                  <c:v>7.4129E-2</c:v>
                </c:pt>
                <c:pt idx="500">
                  <c:v>6.7554000000000003E-2</c:v>
                </c:pt>
                <c:pt idx="501">
                  <c:v>6.3995999999999997E-2</c:v>
                </c:pt>
                <c:pt idx="502">
                  <c:v>5.9187999999999998E-2</c:v>
                </c:pt>
                <c:pt idx="503">
                  <c:v>5.4689000000000002E-2</c:v>
                </c:pt>
                <c:pt idx="504">
                  <c:v>5.228E-2</c:v>
                </c:pt>
                <c:pt idx="505">
                  <c:v>5.0355999999999998E-2</c:v>
                </c:pt>
                <c:pt idx="506">
                  <c:v>4.6875E-2</c:v>
                </c:pt>
                <c:pt idx="507">
                  <c:v>4.6405000000000002E-2</c:v>
                </c:pt>
                <c:pt idx="508">
                  <c:v>4.342E-2</c:v>
                </c:pt>
                <c:pt idx="509">
                  <c:v>4.0874000000000001E-2</c:v>
                </c:pt>
                <c:pt idx="510">
                  <c:v>3.9545999999999998E-2</c:v>
                </c:pt>
                <c:pt idx="511">
                  <c:v>3.7841E-2</c:v>
                </c:pt>
                <c:pt idx="512">
                  <c:v>3.6481E-2</c:v>
                </c:pt>
                <c:pt idx="513">
                  <c:v>3.4624000000000002E-2</c:v>
                </c:pt>
                <c:pt idx="514">
                  <c:v>3.3180000000000001E-2</c:v>
                </c:pt>
                <c:pt idx="515">
                  <c:v>3.3293999999999997E-2</c:v>
                </c:pt>
                <c:pt idx="516">
                  <c:v>3.2275999999999999E-2</c:v>
                </c:pt>
                <c:pt idx="517">
                  <c:v>3.0564000000000001E-2</c:v>
                </c:pt>
                <c:pt idx="518">
                  <c:v>3.0009999999999998E-2</c:v>
                </c:pt>
                <c:pt idx="519">
                  <c:v>2.9086999999999998E-2</c:v>
                </c:pt>
                <c:pt idx="520">
                  <c:v>2.8232E-2</c:v>
                </c:pt>
                <c:pt idx="521">
                  <c:v>2.7733000000000001E-2</c:v>
                </c:pt>
                <c:pt idx="522">
                  <c:v>2.7591999999999998E-2</c:v>
                </c:pt>
                <c:pt idx="523">
                  <c:v>2.6922999999999999E-2</c:v>
                </c:pt>
                <c:pt idx="524">
                  <c:v>2.6651000000000001E-2</c:v>
                </c:pt>
                <c:pt idx="525">
                  <c:v>2.6086000000000002E-2</c:v>
                </c:pt>
                <c:pt idx="526">
                  <c:v>2.5555999999999999E-2</c:v>
                </c:pt>
                <c:pt idx="527">
                  <c:v>2.4556999999999999E-2</c:v>
                </c:pt>
                <c:pt idx="528">
                  <c:v>2.4367E-2</c:v>
                </c:pt>
                <c:pt idx="529">
                  <c:v>2.3883000000000001E-2</c:v>
                </c:pt>
                <c:pt idx="530">
                  <c:v>2.3532000000000001E-2</c:v>
                </c:pt>
                <c:pt idx="531">
                  <c:v>2.2345E-2</c:v>
                </c:pt>
                <c:pt idx="532">
                  <c:v>2.2589999999999999E-2</c:v>
                </c:pt>
                <c:pt idx="533">
                  <c:v>2.2096000000000001E-2</c:v>
                </c:pt>
                <c:pt idx="534">
                  <c:v>2.1413000000000001E-2</c:v>
                </c:pt>
                <c:pt idx="535">
                  <c:v>2.1670999999999999E-2</c:v>
                </c:pt>
                <c:pt idx="536">
                  <c:v>2.1097999999999999E-2</c:v>
                </c:pt>
                <c:pt idx="537">
                  <c:v>2.0669E-2</c:v>
                </c:pt>
                <c:pt idx="538">
                  <c:v>2.0844000000000001E-2</c:v>
                </c:pt>
                <c:pt idx="539">
                  <c:v>2.0413000000000001E-2</c:v>
                </c:pt>
                <c:pt idx="540">
                  <c:v>2.1138000000000001E-2</c:v>
                </c:pt>
                <c:pt idx="541">
                  <c:v>2.0500999999999998E-2</c:v>
                </c:pt>
                <c:pt idx="542">
                  <c:v>1.9515000000000001E-2</c:v>
                </c:pt>
                <c:pt idx="543">
                  <c:v>1.9925999999999999E-2</c:v>
                </c:pt>
                <c:pt idx="544">
                  <c:v>1.9841000000000001E-2</c:v>
                </c:pt>
                <c:pt idx="545">
                  <c:v>1.9347E-2</c:v>
                </c:pt>
                <c:pt idx="546">
                  <c:v>1.8613000000000001E-2</c:v>
                </c:pt>
                <c:pt idx="547">
                  <c:v>1.8769000000000001E-2</c:v>
                </c:pt>
                <c:pt idx="548">
                  <c:v>1.8370000000000001E-2</c:v>
                </c:pt>
                <c:pt idx="549">
                  <c:v>1.8891000000000002E-2</c:v>
                </c:pt>
                <c:pt idx="550">
                  <c:v>1.8867999999999999E-2</c:v>
                </c:pt>
                <c:pt idx="551">
                  <c:v>1.9220000000000001E-2</c:v>
                </c:pt>
                <c:pt idx="552">
                  <c:v>1.7812000000000001E-2</c:v>
                </c:pt>
                <c:pt idx="553">
                  <c:v>1.8515E-2</c:v>
                </c:pt>
                <c:pt idx="554">
                  <c:v>1.8166999999999999E-2</c:v>
                </c:pt>
                <c:pt idx="555">
                  <c:v>1.8652999999999999E-2</c:v>
                </c:pt>
                <c:pt idx="556">
                  <c:v>1.7982999999999999E-2</c:v>
                </c:pt>
                <c:pt idx="557">
                  <c:v>1.8612E-2</c:v>
                </c:pt>
                <c:pt idx="558">
                  <c:v>1.8082000000000001E-2</c:v>
                </c:pt>
                <c:pt idx="559">
                  <c:v>1.7860000000000001E-2</c:v>
                </c:pt>
                <c:pt idx="560">
                  <c:v>1.7724E-2</c:v>
                </c:pt>
                <c:pt idx="561">
                  <c:v>1.7656000000000002E-2</c:v>
                </c:pt>
                <c:pt idx="562">
                  <c:v>1.7672E-2</c:v>
                </c:pt>
                <c:pt idx="563">
                  <c:v>1.7408E-2</c:v>
                </c:pt>
                <c:pt idx="564">
                  <c:v>1.7632999999999999E-2</c:v>
                </c:pt>
                <c:pt idx="565">
                  <c:v>1.7646999999999999E-2</c:v>
                </c:pt>
                <c:pt idx="566">
                  <c:v>1.7118999999999999E-2</c:v>
                </c:pt>
                <c:pt idx="567">
                  <c:v>1.6930000000000001E-2</c:v>
                </c:pt>
                <c:pt idx="568">
                  <c:v>1.7090999999999999E-2</c:v>
                </c:pt>
                <c:pt idx="569">
                  <c:v>1.7770000000000001E-2</c:v>
                </c:pt>
                <c:pt idx="570">
                  <c:v>1.8386E-2</c:v>
                </c:pt>
                <c:pt idx="571">
                  <c:v>2.0336E-2</c:v>
                </c:pt>
                <c:pt idx="572">
                  <c:v>3.2634000000000003E-2</c:v>
                </c:pt>
                <c:pt idx="573">
                  <c:v>6.6094E-2</c:v>
                </c:pt>
                <c:pt idx="574">
                  <c:v>0.116496</c:v>
                </c:pt>
                <c:pt idx="575">
                  <c:v>0.26386300000000001</c:v>
                </c:pt>
                <c:pt idx="576">
                  <c:v>0.423211</c:v>
                </c:pt>
                <c:pt idx="577">
                  <c:v>0.76228799999999997</c:v>
                </c:pt>
                <c:pt idx="578">
                  <c:v>1.023269</c:v>
                </c:pt>
                <c:pt idx="579">
                  <c:v>1.301267</c:v>
                </c:pt>
                <c:pt idx="580">
                  <c:v>1.6897359999999999</c:v>
                </c:pt>
                <c:pt idx="581">
                  <c:v>1.8922920000000001</c:v>
                </c:pt>
                <c:pt idx="582">
                  <c:v>2.15523</c:v>
                </c:pt>
                <c:pt idx="583">
                  <c:v>2.2725979999999999</c:v>
                </c:pt>
                <c:pt idx="584">
                  <c:v>2.3570099999999998</c:v>
                </c:pt>
                <c:pt idx="585">
                  <c:v>2.418558</c:v>
                </c:pt>
                <c:pt idx="586">
                  <c:v>2.417116</c:v>
                </c:pt>
                <c:pt idx="587">
                  <c:v>2.372144</c:v>
                </c:pt>
                <c:pt idx="588">
                  <c:v>2.3162400000000001</c:v>
                </c:pt>
                <c:pt idx="589">
                  <c:v>2.2541720000000001</c:v>
                </c:pt>
                <c:pt idx="590">
                  <c:v>2.15815</c:v>
                </c:pt>
                <c:pt idx="591">
                  <c:v>2.0562330000000002</c:v>
                </c:pt>
                <c:pt idx="592">
                  <c:v>1.9279269999999999</c:v>
                </c:pt>
                <c:pt idx="593">
                  <c:v>1.801949</c:v>
                </c:pt>
                <c:pt idx="594">
                  <c:v>1.595075</c:v>
                </c:pt>
                <c:pt idx="595">
                  <c:v>1.479182</c:v>
                </c:pt>
                <c:pt idx="596">
                  <c:v>1.3400700000000001</c:v>
                </c:pt>
                <c:pt idx="597">
                  <c:v>1.2306600000000001</c:v>
                </c:pt>
                <c:pt idx="598">
                  <c:v>1.0005440000000001</c:v>
                </c:pt>
                <c:pt idx="599">
                  <c:v>0.854572</c:v>
                </c:pt>
                <c:pt idx="600">
                  <c:v>0.75747900000000001</c:v>
                </c:pt>
                <c:pt idx="601">
                  <c:v>0.687415</c:v>
                </c:pt>
                <c:pt idx="602">
                  <c:v>0.57755999999999996</c:v>
                </c:pt>
                <c:pt idx="603">
                  <c:v>0.54264999999999997</c:v>
                </c:pt>
                <c:pt idx="604">
                  <c:v>0.48625699999999999</c:v>
                </c:pt>
                <c:pt idx="605">
                  <c:v>0.41080100000000003</c:v>
                </c:pt>
                <c:pt idx="606">
                  <c:v>0.35186099999999998</c:v>
                </c:pt>
                <c:pt idx="607">
                  <c:v>0.32164300000000001</c:v>
                </c:pt>
                <c:pt idx="608">
                  <c:v>0.28931699999999999</c:v>
                </c:pt>
                <c:pt idx="609">
                  <c:v>0.26018799999999997</c:v>
                </c:pt>
                <c:pt idx="610">
                  <c:v>0.23649899999999999</c:v>
                </c:pt>
                <c:pt idx="611">
                  <c:v>0.21082799999999999</c:v>
                </c:pt>
                <c:pt idx="612">
                  <c:v>0.18568100000000001</c:v>
                </c:pt>
                <c:pt idx="613">
                  <c:v>0.171268</c:v>
                </c:pt>
                <c:pt idx="614">
                  <c:v>0.15548200000000001</c:v>
                </c:pt>
                <c:pt idx="615">
                  <c:v>0.140877</c:v>
                </c:pt>
                <c:pt idx="616">
                  <c:v>0.125643</c:v>
                </c:pt>
                <c:pt idx="617">
                  <c:v>0.113924</c:v>
                </c:pt>
                <c:pt idx="618">
                  <c:v>0.108074</c:v>
                </c:pt>
                <c:pt idx="619">
                  <c:v>0.101036</c:v>
                </c:pt>
                <c:pt idx="620">
                  <c:v>9.5157000000000005E-2</c:v>
                </c:pt>
                <c:pt idx="621">
                  <c:v>8.6961999999999998E-2</c:v>
                </c:pt>
                <c:pt idx="622">
                  <c:v>8.3048999999999998E-2</c:v>
                </c:pt>
                <c:pt idx="623">
                  <c:v>7.8084000000000001E-2</c:v>
                </c:pt>
                <c:pt idx="624">
                  <c:v>7.4844999999999995E-2</c:v>
                </c:pt>
                <c:pt idx="625">
                  <c:v>6.9646E-2</c:v>
                </c:pt>
                <c:pt idx="626">
                  <c:v>6.4406000000000005E-2</c:v>
                </c:pt>
                <c:pt idx="627">
                  <c:v>6.2148000000000002E-2</c:v>
                </c:pt>
                <c:pt idx="628">
                  <c:v>5.9541999999999998E-2</c:v>
                </c:pt>
                <c:pt idx="629">
                  <c:v>5.6589E-2</c:v>
                </c:pt>
                <c:pt idx="630">
                  <c:v>5.2829000000000001E-2</c:v>
                </c:pt>
                <c:pt idx="631">
                  <c:v>5.2220999999999997E-2</c:v>
                </c:pt>
                <c:pt idx="632">
                  <c:v>5.0153999999999997E-2</c:v>
                </c:pt>
                <c:pt idx="633">
                  <c:v>4.7479E-2</c:v>
                </c:pt>
                <c:pt idx="634">
                  <c:v>4.4882999999999999E-2</c:v>
                </c:pt>
                <c:pt idx="635">
                  <c:v>4.3583999999999998E-2</c:v>
                </c:pt>
                <c:pt idx="636">
                  <c:v>4.1245999999999998E-2</c:v>
                </c:pt>
                <c:pt idx="637">
                  <c:v>4.0471E-2</c:v>
                </c:pt>
                <c:pt idx="638">
                  <c:v>3.9691999999999998E-2</c:v>
                </c:pt>
                <c:pt idx="639">
                  <c:v>3.7858999999999997E-2</c:v>
                </c:pt>
                <c:pt idx="640">
                  <c:v>3.6927000000000001E-2</c:v>
                </c:pt>
                <c:pt idx="641">
                  <c:v>3.5588000000000002E-2</c:v>
                </c:pt>
                <c:pt idx="642">
                  <c:v>3.5198E-2</c:v>
                </c:pt>
                <c:pt idx="643">
                  <c:v>3.3912999999999999E-2</c:v>
                </c:pt>
                <c:pt idx="644">
                  <c:v>3.2724000000000003E-2</c:v>
                </c:pt>
                <c:pt idx="645">
                  <c:v>3.1861E-2</c:v>
                </c:pt>
                <c:pt idx="646">
                  <c:v>3.1565000000000003E-2</c:v>
                </c:pt>
                <c:pt idx="647">
                  <c:v>3.0460999999999998E-2</c:v>
                </c:pt>
                <c:pt idx="648">
                  <c:v>2.9801999999999999E-2</c:v>
                </c:pt>
                <c:pt idx="649">
                  <c:v>2.9953E-2</c:v>
                </c:pt>
                <c:pt idx="650">
                  <c:v>2.9149999999999999E-2</c:v>
                </c:pt>
                <c:pt idx="651">
                  <c:v>2.7411000000000001E-2</c:v>
                </c:pt>
                <c:pt idx="652">
                  <c:v>2.7226E-2</c:v>
                </c:pt>
                <c:pt idx="653">
                  <c:v>2.6443999999999999E-2</c:v>
                </c:pt>
                <c:pt idx="654">
                  <c:v>2.581E-2</c:v>
                </c:pt>
                <c:pt idx="655">
                  <c:v>2.5479000000000002E-2</c:v>
                </c:pt>
                <c:pt idx="656">
                  <c:v>2.5808999999999999E-2</c:v>
                </c:pt>
                <c:pt idx="657">
                  <c:v>2.41E-2</c:v>
                </c:pt>
                <c:pt idx="658">
                  <c:v>2.4459000000000002E-2</c:v>
                </c:pt>
                <c:pt idx="659">
                  <c:v>2.3428999999999998E-2</c:v>
                </c:pt>
                <c:pt idx="660">
                  <c:v>2.3698E-2</c:v>
                </c:pt>
                <c:pt idx="661">
                  <c:v>2.2823E-2</c:v>
                </c:pt>
                <c:pt idx="662">
                  <c:v>2.2741000000000001E-2</c:v>
                </c:pt>
                <c:pt idx="663">
                  <c:v>2.2974000000000001E-2</c:v>
                </c:pt>
                <c:pt idx="664">
                  <c:v>2.2478999999999999E-2</c:v>
                </c:pt>
                <c:pt idx="665">
                  <c:v>2.155E-2</c:v>
                </c:pt>
                <c:pt idx="666">
                  <c:v>2.1860000000000001E-2</c:v>
                </c:pt>
                <c:pt idx="667">
                  <c:v>2.1170000000000001E-2</c:v>
                </c:pt>
                <c:pt idx="668">
                  <c:v>2.1516E-2</c:v>
                </c:pt>
                <c:pt idx="669">
                  <c:v>2.0473000000000002E-2</c:v>
                </c:pt>
                <c:pt idx="670">
                  <c:v>2.0705000000000001E-2</c:v>
                </c:pt>
                <c:pt idx="671">
                  <c:v>2.0381E-2</c:v>
                </c:pt>
                <c:pt idx="672">
                  <c:v>2.0336E-2</c:v>
                </c:pt>
                <c:pt idx="673">
                  <c:v>2.0389000000000001E-2</c:v>
                </c:pt>
                <c:pt idx="674">
                  <c:v>1.985E-2</c:v>
                </c:pt>
                <c:pt idx="675">
                  <c:v>1.8845000000000001E-2</c:v>
                </c:pt>
                <c:pt idx="676">
                  <c:v>1.9678999999999999E-2</c:v>
                </c:pt>
                <c:pt idx="677">
                  <c:v>1.8794000000000002E-2</c:v>
                </c:pt>
                <c:pt idx="678">
                  <c:v>1.8863000000000001E-2</c:v>
                </c:pt>
                <c:pt idx="679">
                  <c:v>1.8745999999999999E-2</c:v>
                </c:pt>
                <c:pt idx="680">
                  <c:v>1.8751E-2</c:v>
                </c:pt>
                <c:pt idx="681">
                  <c:v>1.8842999999999999E-2</c:v>
                </c:pt>
                <c:pt idx="682">
                  <c:v>1.8492000000000001E-2</c:v>
                </c:pt>
                <c:pt idx="683">
                  <c:v>1.8405000000000001E-2</c:v>
                </c:pt>
                <c:pt idx="684">
                  <c:v>1.7763999999999999E-2</c:v>
                </c:pt>
                <c:pt idx="685">
                  <c:v>1.8433999999999999E-2</c:v>
                </c:pt>
                <c:pt idx="686">
                  <c:v>1.8352E-2</c:v>
                </c:pt>
                <c:pt idx="687">
                  <c:v>1.7749000000000001E-2</c:v>
                </c:pt>
                <c:pt idx="688">
                  <c:v>1.7781999999999999E-2</c:v>
                </c:pt>
                <c:pt idx="689">
                  <c:v>1.7336000000000001E-2</c:v>
                </c:pt>
                <c:pt idx="690">
                  <c:v>1.7808999999999998E-2</c:v>
                </c:pt>
                <c:pt idx="691">
                  <c:v>1.8929000000000001E-2</c:v>
                </c:pt>
                <c:pt idx="692">
                  <c:v>2.1375999999999999E-2</c:v>
                </c:pt>
                <c:pt idx="693">
                  <c:v>2.3685000000000001E-2</c:v>
                </c:pt>
                <c:pt idx="694">
                  <c:v>2.7498000000000002E-2</c:v>
                </c:pt>
                <c:pt idx="695">
                  <c:v>3.6603999999999998E-2</c:v>
                </c:pt>
                <c:pt idx="696">
                  <c:v>4.5309000000000002E-2</c:v>
                </c:pt>
                <c:pt idx="697">
                  <c:v>5.5885999999999998E-2</c:v>
                </c:pt>
                <c:pt idx="698">
                  <c:v>8.1769999999999995E-2</c:v>
                </c:pt>
                <c:pt idx="699">
                  <c:v>0.112455</c:v>
                </c:pt>
                <c:pt idx="700">
                  <c:v>0.16040699999999999</c:v>
                </c:pt>
                <c:pt idx="701">
                  <c:v>0.202213</c:v>
                </c:pt>
                <c:pt idx="702">
                  <c:v>8.0890000000000004E-2</c:v>
                </c:pt>
                <c:pt idx="703">
                  <c:v>8.2372000000000001E-2</c:v>
                </c:pt>
                <c:pt idx="704">
                  <c:v>8.4054000000000004E-2</c:v>
                </c:pt>
                <c:pt idx="705">
                  <c:v>8.3836999999999995E-2</c:v>
                </c:pt>
                <c:pt idx="706">
                  <c:v>8.3105999999999999E-2</c:v>
                </c:pt>
                <c:pt idx="707">
                  <c:v>7.9533000000000006E-2</c:v>
                </c:pt>
                <c:pt idx="708">
                  <c:v>7.5183E-2</c:v>
                </c:pt>
                <c:pt idx="709">
                  <c:v>7.1615999999999999E-2</c:v>
                </c:pt>
                <c:pt idx="710">
                  <c:v>6.5287999999999999E-2</c:v>
                </c:pt>
                <c:pt idx="711">
                  <c:v>6.0871000000000001E-2</c:v>
                </c:pt>
                <c:pt idx="712">
                  <c:v>5.6111000000000001E-2</c:v>
                </c:pt>
                <c:pt idx="713">
                  <c:v>5.2442000000000003E-2</c:v>
                </c:pt>
                <c:pt idx="714">
                  <c:v>4.7517999999999998E-2</c:v>
                </c:pt>
                <c:pt idx="715">
                  <c:v>4.3196999999999999E-2</c:v>
                </c:pt>
                <c:pt idx="716">
                  <c:v>4.0521000000000001E-2</c:v>
                </c:pt>
                <c:pt idx="717">
                  <c:v>3.6984000000000003E-2</c:v>
                </c:pt>
                <c:pt idx="718">
                  <c:v>3.44E-2</c:v>
                </c:pt>
                <c:pt idx="719">
                  <c:v>3.1213999999999999E-2</c:v>
                </c:pt>
                <c:pt idx="720">
                  <c:v>3.0041000000000002E-2</c:v>
                </c:pt>
                <c:pt idx="721">
                  <c:v>2.7047000000000002E-2</c:v>
                </c:pt>
                <c:pt idx="722">
                  <c:v>2.4625999999999999E-2</c:v>
                </c:pt>
                <c:pt idx="723">
                  <c:v>2.5080000000000002E-2</c:v>
                </c:pt>
                <c:pt idx="724">
                  <c:v>2.2512999999999998E-2</c:v>
                </c:pt>
                <c:pt idx="725">
                  <c:v>2.1998E-2</c:v>
                </c:pt>
                <c:pt idx="726">
                  <c:v>2.0906999999999999E-2</c:v>
                </c:pt>
                <c:pt idx="727">
                  <c:v>2.0292000000000001E-2</c:v>
                </c:pt>
                <c:pt idx="728">
                  <c:v>1.9793000000000002E-2</c:v>
                </c:pt>
                <c:pt idx="729">
                  <c:v>1.8501E-2</c:v>
                </c:pt>
                <c:pt idx="730">
                  <c:v>1.7944000000000002E-2</c:v>
                </c:pt>
                <c:pt idx="731">
                  <c:v>1.7767000000000002E-2</c:v>
                </c:pt>
                <c:pt idx="732">
                  <c:v>1.6926E-2</c:v>
                </c:pt>
                <c:pt idx="733">
                  <c:v>1.6621E-2</c:v>
                </c:pt>
                <c:pt idx="734">
                  <c:v>1.7104999999999999E-2</c:v>
                </c:pt>
                <c:pt idx="735">
                  <c:v>1.6552000000000001E-2</c:v>
                </c:pt>
                <c:pt idx="736">
                  <c:v>1.6615000000000001E-2</c:v>
                </c:pt>
                <c:pt idx="737">
                  <c:v>1.5692000000000001E-2</c:v>
                </c:pt>
                <c:pt idx="738">
                  <c:v>1.5166000000000001E-2</c:v>
                </c:pt>
                <c:pt idx="739">
                  <c:v>1.5997999999999998E-2</c:v>
                </c:pt>
                <c:pt idx="740">
                  <c:v>1.5771E-2</c:v>
                </c:pt>
                <c:pt idx="741">
                  <c:v>1.4494999999999999E-2</c:v>
                </c:pt>
                <c:pt idx="742">
                  <c:v>1.5011E-2</c:v>
                </c:pt>
                <c:pt idx="743">
                  <c:v>1.5147000000000001E-2</c:v>
                </c:pt>
                <c:pt idx="744">
                  <c:v>1.4789999999999999E-2</c:v>
                </c:pt>
                <c:pt idx="745">
                  <c:v>1.4853E-2</c:v>
                </c:pt>
                <c:pt idx="746">
                  <c:v>1.4069E-2</c:v>
                </c:pt>
                <c:pt idx="747">
                  <c:v>1.4703000000000001E-2</c:v>
                </c:pt>
                <c:pt idx="748">
                  <c:v>1.4633E-2</c:v>
                </c:pt>
                <c:pt idx="749">
                  <c:v>1.349E-2</c:v>
                </c:pt>
                <c:pt idx="750">
                  <c:v>1.4312999999999999E-2</c:v>
                </c:pt>
                <c:pt idx="751">
                  <c:v>1.464E-2</c:v>
                </c:pt>
                <c:pt idx="752">
                  <c:v>1.4252000000000001E-2</c:v>
                </c:pt>
                <c:pt idx="753">
                  <c:v>1.4383999999999999E-2</c:v>
                </c:pt>
                <c:pt idx="754">
                  <c:v>1.434E-2</c:v>
                </c:pt>
                <c:pt idx="755">
                  <c:v>1.3835E-2</c:v>
                </c:pt>
                <c:pt idx="756">
                  <c:v>1.3719E-2</c:v>
                </c:pt>
                <c:pt idx="757">
                  <c:v>1.3443999999999999E-2</c:v>
                </c:pt>
                <c:pt idx="758">
                  <c:v>1.2852000000000001E-2</c:v>
                </c:pt>
                <c:pt idx="759">
                  <c:v>1.2897E-2</c:v>
                </c:pt>
                <c:pt idx="760">
                  <c:v>1.3708E-2</c:v>
                </c:pt>
                <c:pt idx="761">
                  <c:v>1.3533999999999999E-2</c:v>
                </c:pt>
                <c:pt idx="762">
                  <c:v>1.3674E-2</c:v>
                </c:pt>
                <c:pt idx="763">
                  <c:v>1.3486E-2</c:v>
                </c:pt>
                <c:pt idx="764">
                  <c:v>1.4002000000000001E-2</c:v>
                </c:pt>
                <c:pt idx="765">
                  <c:v>1.2744999999999999E-2</c:v>
                </c:pt>
                <c:pt idx="766">
                  <c:v>1.3191E-2</c:v>
                </c:pt>
                <c:pt idx="767">
                  <c:v>1.2694E-2</c:v>
                </c:pt>
                <c:pt idx="768">
                  <c:v>1.2938E-2</c:v>
                </c:pt>
                <c:pt idx="769">
                  <c:v>1.2770999999999999E-2</c:v>
                </c:pt>
                <c:pt idx="770">
                  <c:v>1.3174999999999999E-2</c:v>
                </c:pt>
                <c:pt idx="771">
                  <c:v>1.2692E-2</c:v>
                </c:pt>
                <c:pt idx="772">
                  <c:v>1.3213000000000001E-2</c:v>
                </c:pt>
                <c:pt idx="773">
                  <c:v>1.2557E-2</c:v>
                </c:pt>
                <c:pt idx="774">
                  <c:v>1.2514000000000001E-2</c:v>
                </c:pt>
                <c:pt idx="775">
                  <c:v>1.3252E-2</c:v>
                </c:pt>
                <c:pt idx="776">
                  <c:v>1.303E-2</c:v>
                </c:pt>
                <c:pt idx="777">
                  <c:v>1.3325999999999999E-2</c:v>
                </c:pt>
                <c:pt idx="778">
                  <c:v>1.1887999999999999E-2</c:v>
                </c:pt>
                <c:pt idx="779">
                  <c:v>1.2366E-2</c:v>
                </c:pt>
                <c:pt idx="780">
                  <c:v>1.2873000000000001E-2</c:v>
                </c:pt>
                <c:pt idx="781">
                  <c:v>1.2208999999999999E-2</c:v>
                </c:pt>
                <c:pt idx="782">
                  <c:v>1.2654E-2</c:v>
                </c:pt>
                <c:pt idx="783">
                  <c:v>1.2392E-2</c:v>
                </c:pt>
                <c:pt idx="784">
                  <c:v>1.2603E-2</c:v>
                </c:pt>
                <c:pt idx="785">
                  <c:v>1.2573000000000001E-2</c:v>
                </c:pt>
                <c:pt idx="786">
                  <c:v>1.2518E-2</c:v>
                </c:pt>
                <c:pt idx="787">
                  <c:v>1.2533000000000001E-2</c:v>
                </c:pt>
                <c:pt idx="788">
                  <c:v>1.1523E-2</c:v>
                </c:pt>
                <c:pt idx="789">
                  <c:v>1.2423999999999999E-2</c:v>
                </c:pt>
                <c:pt idx="790">
                  <c:v>1.1853000000000001E-2</c:v>
                </c:pt>
                <c:pt idx="791">
                  <c:v>1.2699E-2</c:v>
                </c:pt>
                <c:pt idx="792">
                  <c:v>1.2070000000000001E-2</c:v>
                </c:pt>
                <c:pt idx="793">
                  <c:v>1.193E-2</c:v>
                </c:pt>
                <c:pt idx="794">
                  <c:v>1.1526E-2</c:v>
                </c:pt>
                <c:pt idx="795">
                  <c:v>1.2076E-2</c:v>
                </c:pt>
                <c:pt idx="796">
                  <c:v>1.2005E-2</c:v>
                </c:pt>
                <c:pt idx="797">
                  <c:v>1.174E-2</c:v>
                </c:pt>
                <c:pt idx="798">
                  <c:v>1.0928E-2</c:v>
                </c:pt>
                <c:pt idx="799">
                  <c:v>1.1332999999999999E-2</c:v>
                </c:pt>
                <c:pt idx="800">
                  <c:v>1.1476999999999999E-2</c:v>
                </c:pt>
                <c:pt idx="801">
                  <c:v>1.1818E-2</c:v>
                </c:pt>
                <c:pt idx="802">
                  <c:v>1.1684999999999999E-2</c:v>
                </c:pt>
                <c:pt idx="803">
                  <c:v>1.176E-2</c:v>
                </c:pt>
                <c:pt idx="804">
                  <c:v>1.1606999999999999E-2</c:v>
                </c:pt>
                <c:pt idx="805">
                  <c:v>1.1524E-2</c:v>
                </c:pt>
                <c:pt idx="806">
                  <c:v>1.1972E-2</c:v>
                </c:pt>
                <c:pt idx="807">
                  <c:v>1.1705E-2</c:v>
                </c:pt>
                <c:pt idx="808">
                  <c:v>1.2081E-2</c:v>
                </c:pt>
                <c:pt idx="809">
                  <c:v>1.2239999999999999E-2</c:v>
                </c:pt>
                <c:pt idx="810">
                  <c:v>1.1686E-2</c:v>
                </c:pt>
                <c:pt idx="811">
                  <c:v>1.2156999999999999E-2</c:v>
                </c:pt>
                <c:pt idx="812">
                  <c:v>1.1809E-2</c:v>
                </c:pt>
                <c:pt idx="813">
                  <c:v>1.1599999999999999E-2</c:v>
                </c:pt>
                <c:pt idx="814">
                  <c:v>1.2344000000000001E-2</c:v>
                </c:pt>
                <c:pt idx="815">
                  <c:v>1.1001E-2</c:v>
                </c:pt>
                <c:pt idx="816">
                  <c:v>1.1756000000000001E-2</c:v>
                </c:pt>
                <c:pt idx="817">
                  <c:v>1.1808000000000001E-2</c:v>
                </c:pt>
                <c:pt idx="818">
                  <c:v>1.1651999999999999E-2</c:v>
                </c:pt>
                <c:pt idx="819">
                  <c:v>1.2449E-2</c:v>
                </c:pt>
                <c:pt idx="820">
                  <c:v>1.1414000000000001E-2</c:v>
                </c:pt>
                <c:pt idx="821">
                  <c:v>1.1738E-2</c:v>
                </c:pt>
                <c:pt idx="822">
                  <c:v>1.1467E-2</c:v>
                </c:pt>
                <c:pt idx="823">
                  <c:v>1.2142E-2</c:v>
                </c:pt>
                <c:pt idx="824">
                  <c:v>1.2248E-2</c:v>
                </c:pt>
                <c:pt idx="825">
                  <c:v>1.1882999999999999E-2</c:v>
                </c:pt>
                <c:pt idx="826">
                  <c:v>1.145E-2</c:v>
                </c:pt>
                <c:pt idx="827">
                  <c:v>1.1544E-2</c:v>
                </c:pt>
                <c:pt idx="828">
                  <c:v>1.1708E-2</c:v>
                </c:pt>
                <c:pt idx="829">
                  <c:v>1.1601999999999999E-2</c:v>
                </c:pt>
                <c:pt idx="830">
                  <c:v>1.2168E-2</c:v>
                </c:pt>
                <c:pt idx="831">
                  <c:v>1.2303E-2</c:v>
                </c:pt>
                <c:pt idx="832">
                  <c:v>1.184E-2</c:v>
                </c:pt>
                <c:pt idx="833">
                  <c:v>1.2031E-2</c:v>
                </c:pt>
                <c:pt idx="834">
                  <c:v>1.2232E-2</c:v>
                </c:pt>
                <c:pt idx="835">
                  <c:v>1.0918000000000001E-2</c:v>
                </c:pt>
                <c:pt idx="836">
                  <c:v>1.0779E-2</c:v>
                </c:pt>
                <c:pt idx="837">
                  <c:v>1.2328E-2</c:v>
                </c:pt>
                <c:pt idx="838">
                  <c:v>1.2005E-2</c:v>
                </c:pt>
                <c:pt idx="839">
                  <c:v>1.1084E-2</c:v>
                </c:pt>
                <c:pt idx="840">
                  <c:v>1.2085E-2</c:v>
                </c:pt>
                <c:pt idx="841">
                  <c:v>1.0924E-2</c:v>
                </c:pt>
                <c:pt idx="842">
                  <c:v>1.2259000000000001E-2</c:v>
                </c:pt>
                <c:pt idx="843">
                  <c:v>1.1439E-2</c:v>
                </c:pt>
                <c:pt idx="844">
                  <c:v>1.1553000000000001E-2</c:v>
                </c:pt>
                <c:pt idx="845">
                  <c:v>1.2071E-2</c:v>
                </c:pt>
                <c:pt idx="846">
                  <c:v>1.2525E-2</c:v>
                </c:pt>
                <c:pt idx="847">
                  <c:v>1.2282E-2</c:v>
                </c:pt>
                <c:pt idx="848">
                  <c:v>1.1375E-2</c:v>
                </c:pt>
                <c:pt idx="849">
                  <c:v>1.2063000000000001E-2</c:v>
                </c:pt>
                <c:pt idx="850">
                  <c:v>1.1715E-2</c:v>
                </c:pt>
                <c:pt idx="851">
                  <c:v>1.1885E-2</c:v>
                </c:pt>
                <c:pt idx="852">
                  <c:v>1.2082000000000001E-2</c:v>
                </c:pt>
                <c:pt idx="853">
                  <c:v>1.2089000000000001E-2</c:v>
                </c:pt>
                <c:pt idx="854">
                  <c:v>1.1294999999999999E-2</c:v>
                </c:pt>
                <c:pt idx="855">
                  <c:v>1.1717E-2</c:v>
                </c:pt>
                <c:pt idx="856">
                  <c:v>1.1627999999999999E-2</c:v>
                </c:pt>
                <c:pt idx="857">
                  <c:v>1.2225E-2</c:v>
                </c:pt>
                <c:pt idx="858">
                  <c:v>1.1441E-2</c:v>
                </c:pt>
                <c:pt idx="859">
                  <c:v>1.0998000000000001E-2</c:v>
                </c:pt>
                <c:pt idx="860">
                  <c:v>1.1663E-2</c:v>
                </c:pt>
                <c:pt idx="861">
                  <c:v>1.1988E-2</c:v>
                </c:pt>
                <c:pt idx="862">
                  <c:v>1.1298000000000001E-2</c:v>
                </c:pt>
                <c:pt idx="863">
                  <c:v>1.1924000000000001E-2</c:v>
                </c:pt>
                <c:pt idx="864">
                  <c:v>1.1533E-2</c:v>
                </c:pt>
                <c:pt idx="865">
                  <c:v>1.0926E-2</c:v>
                </c:pt>
                <c:pt idx="866">
                  <c:v>1.1951E-2</c:v>
                </c:pt>
                <c:pt idx="867">
                  <c:v>1.1507E-2</c:v>
                </c:pt>
                <c:pt idx="868">
                  <c:v>1.162E-2</c:v>
                </c:pt>
                <c:pt idx="869">
                  <c:v>1.1198E-2</c:v>
                </c:pt>
                <c:pt idx="870">
                  <c:v>1.1880999999999999E-2</c:v>
                </c:pt>
                <c:pt idx="871">
                  <c:v>1.2552000000000001E-2</c:v>
                </c:pt>
                <c:pt idx="872">
                  <c:v>1.1898000000000001E-2</c:v>
                </c:pt>
                <c:pt idx="873">
                  <c:v>1.2316000000000001E-2</c:v>
                </c:pt>
                <c:pt idx="874">
                  <c:v>1.2357999999999999E-2</c:v>
                </c:pt>
                <c:pt idx="875">
                  <c:v>1.1339E-2</c:v>
                </c:pt>
                <c:pt idx="876">
                  <c:v>1.158E-2</c:v>
                </c:pt>
                <c:pt idx="877">
                  <c:v>1.2154E-2</c:v>
                </c:pt>
                <c:pt idx="878">
                  <c:v>1.1745E-2</c:v>
                </c:pt>
                <c:pt idx="879">
                  <c:v>1.2042000000000001E-2</c:v>
                </c:pt>
                <c:pt idx="880">
                  <c:v>1.1410999999999999E-2</c:v>
                </c:pt>
                <c:pt idx="881">
                  <c:v>1.1195999999999999E-2</c:v>
                </c:pt>
                <c:pt idx="882">
                  <c:v>1.1221999999999999E-2</c:v>
                </c:pt>
                <c:pt idx="883">
                  <c:v>1.1343000000000001E-2</c:v>
                </c:pt>
                <c:pt idx="884">
                  <c:v>1.1667E-2</c:v>
                </c:pt>
                <c:pt idx="885">
                  <c:v>1.1258000000000001E-2</c:v>
                </c:pt>
                <c:pt idx="886">
                  <c:v>1.1821999999999999E-2</c:v>
                </c:pt>
                <c:pt idx="887">
                  <c:v>1.1355000000000001E-2</c:v>
                </c:pt>
                <c:pt idx="888">
                  <c:v>1.1679E-2</c:v>
                </c:pt>
                <c:pt idx="889">
                  <c:v>1.1962E-2</c:v>
                </c:pt>
                <c:pt idx="890">
                  <c:v>1.1738999999999999E-2</c:v>
                </c:pt>
                <c:pt idx="891">
                  <c:v>1.1611E-2</c:v>
                </c:pt>
                <c:pt idx="892">
                  <c:v>1.1686E-2</c:v>
                </c:pt>
                <c:pt idx="893">
                  <c:v>1.1820000000000001E-2</c:v>
                </c:pt>
                <c:pt idx="894">
                  <c:v>1.1642E-2</c:v>
                </c:pt>
                <c:pt idx="895">
                  <c:v>1.159E-2</c:v>
                </c:pt>
                <c:pt idx="896">
                  <c:v>1.1643000000000001E-2</c:v>
                </c:pt>
                <c:pt idx="897">
                  <c:v>1.1838E-2</c:v>
                </c:pt>
                <c:pt idx="898">
                  <c:v>1.2248E-2</c:v>
                </c:pt>
                <c:pt idx="899">
                  <c:v>1.1424E-2</c:v>
                </c:pt>
                <c:pt idx="900">
                  <c:v>1.1679999999999999E-2</c:v>
                </c:pt>
                <c:pt idx="901">
                  <c:v>1.1119E-2</c:v>
                </c:pt>
                <c:pt idx="902">
                  <c:v>1.1875999999999999E-2</c:v>
                </c:pt>
                <c:pt idx="903">
                  <c:v>1.1761000000000001E-2</c:v>
                </c:pt>
                <c:pt idx="904">
                  <c:v>1.1573E-2</c:v>
                </c:pt>
                <c:pt idx="905">
                  <c:v>1.1878E-2</c:v>
                </c:pt>
                <c:pt idx="906">
                  <c:v>1.1480000000000001E-2</c:v>
                </c:pt>
                <c:pt idx="907">
                  <c:v>1.1781E-2</c:v>
                </c:pt>
                <c:pt idx="908">
                  <c:v>1.1566E-2</c:v>
                </c:pt>
                <c:pt idx="909">
                  <c:v>1.1495999999999999E-2</c:v>
                </c:pt>
                <c:pt idx="910">
                  <c:v>1.1426E-2</c:v>
                </c:pt>
                <c:pt idx="911">
                  <c:v>1.1535999999999999E-2</c:v>
                </c:pt>
                <c:pt idx="912">
                  <c:v>1.1168000000000001E-2</c:v>
                </c:pt>
                <c:pt idx="913">
                  <c:v>1.1932E-2</c:v>
                </c:pt>
                <c:pt idx="914">
                  <c:v>1.1545E-2</c:v>
                </c:pt>
                <c:pt idx="915">
                  <c:v>1.1336000000000001E-2</c:v>
                </c:pt>
                <c:pt idx="916">
                  <c:v>1.1831E-2</c:v>
                </c:pt>
                <c:pt idx="917">
                  <c:v>1.1464999999999999E-2</c:v>
                </c:pt>
                <c:pt idx="918">
                  <c:v>1.2187E-2</c:v>
                </c:pt>
                <c:pt idx="919">
                  <c:v>1.2123999999999999E-2</c:v>
                </c:pt>
                <c:pt idx="920">
                  <c:v>1.4912E-2</c:v>
                </c:pt>
                <c:pt idx="921">
                  <c:v>1.8145000000000001E-2</c:v>
                </c:pt>
                <c:pt idx="922">
                  <c:v>2.3109000000000001E-2</c:v>
                </c:pt>
                <c:pt idx="923">
                  <c:v>3.1864999999999997E-2</c:v>
                </c:pt>
                <c:pt idx="924">
                  <c:v>4.4568999999999998E-2</c:v>
                </c:pt>
                <c:pt idx="925">
                  <c:v>6.3328999999999996E-2</c:v>
                </c:pt>
                <c:pt idx="926">
                  <c:v>8.7972999999999996E-2</c:v>
                </c:pt>
                <c:pt idx="927">
                  <c:v>0.121485</c:v>
                </c:pt>
                <c:pt idx="928">
                  <c:v>0.184193</c:v>
                </c:pt>
                <c:pt idx="929">
                  <c:v>0.23604</c:v>
                </c:pt>
                <c:pt idx="930">
                  <c:v>0.31976399999999999</c:v>
                </c:pt>
                <c:pt idx="931">
                  <c:v>0.383911</c:v>
                </c:pt>
                <c:pt idx="932">
                  <c:v>0.45187100000000002</c:v>
                </c:pt>
                <c:pt idx="933">
                  <c:v>0.51031800000000005</c:v>
                </c:pt>
                <c:pt idx="934">
                  <c:v>0.60494499999999995</c:v>
                </c:pt>
                <c:pt idx="935">
                  <c:v>0.63690400000000003</c:v>
                </c:pt>
                <c:pt idx="936">
                  <c:v>0.75298600000000004</c:v>
                </c:pt>
                <c:pt idx="937">
                  <c:v>0.80436300000000005</c:v>
                </c:pt>
                <c:pt idx="938">
                  <c:v>0.878224</c:v>
                </c:pt>
                <c:pt idx="939">
                  <c:v>0.89676699999999998</c:v>
                </c:pt>
                <c:pt idx="940">
                  <c:v>0.95556600000000003</c:v>
                </c:pt>
                <c:pt idx="941">
                  <c:v>0.98905900000000002</c:v>
                </c:pt>
                <c:pt idx="942">
                  <c:v>1.0349440000000001</c:v>
                </c:pt>
                <c:pt idx="943">
                  <c:v>1.060459</c:v>
                </c:pt>
                <c:pt idx="944">
                  <c:v>1.0855649999999999</c:v>
                </c:pt>
                <c:pt idx="945">
                  <c:v>1.106474</c:v>
                </c:pt>
                <c:pt idx="946">
                  <c:v>1.1256980000000001</c:v>
                </c:pt>
                <c:pt idx="947">
                  <c:v>1.151373</c:v>
                </c:pt>
                <c:pt idx="948">
                  <c:v>1.1724699999999999</c:v>
                </c:pt>
                <c:pt idx="949">
                  <c:v>1.1801269999999999</c:v>
                </c:pt>
                <c:pt idx="950">
                  <c:v>1.1896610000000001</c:v>
                </c:pt>
                <c:pt idx="951">
                  <c:v>1.2084969999999999</c:v>
                </c:pt>
                <c:pt idx="952">
                  <c:v>1.216858</c:v>
                </c:pt>
                <c:pt idx="953">
                  <c:v>1.2243919999999999</c:v>
                </c:pt>
                <c:pt idx="954">
                  <c:v>1.232677</c:v>
                </c:pt>
                <c:pt idx="955">
                  <c:v>1.239223</c:v>
                </c:pt>
                <c:pt idx="956">
                  <c:v>1.2492529999999999</c:v>
                </c:pt>
                <c:pt idx="957">
                  <c:v>1.2556799999999999</c:v>
                </c:pt>
                <c:pt idx="958">
                  <c:v>1.2626759999999999</c:v>
                </c:pt>
                <c:pt idx="959">
                  <c:v>1.266923</c:v>
                </c:pt>
                <c:pt idx="960">
                  <c:v>1.2714589999999999</c:v>
                </c:pt>
                <c:pt idx="961">
                  <c:v>1.2742819999999999</c:v>
                </c:pt>
                <c:pt idx="962">
                  <c:v>1.2796400000000001</c:v>
                </c:pt>
                <c:pt idx="963">
                  <c:v>1.2836689999999999</c:v>
                </c:pt>
                <c:pt idx="964">
                  <c:v>1.285927</c:v>
                </c:pt>
                <c:pt idx="965">
                  <c:v>1.2898179999999999</c:v>
                </c:pt>
                <c:pt idx="966">
                  <c:v>1.2925949999999999</c:v>
                </c:pt>
                <c:pt idx="967">
                  <c:v>1.294664</c:v>
                </c:pt>
                <c:pt idx="968">
                  <c:v>1.298807</c:v>
                </c:pt>
                <c:pt idx="969">
                  <c:v>1.300395</c:v>
                </c:pt>
                <c:pt idx="970">
                  <c:v>1.3001389999999999</c:v>
                </c:pt>
                <c:pt idx="971">
                  <c:v>1.304287</c:v>
                </c:pt>
                <c:pt idx="972">
                  <c:v>1.3061879999999999</c:v>
                </c:pt>
                <c:pt idx="973">
                  <c:v>1.3065249999999999</c:v>
                </c:pt>
                <c:pt idx="974">
                  <c:v>1.309793</c:v>
                </c:pt>
                <c:pt idx="975">
                  <c:v>1.3102549999999999</c:v>
                </c:pt>
                <c:pt idx="976">
                  <c:v>1.3115790000000001</c:v>
                </c:pt>
                <c:pt idx="977">
                  <c:v>1.3133589999999999</c:v>
                </c:pt>
                <c:pt idx="978">
                  <c:v>1.3144709999999999</c:v>
                </c:pt>
                <c:pt idx="979">
                  <c:v>1.316449</c:v>
                </c:pt>
                <c:pt idx="980">
                  <c:v>1.3170550000000001</c:v>
                </c:pt>
                <c:pt idx="981">
                  <c:v>1.3175570000000001</c:v>
                </c:pt>
                <c:pt idx="982">
                  <c:v>1.3184180000000001</c:v>
                </c:pt>
                <c:pt idx="983">
                  <c:v>1.320681</c:v>
                </c:pt>
                <c:pt idx="984">
                  <c:v>1.318228</c:v>
                </c:pt>
                <c:pt idx="985">
                  <c:v>1.3210329999999999</c:v>
                </c:pt>
                <c:pt idx="986">
                  <c:v>1.3210219999999999</c:v>
                </c:pt>
                <c:pt idx="987">
                  <c:v>1.3214140000000001</c:v>
                </c:pt>
                <c:pt idx="988">
                  <c:v>1.323706</c:v>
                </c:pt>
                <c:pt idx="989">
                  <c:v>1.3208580000000001</c:v>
                </c:pt>
                <c:pt idx="990">
                  <c:v>1.3232189999999999</c:v>
                </c:pt>
                <c:pt idx="991">
                  <c:v>1.3237669999999999</c:v>
                </c:pt>
                <c:pt idx="992">
                  <c:v>1.321294</c:v>
                </c:pt>
                <c:pt idx="993">
                  <c:v>1.324592</c:v>
                </c:pt>
                <c:pt idx="994">
                  <c:v>1.3235269999999999</c:v>
                </c:pt>
                <c:pt idx="995">
                  <c:v>1.3245180000000001</c:v>
                </c:pt>
                <c:pt idx="996">
                  <c:v>1.323761</c:v>
                </c:pt>
                <c:pt idx="997">
                  <c:v>1.324454</c:v>
                </c:pt>
                <c:pt idx="998">
                  <c:v>1.323488</c:v>
                </c:pt>
                <c:pt idx="999">
                  <c:v>1.323439</c:v>
                </c:pt>
                <c:pt idx="1000">
                  <c:v>1.3256060000000001</c:v>
                </c:pt>
                <c:pt idx="1001">
                  <c:v>1.3228679999999999</c:v>
                </c:pt>
                <c:pt idx="1002">
                  <c:v>1.3249040000000001</c:v>
                </c:pt>
                <c:pt idx="1003">
                  <c:v>1.324082</c:v>
                </c:pt>
                <c:pt idx="1004">
                  <c:v>1.324403</c:v>
                </c:pt>
                <c:pt idx="1005">
                  <c:v>1.324273</c:v>
                </c:pt>
                <c:pt idx="1006">
                  <c:v>1.323237</c:v>
                </c:pt>
                <c:pt idx="1007">
                  <c:v>1.324004</c:v>
                </c:pt>
                <c:pt idx="1008">
                  <c:v>1.323248</c:v>
                </c:pt>
                <c:pt idx="1009">
                  <c:v>1.322576</c:v>
                </c:pt>
                <c:pt idx="1010">
                  <c:v>1.3245119999999999</c:v>
                </c:pt>
                <c:pt idx="1011">
                  <c:v>1.3237540000000001</c:v>
                </c:pt>
                <c:pt idx="1012">
                  <c:v>1.3227720000000001</c:v>
                </c:pt>
                <c:pt idx="1013">
                  <c:v>1.3230029999999999</c:v>
                </c:pt>
                <c:pt idx="1014">
                  <c:v>1.323785</c:v>
                </c:pt>
                <c:pt idx="1015">
                  <c:v>1.324492</c:v>
                </c:pt>
                <c:pt idx="1016">
                  <c:v>1.3243119999999999</c:v>
                </c:pt>
                <c:pt idx="1017">
                  <c:v>1.3249850000000001</c:v>
                </c:pt>
                <c:pt idx="1018">
                  <c:v>1.3237950000000001</c:v>
                </c:pt>
                <c:pt idx="1019">
                  <c:v>1.324754</c:v>
                </c:pt>
                <c:pt idx="1020">
                  <c:v>1.323574</c:v>
                </c:pt>
                <c:pt idx="1021">
                  <c:v>1.3245070000000001</c:v>
                </c:pt>
                <c:pt idx="1022">
                  <c:v>1.321944</c:v>
                </c:pt>
                <c:pt idx="1023">
                  <c:v>1.324554</c:v>
                </c:pt>
                <c:pt idx="1024">
                  <c:v>1.3244009999999999</c:v>
                </c:pt>
                <c:pt idx="1025">
                  <c:v>1.322943</c:v>
                </c:pt>
                <c:pt idx="1026">
                  <c:v>1.321933</c:v>
                </c:pt>
                <c:pt idx="1027">
                  <c:v>1.323671</c:v>
                </c:pt>
                <c:pt idx="1028">
                  <c:v>1.3231299999999999</c:v>
                </c:pt>
                <c:pt idx="1029">
                  <c:v>1.323393</c:v>
                </c:pt>
                <c:pt idx="1030">
                  <c:v>1.322262</c:v>
                </c:pt>
                <c:pt idx="1031">
                  <c:v>1.323928</c:v>
                </c:pt>
                <c:pt idx="1032">
                  <c:v>1.3223009999999999</c:v>
                </c:pt>
                <c:pt idx="1033">
                  <c:v>1.3240179999999999</c:v>
                </c:pt>
                <c:pt idx="1034">
                  <c:v>1.3232010000000001</c:v>
                </c:pt>
                <c:pt idx="1035">
                  <c:v>1.3233459999999999</c:v>
                </c:pt>
                <c:pt idx="1036">
                  <c:v>1.3232390000000001</c:v>
                </c:pt>
                <c:pt idx="1037">
                  <c:v>1.324017</c:v>
                </c:pt>
                <c:pt idx="1038">
                  <c:v>1.3239989999999999</c:v>
                </c:pt>
                <c:pt idx="1039">
                  <c:v>1.323677</c:v>
                </c:pt>
                <c:pt idx="1040">
                  <c:v>1.325116</c:v>
                </c:pt>
                <c:pt idx="1041">
                  <c:v>1.324109</c:v>
                </c:pt>
                <c:pt idx="1042">
                  <c:v>1.3236159999999999</c:v>
                </c:pt>
                <c:pt idx="1043">
                  <c:v>1.323258</c:v>
                </c:pt>
                <c:pt idx="1044">
                  <c:v>1.325045</c:v>
                </c:pt>
                <c:pt idx="1045">
                  <c:v>1.324762</c:v>
                </c:pt>
                <c:pt idx="1046">
                  <c:v>1.3237429999999999</c:v>
                </c:pt>
                <c:pt idx="1047">
                  <c:v>1.325461</c:v>
                </c:pt>
                <c:pt idx="1048">
                  <c:v>1.325107</c:v>
                </c:pt>
                <c:pt idx="1049">
                  <c:v>1.3247150000000001</c:v>
                </c:pt>
                <c:pt idx="1050">
                  <c:v>1.3256349999999999</c:v>
                </c:pt>
                <c:pt idx="1051">
                  <c:v>1.32439</c:v>
                </c:pt>
                <c:pt idx="1052">
                  <c:v>1.3254619999999999</c:v>
                </c:pt>
                <c:pt idx="1053">
                  <c:v>1.3251040000000001</c:v>
                </c:pt>
                <c:pt idx="1054">
                  <c:v>1.3240890000000001</c:v>
                </c:pt>
                <c:pt idx="1055">
                  <c:v>1.3241620000000001</c:v>
                </c:pt>
                <c:pt idx="1056">
                  <c:v>1.325132</c:v>
                </c:pt>
                <c:pt idx="1057">
                  <c:v>1.324694</c:v>
                </c:pt>
                <c:pt idx="1058">
                  <c:v>1.323124</c:v>
                </c:pt>
                <c:pt idx="1059">
                  <c:v>1.323534</c:v>
                </c:pt>
                <c:pt idx="1060">
                  <c:v>1.3247150000000001</c:v>
                </c:pt>
                <c:pt idx="1061">
                  <c:v>1.3239259999999999</c:v>
                </c:pt>
                <c:pt idx="1062">
                  <c:v>1.324411</c:v>
                </c:pt>
                <c:pt idx="1063">
                  <c:v>1.323807</c:v>
                </c:pt>
                <c:pt idx="1064">
                  <c:v>1.3255349999999999</c:v>
                </c:pt>
                <c:pt idx="1065">
                  <c:v>1.324524</c:v>
                </c:pt>
                <c:pt idx="1066">
                  <c:v>1.3243959999999999</c:v>
                </c:pt>
                <c:pt idx="1067">
                  <c:v>1.3249470000000001</c:v>
                </c:pt>
                <c:pt idx="1068">
                  <c:v>1.3245640000000001</c:v>
                </c:pt>
                <c:pt idx="1069">
                  <c:v>1.3238620000000001</c:v>
                </c:pt>
                <c:pt idx="1070">
                  <c:v>1.3242130000000001</c:v>
                </c:pt>
                <c:pt idx="1071">
                  <c:v>1.3256619999999999</c:v>
                </c:pt>
                <c:pt idx="1072">
                  <c:v>1.324238</c:v>
                </c:pt>
                <c:pt idx="1073">
                  <c:v>1.3239939999999999</c:v>
                </c:pt>
                <c:pt idx="1074">
                  <c:v>1.325116</c:v>
                </c:pt>
                <c:pt idx="1075">
                  <c:v>1.324929</c:v>
                </c:pt>
                <c:pt idx="1076">
                  <c:v>1.323901</c:v>
                </c:pt>
                <c:pt idx="1077">
                  <c:v>1.323448</c:v>
                </c:pt>
                <c:pt idx="1078">
                  <c:v>1.3244849999999999</c:v>
                </c:pt>
                <c:pt idx="1079">
                  <c:v>1.32562</c:v>
                </c:pt>
                <c:pt idx="1080">
                  <c:v>1.3245499999999999</c:v>
                </c:pt>
                <c:pt idx="1081">
                  <c:v>1.3243549999999999</c:v>
                </c:pt>
                <c:pt idx="1082">
                  <c:v>1.3245880000000001</c:v>
                </c:pt>
                <c:pt idx="1083">
                  <c:v>1.3226119999999999</c:v>
                </c:pt>
                <c:pt idx="1084">
                  <c:v>1.3242320000000001</c:v>
                </c:pt>
                <c:pt idx="1085">
                  <c:v>1.3244180000000001</c:v>
                </c:pt>
                <c:pt idx="1086">
                  <c:v>1.32385</c:v>
                </c:pt>
                <c:pt idx="1087">
                  <c:v>1.3241130000000001</c:v>
                </c:pt>
                <c:pt idx="1088">
                  <c:v>1.3251139999999999</c:v>
                </c:pt>
                <c:pt idx="1089">
                  <c:v>1.3267</c:v>
                </c:pt>
                <c:pt idx="1090">
                  <c:v>1.3237509999999999</c:v>
                </c:pt>
                <c:pt idx="1091">
                  <c:v>1.324244</c:v>
                </c:pt>
                <c:pt idx="1092">
                  <c:v>1.323599</c:v>
                </c:pt>
                <c:pt idx="1093">
                  <c:v>1.325048</c:v>
                </c:pt>
                <c:pt idx="1094">
                  <c:v>1.3246869999999999</c:v>
                </c:pt>
                <c:pt idx="1095">
                  <c:v>1.3242259999999999</c:v>
                </c:pt>
                <c:pt idx="1096">
                  <c:v>1.321474</c:v>
                </c:pt>
                <c:pt idx="1097">
                  <c:v>1.3253900000000001</c:v>
                </c:pt>
                <c:pt idx="1098">
                  <c:v>1.322694</c:v>
                </c:pt>
                <c:pt idx="1099">
                  <c:v>1.3246249999999999</c:v>
                </c:pt>
                <c:pt idx="1100">
                  <c:v>1.32416</c:v>
                </c:pt>
                <c:pt idx="1101">
                  <c:v>1.324252</c:v>
                </c:pt>
                <c:pt idx="1102">
                  <c:v>1.32321</c:v>
                </c:pt>
                <c:pt idx="1103">
                  <c:v>1.3260700000000001</c:v>
                </c:pt>
                <c:pt idx="1104">
                  <c:v>1.3230679999999999</c:v>
                </c:pt>
                <c:pt idx="1105">
                  <c:v>1.324471</c:v>
                </c:pt>
                <c:pt idx="1106">
                  <c:v>1.3247720000000001</c:v>
                </c:pt>
                <c:pt idx="1107">
                  <c:v>1.3247960000000001</c:v>
                </c:pt>
                <c:pt idx="1108">
                  <c:v>1.325896</c:v>
                </c:pt>
                <c:pt idx="1109">
                  <c:v>1.325126</c:v>
                </c:pt>
                <c:pt idx="1110">
                  <c:v>1.3248629999999999</c:v>
                </c:pt>
                <c:pt idx="1111">
                  <c:v>1.3263290000000001</c:v>
                </c:pt>
                <c:pt idx="1112">
                  <c:v>1.3236570000000001</c:v>
                </c:pt>
                <c:pt idx="1113">
                  <c:v>1.3248740000000001</c:v>
                </c:pt>
                <c:pt idx="1114">
                  <c:v>1.3230090000000001</c:v>
                </c:pt>
                <c:pt idx="1115">
                  <c:v>1.3237000000000001</c:v>
                </c:pt>
                <c:pt idx="1116">
                  <c:v>1.325269</c:v>
                </c:pt>
                <c:pt idx="1117">
                  <c:v>1.3246990000000001</c:v>
                </c:pt>
                <c:pt idx="1118">
                  <c:v>1.3250230000000001</c:v>
                </c:pt>
                <c:pt idx="1119">
                  <c:v>1.325221</c:v>
                </c:pt>
                <c:pt idx="1120">
                  <c:v>1.3285279999999999</c:v>
                </c:pt>
                <c:pt idx="1121">
                  <c:v>1.3277620000000001</c:v>
                </c:pt>
                <c:pt idx="1122">
                  <c:v>1.328179</c:v>
                </c:pt>
                <c:pt idx="1123">
                  <c:v>1.3285229999999999</c:v>
                </c:pt>
                <c:pt idx="1124">
                  <c:v>1.3256490000000001</c:v>
                </c:pt>
                <c:pt idx="1125">
                  <c:v>1.3204659999999999</c:v>
                </c:pt>
                <c:pt idx="1126">
                  <c:v>1.317275</c:v>
                </c:pt>
                <c:pt idx="1127">
                  <c:v>1.316103</c:v>
                </c:pt>
                <c:pt idx="1128">
                  <c:v>1.315509</c:v>
                </c:pt>
                <c:pt idx="1129">
                  <c:v>1.3161400000000001</c:v>
                </c:pt>
                <c:pt idx="1130">
                  <c:v>1.3191850000000001</c:v>
                </c:pt>
                <c:pt idx="1131">
                  <c:v>1.319685</c:v>
                </c:pt>
                <c:pt idx="1132">
                  <c:v>1.3195570000000001</c:v>
                </c:pt>
                <c:pt idx="1133">
                  <c:v>1.323126</c:v>
                </c:pt>
                <c:pt idx="1134">
                  <c:v>1.323979</c:v>
                </c:pt>
                <c:pt idx="1135">
                  <c:v>1.324748</c:v>
                </c:pt>
                <c:pt idx="1136">
                  <c:v>1.3263339999999999</c:v>
                </c:pt>
                <c:pt idx="1137">
                  <c:v>1.328128</c:v>
                </c:pt>
                <c:pt idx="1138">
                  <c:v>1.3286739999999999</c:v>
                </c:pt>
                <c:pt idx="1139">
                  <c:v>1.3308500000000001</c:v>
                </c:pt>
                <c:pt idx="1140">
                  <c:v>1.3278829999999999</c:v>
                </c:pt>
                <c:pt idx="1141">
                  <c:v>1.331329</c:v>
                </c:pt>
                <c:pt idx="1142">
                  <c:v>1.33192</c:v>
                </c:pt>
                <c:pt idx="1143">
                  <c:v>1.332209</c:v>
                </c:pt>
                <c:pt idx="1144">
                  <c:v>1.3313429999999999</c:v>
                </c:pt>
                <c:pt idx="1145">
                  <c:v>1.3324739999999999</c:v>
                </c:pt>
                <c:pt idx="1146">
                  <c:v>1.3334520000000001</c:v>
                </c:pt>
                <c:pt idx="1147">
                  <c:v>1.333801</c:v>
                </c:pt>
                <c:pt idx="1148">
                  <c:v>1.332606</c:v>
                </c:pt>
                <c:pt idx="1149">
                  <c:v>1.3350960000000001</c:v>
                </c:pt>
                <c:pt idx="1150">
                  <c:v>1.334562</c:v>
                </c:pt>
                <c:pt idx="1151">
                  <c:v>1.3341000000000001</c:v>
                </c:pt>
                <c:pt idx="1152">
                  <c:v>1.336994</c:v>
                </c:pt>
                <c:pt idx="1153">
                  <c:v>1.3357049999999999</c:v>
                </c:pt>
                <c:pt idx="1154">
                  <c:v>1.3368519999999999</c:v>
                </c:pt>
                <c:pt idx="1155">
                  <c:v>1.336876</c:v>
                </c:pt>
                <c:pt idx="1156">
                  <c:v>1.336309</c:v>
                </c:pt>
                <c:pt idx="1157">
                  <c:v>1.338163</c:v>
                </c:pt>
                <c:pt idx="1158">
                  <c:v>1.336147</c:v>
                </c:pt>
                <c:pt idx="1159">
                  <c:v>1.3353680000000001</c:v>
                </c:pt>
                <c:pt idx="1160">
                  <c:v>1.335858</c:v>
                </c:pt>
                <c:pt idx="1161">
                  <c:v>1.3349880000000001</c:v>
                </c:pt>
                <c:pt idx="1162">
                  <c:v>1.335005</c:v>
                </c:pt>
                <c:pt idx="1163">
                  <c:v>1.3342309999999999</c:v>
                </c:pt>
                <c:pt idx="1164">
                  <c:v>1.3346389999999999</c:v>
                </c:pt>
                <c:pt idx="1165">
                  <c:v>1.336192</c:v>
                </c:pt>
                <c:pt idx="1166">
                  <c:v>1.3357859999999999</c:v>
                </c:pt>
                <c:pt idx="1167">
                  <c:v>1.3338159999999999</c:v>
                </c:pt>
                <c:pt idx="1168">
                  <c:v>1.334724</c:v>
                </c:pt>
                <c:pt idx="1169">
                  <c:v>1.3341989999999999</c:v>
                </c:pt>
                <c:pt idx="1170">
                  <c:v>1.3345720000000001</c:v>
                </c:pt>
                <c:pt idx="1171">
                  <c:v>1.3333950000000001</c:v>
                </c:pt>
                <c:pt idx="1172">
                  <c:v>1.3337270000000001</c:v>
                </c:pt>
                <c:pt idx="1173">
                  <c:v>1.3332679999999999</c:v>
                </c:pt>
                <c:pt idx="1174">
                  <c:v>1.3342849999999999</c:v>
                </c:pt>
                <c:pt idx="1175">
                  <c:v>1.33352</c:v>
                </c:pt>
                <c:pt idx="1176">
                  <c:v>1.332624</c:v>
                </c:pt>
                <c:pt idx="1177">
                  <c:v>1.333906</c:v>
                </c:pt>
                <c:pt idx="1178">
                  <c:v>1.3339380000000001</c:v>
                </c:pt>
                <c:pt idx="1179">
                  <c:v>1.3332599999999999</c:v>
                </c:pt>
                <c:pt idx="1180">
                  <c:v>1.335842</c:v>
                </c:pt>
                <c:pt idx="1181">
                  <c:v>1.3345849999999999</c:v>
                </c:pt>
                <c:pt idx="1182">
                  <c:v>1.3339179999999999</c:v>
                </c:pt>
                <c:pt idx="1183">
                  <c:v>1.334109</c:v>
                </c:pt>
                <c:pt idx="1184">
                  <c:v>1.3369660000000001</c:v>
                </c:pt>
                <c:pt idx="1185">
                  <c:v>1.3376980000000001</c:v>
                </c:pt>
                <c:pt idx="1186">
                  <c:v>1.3378369999999999</c:v>
                </c:pt>
                <c:pt idx="1187">
                  <c:v>1.3390139999999999</c:v>
                </c:pt>
                <c:pt idx="1188">
                  <c:v>1.3369279999999999</c:v>
                </c:pt>
                <c:pt idx="1189">
                  <c:v>1.3326249999999999</c:v>
                </c:pt>
                <c:pt idx="1190">
                  <c:v>1.324746</c:v>
                </c:pt>
                <c:pt idx="1191">
                  <c:v>1.3153779999999999</c:v>
                </c:pt>
                <c:pt idx="1192">
                  <c:v>1.2992870000000001</c:v>
                </c:pt>
                <c:pt idx="1193">
                  <c:v>1.2766500000000001</c:v>
                </c:pt>
                <c:pt idx="1194">
                  <c:v>1.233995</c:v>
                </c:pt>
                <c:pt idx="1195">
                  <c:v>1.17489</c:v>
                </c:pt>
                <c:pt idx="1196">
                  <c:v>1.1299189999999999</c:v>
                </c:pt>
                <c:pt idx="1197">
                  <c:v>1.0819049999999999</c:v>
                </c:pt>
                <c:pt idx="1198">
                  <c:v>0.997058</c:v>
                </c:pt>
                <c:pt idx="1199">
                  <c:v>0.94196299999999999</c:v>
                </c:pt>
                <c:pt idx="1200">
                  <c:v>0.87907599999999997</c:v>
                </c:pt>
                <c:pt idx="1201">
                  <c:v>0.82558699999999996</c:v>
                </c:pt>
                <c:pt idx="1202">
                  <c:v>0.74781399999999998</c:v>
                </c:pt>
                <c:pt idx="1203">
                  <c:v>0.68424799999999997</c:v>
                </c:pt>
                <c:pt idx="1204">
                  <c:v>0.60659200000000002</c:v>
                </c:pt>
                <c:pt idx="1205">
                  <c:v>0.53558300000000003</c:v>
                </c:pt>
                <c:pt idx="1206">
                  <c:v>0.491726</c:v>
                </c:pt>
                <c:pt idx="1207">
                  <c:v>0.44883099999999998</c:v>
                </c:pt>
                <c:pt idx="1208">
                  <c:v>0.39174799999999999</c:v>
                </c:pt>
                <c:pt idx="1209">
                  <c:v>0.35776799999999997</c:v>
                </c:pt>
                <c:pt idx="1210">
                  <c:v>0.33209899999999998</c:v>
                </c:pt>
                <c:pt idx="1211">
                  <c:v>0.29000399999999998</c:v>
                </c:pt>
                <c:pt idx="1212">
                  <c:v>0.26377699999999998</c:v>
                </c:pt>
                <c:pt idx="1213">
                  <c:v>0.240534</c:v>
                </c:pt>
                <c:pt idx="1214">
                  <c:v>0.21027799999999999</c:v>
                </c:pt>
                <c:pt idx="1215">
                  <c:v>0.18566299999999999</c:v>
                </c:pt>
                <c:pt idx="1216">
                  <c:v>0.168738</c:v>
                </c:pt>
                <c:pt idx="1217">
                  <c:v>0.14924200000000001</c:v>
                </c:pt>
                <c:pt idx="1218">
                  <c:v>0.13808999999999999</c:v>
                </c:pt>
                <c:pt idx="1219">
                  <c:v>0.12681000000000001</c:v>
                </c:pt>
                <c:pt idx="1220">
                  <c:v>0.11730400000000001</c:v>
                </c:pt>
                <c:pt idx="1221">
                  <c:v>0.105766</c:v>
                </c:pt>
                <c:pt idx="1222">
                  <c:v>9.8132999999999998E-2</c:v>
                </c:pt>
                <c:pt idx="1223">
                  <c:v>8.8366E-2</c:v>
                </c:pt>
                <c:pt idx="1224">
                  <c:v>8.3327999999999999E-2</c:v>
                </c:pt>
                <c:pt idx="1225">
                  <c:v>7.7618000000000006E-2</c:v>
                </c:pt>
                <c:pt idx="1226">
                  <c:v>7.1686E-2</c:v>
                </c:pt>
                <c:pt idx="1227">
                  <c:v>6.5928E-2</c:v>
                </c:pt>
                <c:pt idx="1228">
                  <c:v>6.1667E-2</c:v>
                </c:pt>
                <c:pt idx="1229">
                  <c:v>5.8978000000000003E-2</c:v>
                </c:pt>
                <c:pt idx="1230">
                  <c:v>5.5896000000000001E-2</c:v>
                </c:pt>
                <c:pt idx="1231">
                  <c:v>5.3269999999999998E-2</c:v>
                </c:pt>
                <c:pt idx="1232">
                  <c:v>5.0283000000000001E-2</c:v>
                </c:pt>
                <c:pt idx="1233">
                  <c:v>4.7523999999999997E-2</c:v>
                </c:pt>
                <c:pt idx="1234">
                  <c:v>4.4616000000000003E-2</c:v>
                </c:pt>
                <c:pt idx="1235">
                  <c:v>4.3652999999999997E-2</c:v>
                </c:pt>
                <c:pt idx="1236">
                  <c:v>4.1651000000000001E-2</c:v>
                </c:pt>
                <c:pt idx="1237">
                  <c:v>3.9709000000000001E-2</c:v>
                </c:pt>
                <c:pt idx="1238">
                  <c:v>3.8213999999999998E-2</c:v>
                </c:pt>
                <c:pt idx="1239">
                  <c:v>3.7198000000000002E-2</c:v>
                </c:pt>
                <c:pt idx="1240">
                  <c:v>3.6172999999999997E-2</c:v>
                </c:pt>
                <c:pt idx="1241">
                  <c:v>3.4773999999999999E-2</c:v>
                </c:pt>
                <c:pt idx="1242">
                  <c:v>3.4166000000000002E-2</c:v>
                </c:pt>
                <c:pt idx="1243">
                  <c:v>3.2835999999999997E-2</c:v>
                </c:pt>
                <c:pt idx="1244">
                  <c:v>3.2314000000000002E-2</c:v>
                </c:pt>
                <c:pt idx="1245">
                  <c:v>3.1004E-2</c:v>
                </c:pt>
                <c:pt idx="1246">
                  <c:v>3.0519000000000001E-2</c:v>
                </c:pt>
                <c:pt idx="1247">
                  <c:v>2.9416999999999999E-2</c:v>
                </c:pt>
                <c:pt idx="1248">
                  <c:v>2.9108999999999999E-2</c:v>
                </c:pt>
                <c:pt idx="1249">
                  <c:v>2.8330999999999999E-2</c:v>
                </c:pt>
                <c:pt idx="1250">
                  <c:v>2.8098000000000001E-2</c:v>
                </c:pt>
                <c:pt idx="1251">
                  <c:v>2.7895E-2</c:v>
                </c:pt>
                <c:pt idx="1252">
                  <c:v>2.6987000000000001E-2</c:v>
                </c:pt>
                <c:pt idx="1253">
                  <c:v>2.6315000000000002E-2</c:v>
                </c:pt>
                <c:pt idx="1254">
                  <c:v>2.6041000000000002E-2</c:v>
                </c:pt>
                <c:pt idx="1255">
                  <c:v>2.529E-2</c:v>
                </c:pt>
                <c:pt idx="1256">
                  <c:v>2.4815E-2</c:v>
                </c:pt>
                <c:pt idx="1257">
                  <c:v>2.4614E-2</c:v>
                </c:pt>
                <c:pt idx="1258">
                  <c:v>2.4496E-2</c:v>
                </c:pt>
                <c:pt idx="1259">
                  <c:v>2.4303999999999999E-2</c:v>
                </c:pt>
                <c:pt idx="1260">
                  <c:v>2.3108E-2</c:v>
                </c:pt>
                <c:pt idx="1261">
                  <c:v>2.3366999999999999E-2</c:v>
                </c:pt>
                <c:pt idx="1262">
                  <c:v>2.2769999999999999E-2</c:v>
                </c:pt>
                <c:pt idx="1263">
                  <c:v>2.3168000000000001E-2</c:v>
                </c:pt>
                <c:pt idx="1264">
                  <c:v>2.2571999999999998E-2</c:v>
                </c:pt>
                <c:pt idx="1265">
                  <c:v>2.2135999999999999E-2</c:v>
                </c:pt>
                <c:pt idx="1266">
                  <c:v>2.1649999999999999E-2</c:v>
                </c:pt>
                <c:pt idx="1267">
                  <c:v>2.1458000000000001E-2</c:v>
                </c:pt>
                <c:pt idx="1268">
                  <c:v>2.1295000000000001E-2</c:v>
                </c:pt>
                <c:pt idx="1269">
                  <c:v>2.1132999999999999E-2</c:v>
                </c:pt>
                <c:pt idx="1270">
                  <c:v>2.0468E-2</c:v>
                </c:pt>
                <c:pt idx="1271">
                  <c:v>2.0882999999999999E-2</c:v>
                </c:pt>
                <c:pt idx="1272">
                  <c:v>2.0479000000000001E-2</c:v>
                </c:pt>
                <c:pt idx="1273">
                  <c:v>2.0227999999999999E-2</c:v>
                </c:pt>
                <c:pt idx="1274">
                  <c:v>1.9643000000000001E-2</c:v>
                </c:pt>
                <c:pt idx="1275">
                  <c:v>2.0003E-2</c:v>
                </c:pt>
                <c:pt idx="1276">
                  <c:v>1.9765000000000001E-2</c:v>
                </c:pt>
                <c:pt idx="1277">
                  <c:v>1.9859999999999999E-2</c:v>
                </c:pt>
                <c:pt idx="1278">
                  <c:v>1.9601E-2</c:v>
                </c:pt>
                <c:pt idx="1279">
                  <c:v>1.9418000000000001E-2</c:v>
                </c:pt>
                <c:pt idx="1280">
                  <c:v>1.9369000000000001E-2</c:v>
                </c:pt>
                <c:pt idx="1281">
                  <c:v>1.8838000000000001E-2</c:v>
                </c:pt>
                <c:pt idx="1282">
                  <c:v>1.9323E-2</c:v>
                </c:pt>
                <c:pt idx="1283">
                  <c:v>1.8929999999999999E-2</c:v>
                </c:pt>
                <c:pt idx="1284">
                  <c:v>1.8903E-2</c:v>
                </c:pt>
                <c:pt idx="1285">
                  <c:v>1.9111E-2</c:v>
                </c:pt>
                <c:pt idx="1286">
                  <c:v>1.8922999999999999E-2</c:v>
                </c:pt>
                <c:pt idx="1287">
                  <c:v>1.8839000000000002E-2</c:v>
                </c:pt>
                <c:pt idx="1288">
                  <c:v>1.8357999999999999E-2</c:v>
                </c:pt>
                <c:pt idx="1289">
                  <c:v>1.8553E-2</c:v>
                </c:pt>
                <c:pt idx="1290">
                  <c:v>1.8745999999999999E-2</c:v>
                </c:pt>
                <c:pt idx="1291">
                  <c:v>1.8655999999999999E-2</c:v>
                </c:pt>
                <c:pt idx="1292">
                  <c:v>1.8253999999999999E-2</c:v>
                </c:pt>
                <c:pt idx="1293">
                  <c:v>1.8619E-2</c:v>
                </c:pt>
                <c:pt idx="1294">
                  <c:v>1.8200000000000001E-2</c:v>
                </c:pt>
                <c:pt idx="1295">
                  <c:v>1.9900000000000001E-2</c:v>
                </c:pt>
                <c:pt idx="1296">
                  <c:v>2.2006999999999999E-2</c:v>
                </c:pt>
                <c:pt idx="1297">
                  <c:v>2.7425000000000001E-2</c:v>
                </c:pt>
                <c:pt idx="1298">
                  <c:v>3.9800000000000002E-2</c:v>
                </c:pt>
                <c:pt idx="1299">
                  <c:v>8.3546999999999996E-2</c:v>
                </c:pt>
                <c:pt idx="1300">
                  <c:v>0.14566999999999999</c:v>
                </c:pt>
                <c:pt idx="1301">
                  <c:v>0.323745</c:v>
                </c:pt>
                <c:pt idx="1302">
                  <c:v>0.38522600000000001</c:v>
                </c:pt>
                <c:pt idx="1303">
                  <c:v>0.71483699999999994</c:v>
                </c:pt>
                <c:pt idx="1304">
                  <c:v>1.0978669999999999</c:v>
                </c:pt>
                <c:pt idx="1305">
                  <c:v>1.359426</c:v>
                </c:pt>
                <c:pt idx="1306">
                  <c:v>1.615891</c:v>
                </c:pt>
                <c:pt idx="1307">
                  <c:v>1.9277599999999999</c:v>
                </c:pt>
                <c:pt idx="1308">
                  <c:v>2.1500910000000002</c:v>
                </c:pt>
                <c:pt idx="1309">
                  <c:v>2.3154889999999999</c:v>
                </c:pt>
                <c:pt idx="1310">
                  <c:v>2.386835</c:v>
                </c:pt>
                <c:pt idx="1311">
                  <c:v>2.4203049999999999</c:v>
                </c:pt>
                <c:pt idx="1312">
                  <c:v>2.4245399999999999</c:v>
                </c:pt>
                <c:pt idx="1313">
                  <c:v>2.398012</c:v>
                </c:pt>
                <c:pt idx="1314">
                  <c:v>2.3385639999999999</c:v>
                </c:pt>
                <c:pt idx="1315">
                  <c:v>2.253539</c:v>
                </c:pt>
                <c:pt idx="1316">
                  <c:v>2.1136029999999999</c:v>
                </c:pt>
                <c:pt idx="1317">
                  <c:v>2.0068100000000002</c:v>
                </c:pt>
                <c:pt idx="1318">
                  <c:v>1.8163199999999999</c:v>
                </c:pt>
                <c:pt idx="1319">
                  <c:v>1.6742170000000001</c:v>
                </c:pt>
                <c:pt idx="1320">
                  <c:v>1.4746079999999999</c:v>
                </c:pt>
                <c:pt idx="1321">
                  <c:v>1.347442</c:v>
                </c:pt>
                <c:pt idx="1322">
                  <c:v>1.219411</c:v>
                </c:pt>
                <c:pt idx="1323">
                  <c:v>1.055688</c:v>
                </c:pt>
                <c:pt idx="1324">
                  <c:v>0.998359</c:v>
                </c:pt>
                <c:pt idx="1325">
                  <c:v>0.89492099999999997</c:v>
                </c:pt>
                <c:pt idx="1326">
                  <c:v>0.80386199999999997</c:v>
                </c:pt>
                <c:pt idx="1327">
                  <c:v>0.71755599999999997</c:v>
                </c:pt>
                <c:pt idx="1328">
                  <c:v>0.607236</c:v>
                </c:pt>
                <c:pt idx="1329">
                  <c:v>0.54569800000000002</c:v>
                </c:pt>
                <c:pt idx="1330">
                  <c:v>0.48710199999999998</c:v>
                </c:pt>
                <c:pt idx="1331">
                  <c:v>0.41807699999999998</c:v>
                </c:pt>
                <c:pt idx="1332">
                  <c:v>0.37791000000000002</c:v>
                </c:pt>
                <c:pt idx="1333">
                  <c:v>0.32244400000000001</c:v>
                </c:pt>
                <c:pt idx="1334">
                  <c:v>0.29344500000000001</c:v>
                </c:pt>
                <c:pt idx="1335">
                  <c:v>0.266268</c:v>
                </c:pt>
                <c:pt idx="1336">
                  <c:v>0.231791</c:v>
                </c:pt>
                <c:pt idx="1337">
                  <c:v>0.21220900000000001</c:v>
                </c:pt>
                <c:pt idx="1338">
                  <c:v>0.194354</c:v>
                </c:pt>
                <c:pt idx="1339">
                  <c:v>0.176708</c:v>
                </c:pt>
                <c:pt idx="1340">
                  <c:v>0.15878500000000001</c:v>
                </c:pt>
                <c:pt idx="1341">
                  <c:v>0.146255</c:v>
                </c:pt>
                <c:pt idx="1342">
                  <c:v>0.131712</c:v>
                </c:pt>
                <c:pt idx="1343">
                  <c:v>0.12695699999999999</c:v>
                </c:pt>
                <c:pt idx="1344">
                  <c:v>0.11538900000000001</c:v>
                </c:pt>
                <c:pt idx="1345">
                  <c:v>0.104965</c:v>
                </c:pt>
                <c:pt idx="1346">
                  <c:v>9.8614999999999994E-2</c:v>
                </c:pt>
                <c:pt idx="1347">
                  <c:v>9.6589999999999995E-2</c:v>
                </c:pt>
                <c:pt idx="1348">
                  <c:v>8.6545999999999998E-2</c:v>
                </c:pt>
                <c:pt idx="1349">
                  <c:v>8.1287999999999999E-2</c:v>
                </c:pt>
                <c:pt idx="1350">
                  <c:v>7.7798999999999993E-2</c:v>
                </c:pt>
                <c:pt idx="1351">
                  <c:v>7.3596999999999996E-2</c:v>
                </c:pt>
                <c:pt idx="1352">
                  <c:v>6.9139999999999993E-2</c:v>
                </c:pt>
                <c:pt idx="1353">
                  <c:v>6.5880999999999995E-2</c:v>
                </c:pt>
                <c:pt idx="1354">
                  <c:v>6.3707E-2</c:v>
                </c:pt>
                <c:pt idx="1355">
                  <c:v>6.0972999999999999E-2</c:v>
                </c:pt>
                <c:pt idx="1356">
                  <c:v>5.8219E-2</c:v>
                </c:pt>
                <c:pt idx="1357">
                  <c:v>5.5375000000000001E-2</c:v>
                </c:pt>
                <c:pt idx="1358">
                  <c:v>5.3074999999999997E-2</c:v>
                </c:pt>
                <c:pt idx="1359">
                  <c:v>5.0368000000000003E-2</c:v>
                </c:pt>
                <c:pt idx="1360">
                  <c:v>4.8554E-2</c:v>
                </c:pt>
                <c:pt idx="1361">
                  <c:v>4.7676000000000003E-2</c:v>
                </c:pt>
                <c:pt idx="1362">
                  <c:v>4.4948000000000002E-2</c:v>
                </c:pt>
                <c:pt idx="1363">
                  <c:v>4.2745999999999999E-2</c:v>
                </c:pt>
                <c:pt idx="1364">
                  <c:v>4.1439999999999998E-2</c:v>
                </c:pt>
                <c:pt idx="1365">
                  <c:v>3.9146E-2</c:v>
                </c:pt>
                <c:pt idx="1366">
                  <c:v>3.8630999999999999E-2</c:v>
                </c:pt>
                <c:pt idx="1367">
                  <c:v>3.7915999999999998E-2</c:v>
                </c:pt>
                <c:pt idx="1368">
                  <c:v>3.6069999999999998E-2</c:v>
                </c:pt>
                <c:pt idx="1369">
                  <c:v>3.5541000000000003E-2</c:v>
                </c:pt>
                <c:pt idx="1370">
                  <c:v>3.4598999999999998E-2</c:v>
                </c:pt>
                <c:pt idx="1371">
                  <c:v>3.3600999999999999E-2</c:v>
                </c:pt>
                <c:pt idx="1372">
                  <c:v>3.2682000000000003E-2</c:v>
                </c:pt>
                <c:pt idx="1373">
                  <c:v>3.1701E-2</c:v>
                </c:pt>
                <c:pt idx="1374">
                  <c:v>3.0945E-2</c:v>
                </c:pt>
                <c:pt idx="1375">
                  <c:v>3.0647000000000001E-2</c:v>
                </c:pt>
                <c:pt idx="1376">
                  <c:v>3.0002000000000001E-2</c:v>
                </c:pt>
                <c:pt idx="1377">
                  <c:v>2.9543E-2</c:v>
                </c:pt>
                <c:pt idx="1378">
                  <c:v>2.9033E-2</c:v>
                </c:pt>
                <c:pt idx="1379">
                  <c:v>2.7858999999999998E-2</c:v>
                </c:pt>
                <c:pt idx="1380">
                  <c:v>2.7772999999999999E-2</c:v>
                </c:pt>
                <c:pt idx="1381">
                  <c:v>2.7328000000000002E-2</c:v>
                </c:pt>
                <c:pt idx="1382">
                  <c:v>2.6981000000000002E-2</c:v>
                </c:pt>
                <c:pt idx="1383">
                  <c:v>2.6564999999999998E-2</c:v>
                </c:pt>
                <c:pt idx="1384">
                  <c:v>2.5815999999999999E-2</c:v>
                </c:pt>
                <c:pt idx="1385">
                  <c:v>2.554E-2</c:v>
                </c:pt>
                <c:pt idx="1386">
                  <c:v>2.4441999999999998E-2</c:v>
                </c:pt>
                <c:pt idx="1387">
                  <c:v>2.4767999999999998E-2</c:v>
                </c:pt>
                <c:pt idx="1388">
                  <c:v>2.4150000000000001E-2</c:v>
                </c:pt>
                <c:pt idx="1389">
                  <c:v>2.3533999999999999E-2</c:v>
                </c:pt>
                <c:pt idx="1390">
                  <c:v>2.3259999999999999E-2</c:v>
                </c:pt>
                <c:pt idx="1391">
                  <c:v>2.3212E-2</c:v>
                </c:pt>
                <c:pt idx="1392">
                  <c:v>2.3434E-2</c:v>
                </c:pt>
                <c:pt idx="1393">
                  <c:v>2.3019999999999999E-2</c:v>
                </c:pt>
                <c:pt idx="1394">
                  <c:v>2.2734999999999998E-2</c:v>
                </c:pt>
                <c:pt idx="1395">
                  <c:v>2.2311999999999999E-2</c:v>
                </c:pt>
                <c:pt idx="1396">
                  <c:v>2.1506000000000001E-2</c:v>
                </c:pt>
                <c:pt idx="1397">
                  <c:v>2.2051999999999999E-2</c:v>
                </c:pt>
                <c:pt idx="1398">
                  <c:v>2.1517999999999999E-2</c:v>
                </c:pt>
                <c:pt idx="1399">
                  <c:v>2.1111999999999999E-2</c:v>
                </c:pt>
                <c:pt idx="1400">
                  <c:v>2.1316000000000002E-2</c:v>
                </c:pt>
                <c:pt idx="1401">
                  <c:v>2.0458E-2</c:v>
                </c:pt>
                <c:pt idx="1402">
                  <c:v>2.0265999999999999E-2</c:v>
                </c:pt>
                <c:pt idx="1403">
                  <c:v>2.0426E-2</c:v>
                </c:pt>
                <c:pt idx="1404">
                  <c:v>2.0265999999999999E-2</c:v>
                </c:pt>
                <c:pt idx="1405">
                  <c:v>2.0433E-2</c:v>
                </c:pt>
                <c:pt idx="1406">
                  <c:v>1.9519000000000002E-2</c:v>
                </c:pt>
                <c:pt idx="1407">
                  <c:v>1.9275E-2</c:v>
                </c:pt>
                <c:pt idx="1408">
                  <c:v>1.9429999999999999E-2</c:v>
                </c:pt>
                <c:pt idx="1409">
                  <c:v>1.9369000000000001E-2</c:v>
                </c:pt>
                <c:pt idx="1410">
                  <c:v>1.8516000000000001E-2</c:v>
                </c:pt>
                <c:pt idx="1411">
                  <c:v>1.9441E-2</c:v>
                </c:pt>
                <c:pt idx="1412">
                  <c:v>1.9016999999999999E-2</c:v>
                </c:pt>
                <c:pt idx="1413">
                  <c:v>1.8648000000000001E-2</c:v>
                </c:pt>
                <c:pt idx="1414">
                  <c:v>1.8232999999999999E-2</c:v>
                </c:pt>
                <c:pt idx="1415">
                  <c:v>1.8867999999999999E-2</c:v>
                </c:pt>
                <c:pt idx="1416">
                  <c:v>1.8714999999999999E-2</c:v>
                </c:pt>
                <c:pt idx="1417">
                  <c:v>1.8589999999999999E-2</c:v>
                </c:pt>
                <c:pt idx="1418">
                  <c:v>2.0902E-2</c:v>
                </c:pt>
                <c:pt idx="1419">
                  <c:v>2.4518000000000002E-2</c:v>
                </c:pt>
                <c:pt idx="1420">
                  <c:v>2.9555000000000001E-2</c:v>
                </c:pt>
                <c:pt idx="1421">
                  <c:v>3.5979999999999998E-2</c:v>
                </c:pt>
                <c:pt idx="1422">
                  <c:v>5.0041000000000002E-2</c:v>
                </c:pt>
                <c:pt idx="1423">
                  <c:v>5.5481000000000003E-2</c:v>
                </c:pt>
                <c:pt idx="1424">
                  <c:v>8.0419000000000004E-2</c:v>
                </c:pt>
                <c:pt idx="1425">
                  <c:v>0.10900600000000001</c:v>
                </c:pt>
                <c:pt idx="1426">
                  <c:v>0.145929</c:v>
                </c:pt>
                <c:pt idx="1427">
                  <c:v>0.21735599999999999</c:v>
                </c:pt>
                <c:pt idx="1428">
                  <c:v>8.3027000000000004E-2</c:v>
                </c:pt>
                <c:pt idx="1429">
                  <c:v>8.5642999999999997E-2</c:v>
                </c:pt>
                <c:pt idx="1430">
                  <c:v>8.7722999999999995E-2</c:v>
                </c:pt>
                <c:pt idx="1431">
                  <c:v>8.8396000000000002E-2</c:v>
                </c:pt>
                <c:pt idx="1432">
                  <c:v>8.8156999999999999E-2</c:v>
                </c:pt>
                <c:pt idx="1433">
                  <c:v>8.5830000000000004E-2</c:v>
                </c:pt>
                <c:pt idx="1434">
                  <c:v>8.3583000000000005E-2</c:v>
                </c:pt>
                <c:pt idx="1435">
                  <c:v>7.7352000000000004E-2</c:v>
                </c:pt>
                <c:pt idx="1436">
                  <c:v>7.3284000000000002E-2</c:v>
                </c:pt>
                <c:pt idx="1437">
                  <c:v>6.9247000000000003E-2</c:v>
                </c:pt>
                <c:pt idx="1438">
                  <c:v>6.5171999999999994E-2</c:v>
                </c:pt>
                <c:pt idx="1439">
                  <c:v>6.0470000000000003E-2</c:v>
                </c:pt>
                <c:pt idx="1440">
                  <c:v>5.5239999999999997E-2</c:v>
                </c:pt>
                <c:pt idx="1441">
                  <c:v>4.8746999999999999E-2</c:v>
                </c:pt>
                <c:pt idx="1442">
                  <c:v>4.5267000000000002E-2</c:v>
                </c:pt>
                <c:pt idx="1443">
                  <c:v>4.2501999999999998E-2</c:v>
                </c:pt>
                <c:pt idx="1444">
                  <c:v>3.8709E-2</c:v>
                </c:pt>
                <c:pt idx="1445">
                  <c:v>3.4174999999999997E-2</c:v>
                </c:pt>
                <c:pt idx="1446">
                  <c:v>3.1688000000000001E-2</c:v>
                </c:pt>
                <c:pt idx="1447">
                  <c:v>3.0119E-2</c:v>
                </c:pt>
                <c:pt idx="1448">
                  <c:v>2.844E-2</c:v>
                </c:pt>
                <c:pt idx="1449">
                  <c:v>2.6186000000000001E-2</c:v>
                </c:pt>
                <c:pt idx="1450">
                  <c:v>2.4435999999999999E-2</c:v>
                </c:pt>
                <c:pt idx="1451">
                  <c:v>2.2835000000000001E-2</c:v>
                </c:pt>
                <c:pt idx="1452">
                  <c:v>2.2665000000000001E-2</c:v>
                </c:pt>
                <c:pt idx="1453">
                  <c:v>2.2165000000000001E-2</c:v>
                </c:pt>
                <c:pt idx="1454">
                  <c:v>2.0153000000000001E-2</c:v>
                </c:pt>
                <c:pt idx="1455">
                  <c:v>2.0211E-2</c:v>
                </c:pt>
                <c:pt idx="1456">
                  <c:v>1.9296000000000001E-2</c:v>
                </c:pt>
                <c:pt idx="1457">
                  <c:v>1.924E-2</c:v>
                </c:pt>
                <c:pt idx="1458">
                  <c:v>1.8438E-2</c:v>
                </c:pt>
                <c:pt idx="1459">
                  <c:v>1.8019E-2</c:v>
                </c:pt>
                <c:pt idx="1460">
                  <c:v>1.7864000000000001E-2</c:v>
                </c:pt>
                <c:pt idx="1461">
                  <c:v>1.7138E-2</c:v>
                </c:pt>
                <c:pt idx="1462">
                  <c:v>1.7125000000000001E-2</c:v>
                </c:pt>
                <c:pt idx="1463">
                  <c:v>1.6663000000000001E-2</c:v>
                </c:pt>
                <c:pt idx="1464">
                  <c:v>1.6285000000000001E-2</c:v>
                </c:pt>
                <c:pt idx="1465">
                  <c:v>1.6361000000000001E-2</c:v>
                </c:pt>
                <c:pt idx="1466">
                  <c:v>1.6028000000000001E-2</c:v>
                </c:pt>
                <c:pt idx="1467">
                  <c:v>1.5834999999999998E-2</c:v>
                </c:pt>
                <c:pt idx="1468">
                  <c:v>1.6022999999999999E-2</c:v>
                </c:pt>
                <c:pt idx="1469">
                  <c:v>1.5119E-2</c:v>
                </c:pt>
                <c:pt idx="1470">
                  <c:v>1.5613999999999999E-2</c:v>
                </c:pt>
                <c:pt idx="1471">
                  <c:v>1.5154000000000001E-2</c:v>
                </c:pt>
                <c:pt idx="1472">
                  <c:v>1.5289000000000001E-2</c:v>
                </c:pt>
                <c:pt idx="1473">
                  <c:v>1.5039E-2</c:v>
                </c:pt>
                <c:pt idx="1474">
                  <c:v>1.5458E-2</c:v>
                </c:pt>
                <c:pt idx="1475">
                  <c:v>1.4914E-2</c:v>
                </c:pt>
                <c:pt idx="1476">
                  <c:v>1.4918000000000001E-2</c:v>
                </c:pt>
                <c:pt idx="1477">
                  <c:v>1.4599000000000001E-2</c:v>
                </c:pt>
                <c:pt idx="1478">
                  <c:v>1.4477E-2</c:v>
                </c:pt>
                <c:pt idx="1479">
                  <c:v>1.4781000000000001E-2</c:v>
                </c:pt>
                <c:pt idx="1480">
                  <c:v>1.4430999999999999E-2</c:v>
                </c:pt>
                <c:pt idx="1481">
                  <c:v>1.3875E-2</c:v>
                </c:pt>
                <c:pt idx="1482">
                  <c:v>1.4095999999999999E-2</c:v>
                </c:pt>
                <c:pt idx="1483">
                  <c:v>1.4548999999999999E-2</c:v>
                </c:pt>
                <c:pt idx="1484">
                  <c:v>1.426E-2</c:v>
                </c:pt>
                <c:pt idx="1485">
                  <c:v>1.4803999999999999E-2</c:v>
                </c:pt>
                <c:pt idx="1486">
                  <c:v>1.4522999999999999E-2</c:v>
                </c:pt>
                <c:pt idx="1487">
                  <c:v>1.4375000000000001E-2</c:v>
                </c:pt>
                <c:pt idx="1488">
                  <c:v>1.4399E-2</c:v>
                </c:pt>
                <c:pt idx="1489">
                  <c:v>1.4232E-2</c:v>
                </c:pt>
                <c:pt idx="1490">
                  <c:v>1.4049000000000001E-2</c:v>
                </c:pt>
                <c:pt idx="1491">
                  <c:v>1.3472E-2</c:v>
                </c:pt>
                <c:pt idx="1492">
                  <c:v>1.3296000000000001E-2</c:v>
                </c:pt>
                <c:pt idx="1493">
                  <c:v>1.3615E-2</c:v>
                </c:pt>
                <c:pt idx="1494">
                  <c:v>1.3285E-2</c:v>
                </c:pt>
                <c:pt idx="1495">
                  <c:v>1.3831E-2</c:v>
                </c:pt>
                <c:pt idx="1496">
                  <c:v>1.3436999999999999E-2</c:v>
                </c:pt>
                <c:pt idx="1497">
                  <c:v>1.3088000000000001E-2</c:v>
                </c:pt>
                <c:pt idx="1498">
                  <c:v>1.3431E-2</c:v>
                </c:pt>
                <c:pt idx="1499">
                  <c:v>1.3509999999999999E-2</c:v>
                </c:pt>
                <c:pt idx="1500">
                  <c:v>1.32E-2</c:v>
                </c:pt>
                <c:pt idx="1501">
                  <c:v>1.3258000000000001E-2</c:v>
                </c:pt>
                <c:pt idx="1502">
                  <c:v>1.3507999999999999E-2</c:v>
                </c:pt>
                <c:pt idx="1503">
                  <c:v>1.3422E-2</c:v>
                </c:pt>
                <c:pt idx="1504">
                  <c:v>1.3245E-2</c:v>
                </c:pt>
                <c:pt idx="1505">
                  <c:v>1.3089999999999999E-2</c:v>
                </c:pt>
                <c:pt idx="1506">
                  <c:v>1.2782E-2</c:v>
                </c:pt>
                <c:pt idx="1507">
                  <c:v>1.3191E-2</c:v>
                </c:pt>
                <c:pt idx="1508">
                  <c:v>1.2623000000000001E-2</c:v>
                </c:pt>
                <c:pt idx="1509">
                  <c:v>1.3084E-2</c:v>
                </c:pt>
                <c:pt idx="1510">
                  <c:v>1.3185000000000001E-2</c:v>
                </c:pt>
                <c:pt idx="1511">
                  <c:v>1.3139E-2</c:v>
                </c:pt>
                <c:pt idx="1512">
                  <c:v>1.302E-2</c:v>
                </c:pt>
                <c:pt idx="1513">
                  <c:v>1.2737999999999999E-2</c:v>
                </c:pt>
                <c:pt idx="1514">
                  <c:v>1.3242E-2</c:v>
                </c:pt>
                <c:pt idx="1515">
                  <c:v>1.2845000000000001E-2</c:v>
                </c:pt>
                <c:pt idx="1516">
                  <c:v>1.3044E-2</c:v>
                </c:pt>
                <c:pt idx="1517">
                  <c:v>1.2534999999999999E-2</c:v>
                </c:pt>
                <c:pt idx="1518">
                  <c:v>1.272E-2</c:v>
                </c:pt>
                <c:pt idx="1519">
                  <c:v>1.2881999999999999E-2</c:v>
                </c:pt>
                <c:pt idx="1520">
                  <c:v>1.2312999999999999E-2</c:v>
                </c:pt>
                <c:pt idx="1521">
                  <c:v>1.2474000000000001E-2</c:v>
                </c:pt>
                <c:pt idx="1522">
                  <c:v>1.2435999999999999E-2</c:v>
                </c:pt>
                <c:pt idx="1523">
                  <c:v>1.2073E-2</c:v>
                </c:pt>
                <c:pt idx="1524">
                  <c:v>1.2577E-2</c:v>
                </c:pt>
                <c:pt idx="1525">
                  <c:v>1.2746E-2</c:v>
                </c:pt>
                <c:pt idx="1526">
                  <c:v>1.2656000000000001E-2</c:v>
                </c:pt>
                <c:pt idx="1527">
                  <c:v>1.3143999999999999E-2</c:v>
                </c:pt>
                <c:pt idx="1528">
                  <c:v>1.3056999999999999E-2</c:v>
                </c:pt>
                <c:pt idx="1529">
                  <c:v>1.2038E-2</c:v>
                </c:pt>
                <c:pt idx="1530">
                  <c:v>1.2560999999999999E-2</c:v>
                </c:pt>
                <c:pt idx="1531">
                  <c:v>1.2406E-2</c:v>
                </c:pt>
                <c:pt idx="1532">
                  <c:v>1.2567E-2</c:v>
                </c:pt>
                <c:pt idx="1533">
                  <c:v>1.2059E-2</c:v>
                </c:pt>
                <c:pt idx="1534">
                  <c:v>1.256E-2</c:v>
                </c:pt>
                <c:pt idx="1535">
                  <c:v>1.2851E-2</c:v>
                </c:pt>
                <c:pt idx="1536">
                  <c:v>1.2496999999999999E-2</c:v>
                </c:pt>
                <c:pt idx="1537">
                  <c:v>1.2359E-2</c:v>
                </c:pt>
                <c:pt idx="1538">
                  <c:v>1.2632000000000001E-2</c:v>
                </c:pt>
                <c:pt idx="1539">
                  <c:v>1.2936E-2</c:v>
                </c:pt>
                <c:pt idx="1540">
                  <c:v>1.2612E-2</c:v>
                </c:pt>
                <c:pt idx="1541">
                  <c:v>1.2069E-2</c:v>
                </c:pt>
                <c:pt idx="1542">
                  <c:v>1.2345E-2</c:v>
                </c:pt>
                <c:pt idx="1543">
                  <c:v>1.2789999999999999E-2</c:v>
                </c:pt>
                <c:pt idx="1544">
                  <c:v>1.2690999999999999E-2</c:v>
                </c:pt>
                <c:pt idx="1545">
                  <c:v>1.2279999999999999E-2</c:v>
                </c:pt>
                <c:pt idx="1546">
                  <c:v>1.2656000000000001E-2</c:v>
                </c:pt>
                <c:pt idx="1547">
                  <c:v>1.2656000000000001E-2</c:v>
                </c:pt>
                <c:pt idx="1548">
                  <c:v>1.2913000000000001E-2</c:v>
                </c:pt>
                <c:pt idx="1549">
                  <c:v>1.2603E-2</c:v>
                </c:pt>
                <c:pt idx="1550">
                  <c:v>1.239E-2</c:v>
                </c:pt>
                <c:pt idx="1551">
                  <c:v>1.3183E-2</c:v>
                </c:pt>
                <c:pt idx="1552">
                  <c:v>1.247E-2</c:v>
                </c:pt>
                <c:pt idx="1553">
                  <c:v>1.2583E-2</c:v>
                </c:pt>
                <c:pt idx="1554">
                  <c:v>1.2763E-2</c:v>
                </c:pt>
                <c:pt idx="1555">
                  <c:v>1.2970000000000001E-2</c:v>
                </c:pt>
                <c:pt idx="1556">
                  <c:v>1.2623000000000001E-2</c:v>
                </c:pt>
                <c:pt idx="1557">
                  <c:v>1.223E-2</c:v>
                </c:pt>
                <c:pt idx="1558">
                  <c:v>1.2293E-2</c:v>
                </c:pt>
                <c:pt idx="1559">
                  <c:v>1.2423999999999999E-2</c:v>
                </c:pt>
                <c:pt idx="1560">
                  <c:v>1.281E-2</c:v>
                </c:pt>
                <c:pt idx="1561">
                  <c:v>1.2824E-2</c:v>
                </c:pt>
                <c:pt idx="1562">
                  <c:v>1.2239999999999999E-2</c:v>
                </c:pt>
                <c:pt idx="1563">
                  <c:v>1.2427000000000001E-2</c:v>
                </c:pt>
                <c:pt idx="1564">
                  <c:v>1.2397999999999999E-2</c:v>
                </c:pt>
                <c:pt idx="1565">
                  <c:v>1.2363000000000001E-2</c:v>
                </c:pt>
                <c:pt idx="1566">
                  <c:v>1.2141000000000001E-2</c:v>
                </c:pt>
                <c:pt idx="1567">
                  <c:v>1.2234999999999999E-2</c:v>
                </c:pt>
                <c:pt idx="1568">
                  <c:v>1.2454E-2</c:v>
                </c:pt>
                <c:pt idx="1569">
                  <c:v>1.2078999999999999E-2</c:v>
                </c:pt>
                <c:pt idx="1570">
                  <c:v>1.2224E-2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74A-45FD-B0FD-A127CE241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187680"/>
        <c:axId val="324256448"/>
      </c:scatterChart>
      <c:valAx>
        <c:axId val="41018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>
                    <a:solidFill>
                      <a:schemeClr val="tx1"/>
                    </a:solidFill>
                  </a:rPr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4256448"/>
        <c:crosses val="autoZero"/>
        <c:crossBetween val="midCat"/>
      </c:valAx>
      <c:valAx>
        <c:axId val="32425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 err="1">
                    <a:solidFill>
                      <a:schemeClr val="tx1"/>
                    </a:solidFill>
                  </a:rPr>
                  <a:t>Absorbance</a:t>
                </a:r>
                <a:r>
                  <a:rPr lang="de-DE" dirty="0">
                    <a:solidFill>
                      <a:schemeClr val="tx1"/>
                    </a:solidFill>
                  </a:rPr>
                  <a:t> at 280 </a:t>
                </a:r>
                <a:r>
                  <a:rPr lang="de-DE" dirty="0" err="1">
                    <a:solidFill>
                      <a:schemeClr val="tx1"/>
                    </a:solidFill>
                  </a:rPr>
                  <a:t>nm</a:t>
                </a:r>
                <a:endParaRPr lang="de-DE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01876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5514645625602"/>
          <c:y val="4.8552298322651899E-2"/>
          <c:w val="0.78396764924911078"/>
          <c:h val="0.78099685132186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Auswertung!$N$3</c:f>
              <c:strCache>
                <c:ptCount val="1"/>
                <c:pt idx="0">
                  <c:v>concentration INLINE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0297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3-4E52-A58C-ACC8067C19E2}"/>
              </c:ext>
            </c:extLst>
          </c:dPt>
          <c:xVal>
            <c:numRef>
              <c:f>Auswertung!$I$5:$I$11056</c:f>
              <c:numCache>
                <c:formatCode>0.00</c:formatCode>
                <c:ptCount val="11052"/>
                <c:pt idx="0">
                  <c:v>-1.2222222222222356E-2</c:v>
                </c:pt>
                <c:pt idx="1">
                  <c:v>-1.1944444444445423E-2</c:v>
                </c:pt>
                <c:pt idx="2">
                  <c:v>-1.1388888888889781E-2</c:v>
                </c:pt>
                <c:pt idx="3">
                  <c:v>-1.1111111111111072E-2</c:v>
                </c:pt>
                <c:pt idx="4">
                  <c:v>-1.0833333333334139E-2</c:v>
                </c:pt>
                <c:pt idx="5">
                  <c:v>-1.0555555555555429E-2</c:v>
                </c:pt>
                <c:pt idx="6">
                  <c:v>-9.9999999999997868E-3</c:v>
                </c:pt>
                <c:pt idx="7">
                  <c:v>-9.4444444444441444E-3</c:v>
                </c:pt>
                <c:pt idx="8">
                  <c:v>-9.1666666666672114E-3</c:v>
                </c:pt>
                <c:pt idx="9">
                  <c:v>-8.611111111111569E-3</c:v>
                </c:pt>
                <c:pt idx="10">
                  <c:v>-8.3333333333328596E-3</c:v>
                </c:pt>
                <c:pt idx="11">
                  <c:v>-7.7777777777772172E-3</c:v>
                </c:pt>
                <c:pt idx="12">
                  <c:v>-7.2222222222215748E-3</c:v>
                </c:pt>
                <c:pt idx="13">
                  <c:v>-6.9444444444446418E-3</c:v>
                </c:pt>
                <c:pt idx="14">
                  <c:v>-6.6666666666677088E-3</c:v>
                </c:pt>
                <c:pt idx="15">
                  <c:v>-6.1111111111120664E-3</c:v>
                </c:pt>
                <c:pt idx="16">
                  <c:v>-5.555555555556424E-3</c:v>
                </c:pt>
                <c:pt idx="17">
                  <c:v>-4.7222222222220722E-3</c:v>
                </c:pt>
                <c:pt idx="18">
                  <c:v>-4.4444444444451392E-3</c:v>
                </c:pt>
                <c:pt idx="19">
                  <c:v>-3.8888888888894968E-3</c:v>
                </c:pt>
                <c:pt idx="20">
                  <c:v>-3.3333333333338544E-3</c:v>
                </c:pt>
                <c:pt idx="21">
                  <c:v>-3.055555555555145E-3</c:v>
                </c:pt>
                <c:pt idx="22">
                  <c:v>-2.4999999999995026E-3</c:v>
                </c:pt>
                <c:pt idx="23">
                  <c:v>-2.2222222222225696E-3</c:v>
                </c:pt>
                <c:pt idx="24">
                  <c:v>-1.6666666666669272E-3</c:v>
                </c:pt>
                <c:pt idx="25">
                  <c:v>-1.1111111111112848E-3</c:v>
                </c:pt>
                <c:pt idx="26">
                  <c:v>-8.3333333333435178E-4</c:v>
                </c:pt>
                <c:pt idx="27">
                  <c:v>-5.555555555556424E-4</c:v>
                </c:pt>
                <c:pt idx="28">
                  <c:v>0</c:v>
                </c:pt>
                <c:pt idx="29">
                  <c:v>2.7777777777693302E-4</c:v>
                </c:pt>
                <c:pt idx="30">
                  <c:v>8.3333333333257542E-4</c:v>
                </c:pt>
                <c:pt idx="31">
                  <c:v>1.1111111111112848E-3</c:v>
                </c:pt>
                <c:pt idx="32">
                  <c:v>1.3888888888882178E-3</c:v>
                </c:pt>
                <c:pt idx="33">
                  <c:v>1.6666666666669272E-3</c:v>
                </c:pt>
                <c:pt idx="34">
                  <c:v>2.2222222222225696E-3</c:v>
                </c:pt>
                <c:pt idx="35">
                  <c:v>2.777777777778212E-3</c:v>
                </c:pt>
                <c:pt idx="36">
                  <c:v>3.055555555555145E-3</c:v>
                </c:pt>
                <c:pt idx="37">
                  <c:v>3.3333333333338544E-3</c:v>
                </c:pt>
                <c:pt idx="38">
                  <c:v>4.1666666666664298E-3</c:v>
                </c:pt>
                <c:pt idx="39">
                  <c:v>4.7222222222220722E-3</c:v>
                </c:pt>
                <c:pt idx="40">
                  <c:v>5.2777777777777146E-3</c:v>
                </c:pt>
                <c:pt idx="41">
                  <c:v>5.5555555555546476E-3</c:v>
                </c:pt>
                <c:pt idx="42">
                  <c:v>6.11111111111029E-3</c:v>
                </c:pt>
                <c:pt idx="43">
                  <c:v>6.6666666666659324E-3</c:v>
                </c:pt>
                <c:pt idx="44">
                  <c:v>6.9444444444446418E-3</c:v>
                </c:pt>
                <c:pt idx="45">
                  <c:v>7.5000000000002842E-3</c:v>
                </c:pt>
                <c:pt idx="46">
                  <c:v>8.0555555555559266E-3</c:v>
                </c:pt>
                <c:pt idx="47">
                  <c:v>8.3333333333328596E-3</c:v>
                </c:pt>
                <c:pt idx="48">
                  <c:v>8.888888888888502E-3</c:v>
                </c:pt>
                <c:pt idx="49">
                  <c:v>9.4444444444441444E-3</c:v>
                </c:pt>
                <c:pt idx="50">
                  <c:v>9.7222222222228538E-3</c:v>
                </c:pt>
                <c:pt idx="51">
                  <c:v>1.027777777777672E-2</c:v>
                </c:pt>
                <c:pt idx="52">
                  <c:v>1.0555555555555429E-2</c:v>
                </c:pt>
                <c:pt idx="53">
                  <c:v>1.1111111111111072E-2</c:v>
                </c:pt>
                <c:pt idx="54">
                  <c:v>1.1388888888888005E-2</c:v>
                </c:pt>
                <c:pt idx="55">
                  <c:v>1.1666666666666714E-2</c:v>
                </c:pt>
                <c:pt idx="56">
                  <c:v>1.1944444444443647E-2</c:v>
                </c:pt>
                <c:pt idx="57">
                  <c:v>1.2499999999999289E-2</c:v>
                </c:pt>
                <c:pt idx="58">
                  <c:v>1.3055555555554932E-2</c:v>
                </c:pt>
                <c:pt idx="59">
                  <c:v>1.3333333333333641E-2</c:v>
                </c:pt>
                <c:pt idx="60">
                  <c:v>1.3888888888889284E-2</c:v>
                </c:pt>
                <c:pt idx="61">
                  <c:v>1.4166666666666217E-2</c:v>
                </c:pt>
                <c:pt idx="62">
                  <c:v>1.4722222222221859E-2</c:v>
                </c:pt>
                <c:pt idx="63">
                  <c:v>1.5000000000000568E-2</c:v>
                </c:pt>
                <c:pt idx="64">
                  <c:v>1.5555555555556211E-2</c:v>
                </c:pt>
                <c:pt idx="65">
                  <c:v>1.5833333333333144E-2</c:v>
                </c:pt>
                <c:pt idx="66">
                  <c:v>1.6388888888888786E-2</c:v>
                </c:pt>
                <c:pt idx="67">
                  <c:v>1.6666666666665719E-2</c:v>
                </c:pt>
                <c:pt idx="68">
                  <c:v>1.6944444444444429E-2</c:v>
                </c:pt>
                <c:pt idx="69">
                  <c:v>1.7500000000000071E-2</c:v>
                </c:pt>
                <c:pt idx="70">
                  <c:v>1.7777777777777004E-2</c:v>
                </c:pt>
                <c:pt idx="71">
                  <c:v>1.8333333333332646E-2</c:v>
                </c:pt>
                <c:pt idx="72">
                  <c:v>1.8888888888888289E-2</c:v>
                </c:pt>
                <c:pt idx="73">
                  <c:v>1.9166666666666998E-2</c:v>
                </c:pt>
                <c:pt idx="74">
                  <c:v>1.9722222222222641E-2</c:v>
                </c:pt>
                <c:pt idx="75">
                  <c:v>2.0277777777778283E-2</c:v>
                </c:pt>
                <c:pt idx="76">
                  <c:v>2.0555555555555216E-2</c:v>
                </c:pt>
                <c:pt idx="77">
                  <c:v>2.1111111111110858E-2</c:v>
                </c:pt>
                <c:pt idx="78">
                  <c:v>2.1388888888889568E-2</c:v>
                </c:pt>
                <c:pt idx="79">
                  <c:v>2.1944444444443434E-2</c:v>
                </c:pt>
                <c:pt idx="80">
                  <c:v>2.2222222222222143E-2</c:v>
                </c:pt>
                <c:pt idx="81">
                  <c:v>2.2499999999999076E-2</c:v>
                </c:pt>
                <c:pt idx="82">
                  <c:v>2.3333333333333428E-2</c:v>
                </c:pt>
                <c:pt idx="83">
                  <c:v>2.3611111111110361E-2</c:v>
                </c:pt>
                <c:pt idx="84">
                  <c:v>2.388888888888907E-2</c:v>
                </c:pt>
                <c:pt idx="85">
                  <c:v>2.4444444444444713E-2</c:v>
                </c:pt>
                <c:pt idx="86">
                  <c:v>2.5000000000000355E-2</c:v>
                </c:pt>
                <c:pt idx="87">
                  <c:v>2.5277777777777288E-2</c:v>
                </c:pt>
                <c:pt idx="88">
                  <c:v>2.5833333333332931E-2</c:v>
                </c:pt>
                <c:pt idx="89">
                  <c:v>2.6388888888888573E-2</c:v>
                </c:pt>
                <c:pt idx="90">
                  <c:v>2.6666666666667282E-2</c:v>
                </c:pt>
                <c:pt idx="91">
                  <c:v>2.6944444444444215E-2</c:v>
                </c:pt>
                <c:pt idx="92">
                  <c:v>2.7499999999999858E-2</c:v>
                </c:pt>
                <c:pt idx="93">
                  <c:v>2.7777777777776791E-2</c:v>
                </c:pt>
                <c:pt idx="94">
                  <c:v>2.80555555555555E-2</c:v>
                </c:pt>
                <c:pt idx="95">
                  <c:v>2.8333333333332433E-2</c:v>
                </c:pt>
                <c:pt idx="96">
                  <c:v>2.8611111111111143E-2</c:v>
                </c:pt>
                <c:pt idx="97">
                  <c:v>2.8888888888888076E-2</c:v>
                </c:pt>
                <c:pt idx="98">
                  <c:v>2.9444444444443718E-2</c:v>
                </c:pt>
                <c:pt idx="99">
                  <c:v>2.9722222222222427E-2</c:v>
                </c:pt>
                <c:pt idx="100">
                  <c:v>3.027777777777807E-2</c:v>
                </c:pt>
                <c:pt idx="101">
                  <c:v>3.0555555555555003E-2</c:v>
                </c:pt>
                <c:pt idx="102">
                  <c:v>3.1111111111110645E-2</c:v>
                </c:pt>
                <c:pt idx="103">
                  <c:v>3.1666666666666288E-2</c:v>
                </c:pt>
                <c:pt idx="104">
                  <c:v>3.1944444444444997E-2</c:v>
                </c:pt>
                <c:pt idx="105">
                  <c:v>3.222222222222193E-2</c:v>
                </c:pt>
                <c:pt idx="106">
                  <c:v>3.2500000000000639E-2</c:v>
                </c:pt>
                <c:pt idx="107">
                  <c:v>3.2777777777777573E-2</c:v>
                </c:pt>
                <c:pt idx="108">
                  <c:v>3.3055555555554506E-2</c:v>
                </c:pt>
                <c:pt idx="109">
                  <c:v>3.3333333333333215E-2</c:v>
                </c:pt>
                <c:pt idx="110">
                  <c:v>3.3888888888888857E-2</c:v>
                </c:pt>
                <c:pt idx="111">
                  <c:v>3.416666666666579E-2</c:v>
                </c:pt>
                <c:pt idx="112">
                  <c:v>3.44444444444445E-2</c:v>
                </c:pt>
                <c:pt idx="113">
                  <c:v>3.5000000000000142E-2</c:v>
                </c:pt>
                <c:pt idx="114">
                  <c:v>3.5277777777777075E-2</c:v>
                </c:pt>
                <c:pt idx="115">
                  <c:v>3.5555555555555785E-2</c:v>
                </c:pt>
                <c:pt idx="116">
                  <c:v>3.6111111111111427E-2</c:v>
                </c:pt>
                <c:pt idx="117">
                  <c:v>3.638888888888836E-2</c:v>
                </c:pt>
                <c:pt idx="118">
                  <c:v>3.6666666666667069E-2</c:v>
                </c:pt>
                <c:pt idx="119">
                  <c:v>3.6944444444444002E-2</c:v>
                </c:pt>
                <c:pt idx="120">
                  <c:v>3.7499999999999645E-2</c:v>
                </c:pt>
                <c:pt idx="121">
                  <c:v>3.7777777777778354E-2</c:v>
                </c:pt>
                <c:pt idx="122">
                  <c:v>3.8055555555555287E-2</c:v>
                </c:pt>
                <c:pt idx="123">
                  <c:v>3.861111111111093E-2</c:v>
                </c:pt>
                <c:pt idx="124">
                  <c:v>3.9166666666666572E-2</c:v>
                </c:pt>
                <c:pt idx="125">
                  <c:v>3.9444444444443505E-2</c:v>
                </c:pt>
                <c:pt idx="126">
                  <c:v>3.9722222222222214E-2</c:v>
                </c:pt>
                <c:pt idx="127">
                  <c:v>4.0277777777777857E-2</c:v>
                </c:pt>
                <c:pt idx="128">
                  <c:v>4.055555555555479E-2</c:v>
                </c:pt>
                <c:pt idx="129">
                  <c:v>4.0833333333333499E-2</c:v>
                </c:pt>
                <c:pt idx="130">
                  <c:v>4.1388888888889142E-2</c:v>
                </c:pt>
                <c:pt idx="131">
                  <c:v>4.1666666666666075E-2</c:v>
                </c:pt>
                <c:pt idx="132">
                  <c:v>4.1944444444444784E-2</c:v>
                </c:pt>
                <c:pt idx="133">
                  <c:v>4.2222222222221717E-2</c:v>
                </c:pt>
                <c:pt idx="134">
                  <c:v>4.2777777777777359E-2</c:v>
                </c:pt>
                <c:pt idx="135">
                  <c:v>4.3055555555556069E-2</c:v>
                </c:pt>
                <c:pt idx="136">
                  <c:v>4.3333333333333002E-2</c:v>
                </c:pt>
                <c:pt idx="137">
                  <c:v>4.3611111111111711E-2</c:v>
                </c:pt>
                <c:pt idx="138">
                  <c:v>4.4166666666667354E-2</c:v>
                </c:pt>
                <c:pt idx="139">
                  <c:v>4.472222222222122E-2</c:v>
                </c:pt>
                <c:pt idx="140">
                  <c:v>4.5277777777776862E-2</c:v>
                </c:pt>
                <c:pt idx="141">
                  <c:v>4.5555555555555571E-2</c:v>
                </c:pt>
                <c:pt idx="142">
                  <c:v>4.5833333333332504E-2</c:v>
                </c:pt>
                <c:pt idx="143">
                  <c:v>4.6388888888888147E-2</c:v>
                </c:pt>
                <c:pt idx="144">
                  <c:v>4.6666666666666856E-2</c:v>
                </c:pt>
                <c:pt idx="145">
                  <c:v>4.6944444444443789E-2</c:v>
                </c:pt>
                <c:pt idx="146">
                  <c:v>4.7499999999999432E-2</c:v>
                </c:pt>
                <c:pt idx="147">
                  <c:v>4.8055555555555074E-2</c:v>
                </c:pt>
                <c:pt idx="148">
                  <c:v>4.8611111111110716E-2</c:v>
                </c:pt>
                <c:pt idx="149">
                  <c:v>4.9166666666666359E-2</c:v>
                </c:pt>
                <c:pt idx="150">
                  <c:v>4.9444444444445068E-2</c:v>
                </c:pt>
                <c:pt idx="151">
                  <c:v>5.0000000000000711E-2</c:v>
                </c:pt>
                <c:pt idx="152">
                  <c:v>5.0277777777777644E-2</c:v>
                </c:pt>
                <c:pt idx="153">
                  <c:v>5.0833333333333286E-2</c:v>
                </c:pt>
                <c:pt idx="154">
                  <c:v>5.1388888888888928E-2</c:v>
                </c:pt>
                <c:pt idx="155">
                  <c:v>5.1666666666665861E-2</c:v>
                </c:pt>
                <c:pt idx="156">
                  <c:v>5.1944444444444571E-2</c:v>
                </c:pt>
                <c:pt idx="157">
                  <c:v>5.2222222222221504E-2</c:v>
                </c:pt>
                <c:pt idx="158">
                  <c:v>5.2500000000000213E-2</c:v>
                </c:pt>
                <c:pt idx="159">
                  <c:v>5.2777777777777146E-2</c:v>
                </c:pt>
                <c:pt idx="160">
                  <c:v>5.3333333333332789E-2</c:v>
                </c:pt>
                <c:pt idx="161">
                  <c:v>5.3611111111111498E-2</c:v>
                </c:pt>
                <c:pt idx="162">
                  <c:v>5.416666666666714E-2</c:v>
                </c:pt>
                <c:pt idx="163">
                  <c:v>5.4444444444444073E-2</c:v>
                </c:pt>
                <c:pt idx="164">
                  <c:v>5.4999999999999716E-2</c:v>
                </c:pt>
                <c:pt idx="165">
                  <c:v>5.5555555555555358E-2</c:v>
                </c:pt>
                <c:pt idx="166">
                  <c:v>5.6111111111111001E-2</c:v>
                </c:pt>
                <c:pt idx="167">
                  <c:v>5.6388888888887934E-2</c:v>
                </c:pt>
                <c:pt idx="168">
                  <c:v>5.6666666666666643E-2</c:v>
                </c:pt>
                <c:pt idx="169">
                  <c:v>5.7222222222222285E-2</c:v>
                </c:pt>
                <c:pt idx="170">
                  <c:v>5.7777777777777928E-2</c:v>
                </c:pt>
                <c:pt idx="171">
                  <c:v>5.8055555555554861E-2</c:v>
                </c:pt>
                <c:pt idx="172">
                  <c:v>5.8611111111110503E-2</c:v>
                </c:pt>
                <c:pt idx="173">
                  <c:v>5.8888888888889213E-2</c:v>
                </c:pt>
                <c:pt idx="174">
                  <c:v>5.9166666666666146E-2</c:v>
                </c:pt>
                <c:pt idx="175">
                  <c:v>5.9444444444444855E-2</c:v>
                </c:pt>
                <c:pt idx="176">
                  <c:v>6.0000000000000497E-2</c:v>
                </c:pt>
                <c:pt idx="177">
                  <c:v>6.055555555555614E-2</c:v>
                </c:pt>
                <c:pt idx="178">
                  <c:v>6.0833333333333073E-2</c:v>
                </c:pt>
                <c:pt idx="179">
                  <c:v>6.1111111111111782E-2</c:v>
                </c:pt>
                <c:pt idx="180">
                  <c:v>6.1666666666665648E-2</c:v>
                </c:pt>
                <c:pt idx="181">
                  <c:v>6.2222222222221291E-2</c:v>
                </c:pt>
                <c:pt idx="182">
                  <c:v>6.25E-2</c:v>
                </c:pt>
                <c:pt idx="183">
                  <c:v>6.3055555555555642E-2</c:v>
                </c:pt>
                <c:pt idx="184">
                  <c:v>6.3333333333332575E-2</c:v>
                </c:pt>
                <c:pt idx="185">
                  <c:v>6.3888888888888218E-2</c:v>
                </c:pt>
                <c:pt idx="186">
                  <c:v>6.444444444444386E-2</c:v>
                </c:pt>
                <c:pt idx="187">
                  <c:v>6.472222222222257E-2</c:v>
                </c:pt>
                <c:pt idx="188">
                  <c:v>6.4999999999999503E-2</c:v>
                </c:pt>
                <c:pt idx="189">
                  <c:v>6.5555555555555145E-2</c:v>
                </c:pt>
                <c:pt idx="190">
                  <c:v>6.5833333333333854E-2</c:v>
                </c:pt>
                <c:pt idx="191">
                  <c:v>6.6388888888889497E-2</c:v>
                </c:pt>
                <c:pt idx="192">
                  <c:v>6.6944444444445139E-2</c:v>
                </c:pt>
                <c:pt idx="193">
                  <c:v>6.7222222222222072E-2</c:v>
                </c:pt>
                <c:pt idx="194">
                  <c:v>6.7777777777777715E-2</c:v>
                </c:pt>
                <c:pt idx="195">
                  <c:v>6.8333333333333357E-2</c:v>
                </c:pt>
                <c:pt idx="196">
                  <c:v>6.861111111111029E-2</c:v>
                </c:pt>
                <c:pt idx="197">
                  <c:v>6.8888888888888999E-2</c:v>
                </c:pt>
                <c:pt idx="198">
                  <c:v>6.9166666666665932E-2</c:v>
                </c:pt>
                <c:pt idx="199">
                  <c:v>6.9722222222221575E-2</c:v>
                </c:pt>
                <c:pt idx="200">
                  <c:v>7.0000000000000284E-2</c:v>
                </c:pt>
                <c:pt idx="201">
                  <c:v>7.0555555555555927E-2</c:v>
                </c:pt>
                <c:pt idx="202">
                  <c:v>7.083333333333286E-2</c:v>
                </c:pt>
                <c:pt idx="203">
                  <c:v>7.1111111111111569E-2</c:v>
                </c:pt>
                <c:pt idx="204">
                  <c:v>7.1388888888888502E-2</c:v>
                </c:pt>
                <c:pt idx="205">
                  <c:v>7.1666666666667211E-2</c:v>
                </c:pt>
                <c:pt idx="206">
                  <c:v>7.1944444444444144E-2</c:v>
                </c:pt>
                <c:pt idx="207">
                  <c:v>7.2499999999999787E-2</c:v>
                </c:pt>
                <c:pt idx="208">
                  <c:v>7.277777777777672E-2</c:v>
                </c:pt>
                <c:pt idx="209">
                  <c:v>7.3333333333332362E-2</c:v>
                </c:pt>
                <c:pt idx="210">
                  <c:v>7.3611111111111072E-2</c:v>
                </c:pt>
                <c:pt idx="211">
                  <c:v>7.3888888888888005E-2</c:v>
                </c:pt>
                <c:pt idx="212">
                  <c:v>7.4166666666666714E-2</c:v>
                </c:pt>
                <c:pt idx="213">
                  <c:v>7.4722222222222356E-2</c:v>
                </c:pt>
                <c:pt idx="214">
                  <c:v>7.5277777777777999E-2</c:v>
                </c:pt>
                <c:pt idx="215">
                  <c:v>7.5833333333333641E-2</c:v>
                </c:pt>
                <c:pt idx="216">
                  <c:v>7.6111111111110574E-2</c:v>
                </c:pt>
                <c:pt idx="217">
                  <c:v>7.6666666666666217E-2</c:v>
                </c:pt>
                <c:pt idx="218">
                  <c:v>7.7222222222221859E-2</c:v>
                </c:pt>
                <c:pt idx="219">
                  <c:v>7.7500000000000568E-2</c:v>
                </c:pt>
                <c:pt idx="220">
                  <c:v>7.7777777777777501E-2</c:v>
                </c:pt>
                <c:pt idx="221">
                  <c:v>7.8333333333333144E-2</c:v>
                </c:pt>
                <c:pt idx="222">
                  <c:v>7.8611111111110077E-2</c:v>
                </c:pt>
                <c:pt idx="223">
                  <c:v>7.9166666666665719E-2</c:v>
                </c:pt>
                <c:pt idx="224">
                  <c:v>7.9444444444444429E-2</c:v>
                </c:pt>
                <c:pt idx="225">
                  <c:v>7.9722222222221362E-2</c:v>
                </c:pt>
                <c:pt idx="226">
                  <c:v>8.0277777777777004E-2</c:v>
                </c:pt>
                <c:pt idx="227">
                  <c:v>8.0555555555555713E-2</c:v>
                </c:pt>
                <c:pt idx="228">
                  <c:v>8.1111111111111356E-2</c:v>
                </c:pt>
                <c:pt idx="229">
                  <c:v>8.1388888888888289E-2</c:v>
                </c:pt>
                <c:pt idx="230">
                  <c:v>8.1944444444443931E-2</c:v>
                </c:pt>
                <c:pt idx="231">
                  <c:v>8.2222222222222641E-2</c:v>
                </c:pt>
                <c:pt idx="232">
                  <c:v>8.2499999999999574E-2</c:v>
                </c:pt>
                <c:pt idx="233">
                  <c:v>8.3055555555555216E-2</c:v>
                </c:pt>
                <c:pt idx="234">
                  <c:v>8.3333333333333925E-2</c:v>
                </c:pt>
                <c:pt idx="235">
                  <c:v>8.3611111111110858E-2</c:v>
                </c:pt>
                <c:pt idx="236">
                  <c:v>8.4166666666666501E-2</c:v>
                </c:pt>
                <c:pt idx="237">
                  <c:v>8.4722222222222143E-2</c:v>
                </c:pt>
                <c:pt idx="238">
                  <c:v>8.5277777777777786E-2</c:v>
                </c:pt>
                <c:pt idx="239">
                  <c:v>8.5833333333333428E-2</c:v>
                </c:pt>
                <c:pt idx="240">
                  <c:v>8.6111111111110361E-2</c:v>
                </c:pt>
                <c:pt idx="241">
                  <c:v>8.6666666666666003E-2</c:v>
                </c:pt>
                <c:pt idx="242">
                  <c:v>8.6944444444444713E-2</c:v>
                </c:pt>
                <c:pt idx="243">
                  <c:v>8.7500000000000355E-2</c:v>
                </c:pt>
                <c:pt idx="244">
                  <c:v>8.8055555555555998E-2</c:v>
                </c:pt>
                <c:pt idx="245">
                  <c:v>8.8333333333332931E-2</c:v>
                </c:pt>
                <c:pt idx="246">
                  <c:v>8.861111111111164E-2</c:v>
                </c:pt>
                <c:pt idx="247">
                  <c:v>8.9166666666667282E-2</c:v>
                </c:pt>
                <c:pt idx="248">
                  <c:v>8.9444444444444215E-2</c:v>
                </c:pt>
                <c:pt idx="249">
                  <c:v>8.9722222222222925E-2</c:v>
                </c:pt>
                <c:pt idx="250">
                  <c:v>9.0277777777776791E-2</c:v>
                </c:pt>
                <c:pt idx="251">
                  <c:v>9.0833333333332433E-2</c:v>
                </c:pt>
                <c:pt idx="252">
                  <c:v>9.1111111111111143E-2</c:v>
                </c:pt>
                <c:pt idx="253">
                  <c:v>9.1666666666666785E-2</c:v>
                </c:pt>
                <c:pt idx="254">
                  <c:v>9.1944444444443718E-2</c:v>
                </c:pt>
                <c:pt idx="255">
                  <c:v>9.2222222222222427E-2</c:v>
                </c:pt>
                <c:pt idx="256">
                  <c:v>9.277777777777807E-2</c:v>
                </c:pt>
                <c:pt idx="257">
                  <c:v>9.3055555555555003E-2</c:v>
                </c:pt>
                <c:pt idx="258">
                  <c:v>9.3611111111110645E-2</c:v>
                </c:pt>
                <c:pt idx="259">
                  <c:v>9.4166666666666288E-2</c:v>
                </c:pt>
                <c:pt idx="260">
                  <c:v>9.4444444444444997E-2</c:v>
                </c:pt>
                <c:pt idx="261">
                  <c:v>9.5000000000000639E-2</c:v>
                </c:pt>
                <c:pt idx="262">
                  <c:v>9.5555555555554506E-2</c:v>
                </c:pt>
                <c:pt idx="263">
                  <c:v>9.5833333333333215E-2</c:v>
                </c:pt>
                <c:pt idx="264">
                  <c:v>9.6111111111110148E-2</c:v>
                </c:pt>
                <c:pt idx="265">
                  <c:v>9.666666666666579E-2</c:v>
                </c:pt>
                <c:pt idx="266">
                  <c:v>9.7222222222221433E-2</c:v>
                </c:pt>
                <c:pt idx="267">
                  <c:v>9.7777777777777075E-2</c:v>
                </c:pt>
                <c:pt idx="268">
                  <c:v>9.8055555555555785E-2</c:v>
                </c:pt>
                <c:pt idx="269">
                  <c:v>9.8333333333332718E-2</c:v>
                </c:pt>
                <c:pt idx="270">
                  <c:v>9.888888888888836E-2</c:v>
                </c:pt>
                <c:pt idx="271">
                  <c:v>9.9166666666667069E-2</c:v>
                </c:pt>
                <c:pt idx="272">
                  <c:v>9.9444444444444002E-2</c:v>
                </c:pt>
                <c:pt idx="273">
                  <c:v>9.9999999999999645E-2</c:v>
                </c:pt>
                <c:pt idx="274">
                  <c:v>0.10027777777777835</c:v>
                </c:pt>
                <c:pt idx="275">
                  <c:v>0.100833333333334</c:v>
                </c:pt>
                <c:pt idx="276">
                  <c:v>0.10111111111111093</c:v>
                </c:pt>
                <c:pt idx="277">
                  <c:v>0.10166666666666657</c:v>
                </c:pt>
                <c:pt idx="278">
                  <c:v>0.1019444444444435</c:v>
                </c:pt>
                <c:pt idx="279">
                  <c:v>0.10249999999999915</c:v>
                </c:pt>
                <c:pt idx="280">
                  <c:v>0.10305555555555479</c:v>
                </c:pt>
                <c:pt idx="281">
                  <c:v>0.10361111111111043</c:v>
                </c:pt>
                <c:pt idx="282">
                  <c:v>0.10388888888888914</c:v>
                </c:pt>
                <c:pt idx="283">
                  <c:v>0.10444444444444478</c:v>
                </c:pt>
                <c:pt idx="284">
                  <c:v>0.10472222222222172</c:v>
                </c:pt>
                <c:pt idx="285">
                  <c:v>0.10527777777777736</c:v>
                </c:pt>
                <c:pt idx="286">
                  <c:v>0.10555555555555607</c:v>
                </c:pt>
                <c:pt idx="287">
                  <c:v>0.10611111111111171</c:v>
                </c:pt>
                <c:pt idx="288">
                  <c:v>0.10638888888888864</c:v>
                </c:pt>
                <c:pt idx="289">
                  <c:v>0.10694444444444429</c:v>
                </c:pt>
                <c:pt idx="290">
                  <c:v>0.10749999999999993</c:v>
                </c:pt>
                <c:pt idx="291">
                  <c:v>0.10777777777777686</c:v>
                </c:pt>
                <c:pt idx="292">
                  <c:v>0.10805555555555557</c:v>
                </c:pt>
                <c:pt idx="293">
                  <c:v>0.1083333333333325</c:v>
                </c:pt>
                <c:pt idx="294">
                  <c:v>0.10888888888888815</c:v>
                </c:pt>
                <c:pt idx="295">
                  <c:v>0.10916666666666686</c:v>
                </c:pt>
                <c:pt idx="296">
                  <c:v>0.10944444444444379</c:v>
                </c:pt>
                <c:pt idx="297">
                  <c:v>0.10999999999999943</c:v>
                </c:pt>
                <c:pt idx="298">
                  <c:v>0.11027777777777814</c:v>
                </c:pt>
                <c:pt idx="299">
                  <c:v>0.11083333333333378</c:v>
                </c:pt>
                <c:pt idx="300">
                  <c:v>0.11111111111111072</c:v>
                </c:pt>
                <c:pt idx="301">
                  <c:v>0.11166666666666636</c:v>
                </c:pt>
                <c:pt idx="302">
                  <c:v>0.11194444444444507</c:v>
                </c:pt>
                <c:pt idx="303">
                  <c:v>0.11250000000000071</c:v>
                </c:pt>
                <c:pt idx="304">
                  <c:v>0.11277777777777764</c:v>
                </c:pt>
                <c:pt idx="305">
                  <c:v>0.11305555555555458</c:v>
                </c:pt>
                <c:pt idx="306">
                  <c:v>0.11361111111111022</c:v>
                </c:pt>
                <c:pt idx="307">
                  <c:v>0.11416666666666586</c:v>
                </c:pt>
                <c:pt idx="308">
                  <c:v>0.1147222222222215</c:v>
                </c:pt>
                <c:pt idx="309">
                  <c:v>0.11500000000000021</c:v>
                </c:pt>
                <c:pt idx="310">
                  <c:v>0.11555555555555586</c:v>
                </c:pt>
                <c:pt idx="311">
                  <c:v>0.1161111111111115</c:v>
                </c:pt>
                <c:pt idx="312">
                  <c:v>0.11666666666666714</c:v>
                </c:pt>
                <c:pt idx="313">
                  <c:v>0.11722222222222278</c:v>
                </c:pt>
                <c:pt idx="314">
                  <c:v>0.11777777777777843</c:v>
                </c:pt>
                <c:pt idx="315">
                  <c:v>0.11805555555555536</c:v>
                </c:pt>
                <c:pt idx="316">
                  <c:v>0.118611111111111</c:v>
                </c:pt>
                <c:pt idx="317">
                  <c:v>0.11916666666666664</c:v>
                </c:pt>
                <c:pt idx="318">
                  <c:v>0.11972222222222229</c:v>
                </c:pt>
                <c:pt idx="319">
                  <c:v>0.11999999999999922</c:v>
                </c:pt>
                <c:pt idx="320">
                  <c:v>0.12055555555555486</c:v>
                </c:pt>
                <c:pt idx="321">
                  <c:v>0.12083333333333357</c:v>
                </c:pt>
                <c:pt idx="322">
                  <c:v>0.12138888888888921</c:v>
                </c:pt>
                <c:pt idx="323">
                  <c:v>0.12194444444444485</c:v>
                </c:pt>
                <c:pt idx="324">
                  <c:v>0.12222222222222179</c:v>
                </c:pt>
                <c:pt idx="325">
                  <c:v>0.1225000000000005</c:v>
                </c:pt>
                <c:pt idx="326">
                  <c:v>0.12305555555555614</c:v>
                </c:pt>
                <c:pt idx="327">
                  <c:v>0.12333333333333307</c:v>
                </c:pt>
                <c:pt idx="328">
                  <c:v>0.12361111111111178</c:v>
                </c:pt>
                <c:pt idx="329">
                  <c:v>0.12416666666666565</c:v>
                </c:pt>
                <c:pt idx="330">
                  <c:v>0.12444444444444436</c:v>
                </c:pt>
                <c:pt idx="331">
                  <c:v>0.125</c:v>
                </c:pt>
                <c:pt idx="332">
                  <c:v>0.12527777777777693</c:v>
                </c:pt>
                <c:pt idx="333">
                  <c:v>0.12555555555555564</c:v>
                </c:pt>
                <c:pt idx="334">
                  <c:v>0.12611111111111128</c:v>
                </c:pt>
                <c:pt idx="335">
                  <c:v>0.12638888888888822</c:v>
                </c:pt>
                <c:pt idx="336">
                  <c:v>0.12666666666666693</c:v>
                </c:pt>
                <c:pt idx="337">
                  <c:v>0.12722222222222257</c:v>
                </c:pt>
                <c:pt idx="338">
                  <c:v>0.1274999999999995</c:v>
                </c:pt>
                <c:pt idx="339">
                  <c:v>0.12777777777777821</c:v>
                </c:pt>
                <c:pt idx="340">
                  <c:v>0.12805555555555515</c:v>
                </c:pt>
                <c:pt idx="341">
                  <c:v>0.12861111111111079</c:v>
                </c:pt>
                <c:pt idx="342">
                  <c:v>0.1288888888888895</c:v>
                </c:pt>
                <c:pt idx="343">
                  <c:v>0.12944444444444514</c:v>
                </c:pt>
                <c:pt idx="344">
                  <c:v>0.12972222222222207</c:v>
                </c:pt>
                <c:pt idx="345">
                  <c:v>0.13027777777777771</c:v>
                </c:pt>
                <c:pt idx="346">
                  <c:v>0.13083333333333336</c:v>
                </c:pt>
                <c:pt idx="347">
                  <c:v>0.13111111111111029</c:v>
                </c:pt>
                <c:pt idx="348">
                  <c:v>0.131388888888889</c:v>
                </c:pt>
                <c:pt idx="349">
                  <c:v>0.13166666666666593</c:v>
                </c:pt>
                <c:pt idx="350">
                  <c:v>0.13194444444444464</c:v>
                </c:pt>
                <c:pt idx="351">
                  <c:v>0.13222222222222157</c:v>
                </c:pt>
                <c:pt idx="352">
                  <c:v>0.13250000000000028</c:v>
                </c:pt>
                <c:pt idx="353">
                  <c:v>0.13305555555555593</c:v>
                </c:pt>
                <c:pt idx="354">
                  <c:v>0.13361111111111157</c:v>
                </c:pt>
                <c:pt idx="355">
                  <c:v>0.1338888888888885</c:v>
                </c:pt>
                <c:pt idx="356">
                  <c:v>0.13444444444444414</c:v>
                </c:pt>
                <c:pt idx="357">
                  <c:v>0.13499999999999979</c:v>
                </c:pt>
                <c:pt idx="358">
                  <c:v>0.13555555555555543</c:v>
                </c:pt>
                <c:pt idx="359">
                  <c:v>0.13583333333333236</c:v>
                </c:pt>
                <c:pt idx="360">
                  <c:v>0.13611111111111107</c:v>
                </c:pt>
                <c:pt idx="361">
                  <c:v>0.136388888888888</c:v>
                </c:pt>
                <c:pt idx="362">
                  <c:v>0.13694444444444365</c:v>
                </c:pt>
                <c:pt idx="363">
                  <c:v>0.13749999999999929</c:v>
                </c:pt>
                <c:pt idx="364">
                  <c:v>0.137777777777778</c:v>
                </c:pt>
                <c:pt idx="365">
                  <c:v>0.13805555555555493</c:v>
                </c:pt>
                <c:pt idx="366">
                  <c:v>0.13861111111111057</c:v>
                </c:pt>
                <c:pt idx="367">
                  <c:v>0.13916666666666622</c:v>
                </c:pt>
                <c:pt idx="368">
                  <c:v>0.13972222222222186</c:v>
                </c:pt>
                <c:pt idx="369">
                  <c:v>0.14000000000000057</c:v>
                </c:pt>
                <c:pt idx="370">
                  <c:v>0.1402777777777775</c:v>
                </c:pt>
                <c:pt idx="371">
                  <c:v>0.14055555555555621</c:v>
                </c:pt>
                <c:pt idx="372">
                  <c:v>0.14111111111111008</c:v>
                </c:pt>
                <c:pt idx="373">
                  <c:v>0.14138888888888879</c:v>
                </c:pt>
                <c:pt idx="374">
                  <c:v>0.14194444444444443</c:v>
                </c:pt>
                <c:pt idx="375">
                  <c:v>0.14222222222222136</c:v>
                </c:pt>
                <c:pt idx="376">
                  <c:v>0.14250000000000007</c:v>
                </c:pt>
                <c:pt idx="377">
                  <c:v>0.142777777777777</c:v>
                </c:pt>
                <c:pt idx="378">
                  <c:v>0.14333333333333265</c:v>
                </c:pt>
                <c:pt idx="379">
                  <c:v>0.14388888888888829</c:v>
                </c:pt>
                <c:pt idx="380">
                  <c:v>0.144166666666667</c:v>
                </c:pt>
                <c:pt idx="381">
                  <c:v>0.14444444444444393</c:v>
                </c:pt>
                <c:pt idx="382">
                  <c:v>0.14472222222222264</c:v>
                </c:pt>
                <c:pt idx="383">
                  <c:v>0.14499999999999957</c:v>
                </c:pt>
                <c:pt idx="384">
                  <c:v>0.14527777777777828</c:v>
                </c:pt>
                <c:pt idx="385">
                  <c:v>0.14555555555555522</c:v>
                </c:pt>
                <c:pt idx="386">
                  <c:v>0.14611111111111086</c:v>
                </c:pt>
                <c:pt idx="387">
                  <c:v>0.14638888888888957</c:v>
                </c:pt>
                <c:pt idx="388">
                  <c:v>0.14694444444444343</c:v>
                </c:pt>
                <c:pt idx="389">
                  <c:v>0.14749999999999908</c:v>
                </c:pt>
                <c:pt idx="390">
                  <c:v>0.14777777777777779</c:v>
                </c:pt>
                <c:pt idx="391">
                  <c:v>0.14805555555555472</c:v>
                </c:pt>
                <c:pt idx="392">
                  <c:v>0.14833333333333343</c:v>
                </c:pt>
                <c:pt idx="393">
                  <c:v>0.14888888888888907</c:v>
                </c:pt>
                <c:pt idx="394">
                  <c:v>0.149166666666666</c:v>
                </c:pt>
                <c:pt idx="395">
                  <c:v>0.14972222222222165</c:v>
                </c:pt>
                <c:pt idx="396">
                  <c:v>0.15027777777777729</c:v>
                </c:pt>
                <c:pt idx="397">
                  <c:v>0.15083333333333293</c:v>
                </c:pt>
                <c:pt idx="398">
                  <c:v>0.15138888888888857</c:v>
                </c:pt>
                <c:pt idx="399">
                  <c:v>0.15166666666666728</c:v>
                </c:pt>
                <c:pt idx="400">
                  <c:v>0.15194444444444422</c:v>
                </c:pt>
                <c:pt idx="401">
                  <c:v>0.15249999999999986</c:v>
                </c:pt>
                <c:pt idx="402">
                  <c:v>0.15277777777777679</c:v>
                </c:pt>
                <c:pt idx="403">
                  <c:v>0.15333333333333243</c:v>
                </c:pt>
                <c:pt idx="404">
                  <c:v>0.15361111111111114</c:v>
                </c:pt>
                <c:pt idx="405">
                  <c:v>0.15416666666666679</c:v>
                </c:pt>
                <c:pt idx="406">
                  <c:v>0.15444444444444372</c:v>
                </c:pt>
                <c:pt idx="407">
                  <c:v>0.15472222222222243</c:v>
                </c:pt>
                <c:pt idx="408">
                  <c:v>0.15527777777777807</c:v>
                </c:pt>
                <c:pt idx="409">
                  <c:v>0.155555555555555</c:v>
                </c:pt>
                <c:pt idx="410">
                  <c:v>0.15611111111111065</c:v>
                </c:pt>
                <c:pt idx="411">
                  <c:v>0.15638888888888935</c:v>
                </c:pt>
                <c:pt idx="412">
                  <c:v>0.156944444444445</c:v>
                </c:pt>
                <c:pt idx="413">
                  <c:v>0.15750000000000064</c:v>
                </c:pt>
                <c:pt idx="414">
                  <c:v>0.15805555555555628</c:v>
                </c:pt>
                <c:pt idx="415">
                  <c:v>0.15833333333333321</c:v>
                </c:pt>
                <c:pt idx="416">
                  <c:v>0.15888888888888886</c:v>
                </c:pt>
                <c:pt idx="417">
                  <c:v>0.15916666666666579</c:v>
                </c:pt>
                <c:pt idx="418">
                  <c:v>0.1594444444444445</c:v>
                </c:pt>
                <c:pt idx="419">
                  <c:v>0.15972222222222143</c:v>
                </c:pt>
                <c:pt idx="420">
                  <c:v>0.16055555555555578</c:v>
                </c:pt>
                <c:pt idx="421">
                  <c:v>0.16111111111111143</c:v>
                </c:pt>
                <c:pt idx="422">
                  <c:v>0.16166666666666707</c:v>
                </c:pt>
                <c:pt idx="423">
                  <c:v>0.16222222222222271</c:v>
                </c:pt>
                <c:pt idx="424">
                  <c:v>0.16249999999999964</c:v>
                </c:pt>
                <c:pt idx="425">
                  <c:v>0.16305555555555529</c:v>
                </c:pt>
                <c:pt idx="426">
                  <c:v>0.163333333333334</c:v>
                </c:pt>
                <c:pt idx="427">
                  <c:v>0.16361111111111093</c:v>
                </c:pt>
                <c:pt idx="428">
                  <c:v>0.16388888888888786</c:v>
                </c:pt>
                <c:pt idx="429">
                  <c:v>0.16416666666666657</c:v>
                </c:pt>
                <c:pt idx="430">
                  <c:v>0.1644444444444435</c:v>
                </c:pt>
                <c:pt idx="431">
                  <c:v>0.16499999999999915</c:v>
                </c:pt>
                <c:pt idx="432">
                  <c:v>0.16555555555555479</c:v>
                </c:pt>
                <c:pt idx="433">
                  <c:v>0.1658333333333335</c:v>
                </c:pt>
                <c:pt idx="434">
                  <c:v>0.16611111111111043</c:v>
                </c:pt>
                <c:pt idx="435">
                  <c:v>0.16638888888888914</c:v>
                </c:pt>
                <c:pt idx="436">
                  <c:v>0.16666666666666607</c:v>
                </c:pt>
                <c:pt idx="437">
                  <c:v>0.16694444444444478</c:v>
                </c:pt>
                <c:pt idx="438">
                  <c:v>0.16722222222222172</c:v>
                </c:pt>
                <c:pt idx="439">
                  <c:v>0.16777777777777736</c:v>
                </c:pt>
                <c:pt idx="440">
                  <c:v>0.16805555555555607</c:v>
                </c:pt>
                <c:pt idx="441">
                  <c:v>0.168333333333333</c:v>
                </c:pt>
                <c:pt idx="442">
                  <c:v>0.16888888888888864</c:v>
                </c:pt>
                <c:pt idx="443">
                  <c:v>0.16944444444444429</c:v>
                </c:pt>
                <c:pt idx="444">
                  <c:v>0.16972222222222122</c:v>
                </c:pt>
                <c:pt idx="445">
                  <c:v>0.17027777777777686</c:v>
                </c:pt>
                <c:pt idx="446">
                  <c:v>0.17055555555555557</c:v>
                </c:pt>
                <c:pt idx="447">
                  <c:v>0.1708333333333325</c:v>
                </c:pt>
                <c:pt idx="448">
                  <c:v>0.17111111111111121</c:v>
                </c:pt>
                <c:pt idx="449">
                  <c:v>0.17166666666666686</c:v>
                </c:pt>
                <c:pt idx="450">
                  <c:v>0.1722222222222225</c:v>
                </c:pt>
                <c:pt idx="451">
                  <c:v>0.17249999999999943</c:v>
                </c:pt>
                <c:pt idx="452">
                  <c:v>0.17277777777777814</c:v>
                </c:pt>
                <c:pt idx="453">
                  <c:v>0.17305555555555507</c:v>
                </c:pt>
                <c:pt idx="454">
                  <c:v>0.17333333333333378</c:v>
                </c:pt>
                <c:pt idx="455">
                  <c:v>0.17361111111111072</c:v>
                </c:pt>
                <c:pt idx="456">
                  <c:v>0.17388888888888943</c:v>
                </c:pt>
                <c:pt idx="457">
                  <c:v>0.17416666666666636</c:v>
                </c:pt>
                <c:pt idx="458">
                  <c:v>0.17444444444444507</c:v>
                </c:pt>
                <c:pt idx="459">
                  <c:v>0.17500000000000071</c:v>
                </c:pt>
                <c:pt idx="460">
                  <c:v>0.17527777777777764</c:v>
                </c:pt>
                <c:pt idx="461">
                  <c:v>0.17583333333333329</c:v>
                </c:pt>
                <c:pt idx="462">
                  <c:v>0.17638888888888893</c:v>
                </c:pt>
                <c:pt idx="463">
                  <c:v>0.17666666666666586</c:v>
                </c:pt>
                <c:pt idx="464">
                  <c:v>0.17750000000000021</c:v>
                </c:pt>
                <c:pt idx="465">
                  <c:v>0.17777777777777715</c:v>
                </c:pt>
                <c:pt idx="466">
                  <c:v>0.17805555555555586</c:v>
                </c:pt>
                <c:pt idx="467">
                  <c:v>0.1786111111111115</c:v>
                </c:pt>
                <c:pt idx="468">
                  <c:v>0.17916666666666714</c:v>
                </c:pt>
                <c:pt idx="469">
                  <c:v>0.17944444444444407</c:v>
                </c:pt>
                <c:pt idx="470">
                  <c:v>0.17999999999999972</c:v>
                </c:pt>
                <c:pt idx="471">
                  <c:v>0.18027777777777843</c:v>
                </c:pt>
                <c:pt idx="472">
                  <c:v>0.18055555555555536</c:v>
                </c:pt>
                <c:pt idx="473">
                  <c:v>0.18083333333333229</c:v>
                </c:pt>
                <c:pt idx="474">
                  <c:v>0.181111111111111</c:v>
                </c:pt>
                <c:pt idx="475">
                  <c:v>0.18138888888888793</c:v>
                </c:pt>
                <c:pt idx="476">
                  <c:v>0.18194444444444358</c:v>
                </c:pt>
                <c:pt idx="477">
                  <c:v>0.18249999999999922</c:v>
                </c:pt>
                <c:pt idx="478">
                  <c:v>0.18277777777777793</c:v>
                </c:pt>
                <c:pt idx="479">
                  <c:v>0.18333333333333357</c:v>
                </c:pt>
                <c:pt idx="480">
                  <c:v>0.1836111111111105</c:v>
                </c:pt>
                <c:pt idx="481">
                  <c:v>0.18388888888888921</c:v>
                </c:pt>
                <c:pt idx="482">
                  <c:v>0.18444444444444485</c:v>
                </c:pt>
                <c:pt idx="483">
                  <c:v>0.1850000000000005</c:v>
                </c:pt>
                <c:pt idx="484">
                  <c:v>0.18527777777777743</c:v>
                </c:pt>
                <c:pt idx="485">
                  <c:v>0.18583333333333307</c:v>
                </c:pt>
                <c:pt idx="486">
                  <c:v>0.18638888888888872</c:v>
                </c:pt>
                <c:pt idx="487">
                  <c:v>0.18666666666666565</c:v>
                </c:pt>
                <c:pt idx="488">
                  <c:v>0.18694444444444436</c:v>
                </c:pt>
                <c:pt idx="489">
                  <c:v>0.18722222222222129</c:v>
                </c:pt>
                <c:pt idx="490">
                  <c:v>0.1875</c:v>
                </c:pt>
                <c:pt idx="491">
                  <c:v>0.18805555555555564</c:v>
                </c:pt>
                <c:pt idx="492">
                  <c:v>0.18833333333333258</c:v>
                </c:pt>
                <c:pt idx="493">
                  <c:v>0.18888888888888822</c:v>
                </c:pt>
                <c:pt idx="494">
                  <c:v>0.18944444444444386</c:v>
                </c:pt>
                <c:pt idx="495">
                  <c:v>0.1899999999999995</c:v>
                </c:pt>
                <c:pt idx="496">
                  <c:v>0.19027777777777821</c:v>
                </c:pt>
                <c:pt idx="497">
                  <c:v>0.19083333333333385</c:v>
                </c:pt>
                <c:pt idx="498">
                  <c:v>0.19111111111111079</c:v>
                </c:pt>
                <c:pt idx="499">
                  <c:v>0.1913888888888895</c:v>
                </c:pt>
                <c:pt idx="500">
                  <c:v>0.19166666666666643</c:v>
                </c:pt>
                <c:pt idx="501">
                  <c:v>0.19222222222222207</c:v>
                </c:pt>
                <c:pt idx="502">
                  <c:v>0.19249999999999901</c:v>
                </c:pt>
                <c:pt idx="503">
                  <c:v>0.19277777777777771</c:v>
                </c:pt>
                <c:pt idx="504">
                  <c:v>0.19305555555555465</c:v>
                </c:pt>
                <c:pt idx="505">
                  <c:v>0.19333333333333336</c:v>
                </c:pt>
                <c:pt idx="506">
                  <c:v>0.19361111111111029</c:v>
                </c:pt>
                <c:pt idx="507">
                  <c:v>0.19416666666666593</c:v>
                </c:pt>
                <c:pt idx="508">
                  <c:v>0.19444444444444464</c:v>
                </c:pt>
                <c:pt idx="509">
                  <c:v>0.19500000000000028</c:v>
                </c:pt>
                <c:pt idx="510">
                  <c:v>0.19555555555555593</c:v>
                </c:pt>
                <c:pt idx="511">
                  <c:v>0.19611111111111157</c:v>
                </c:pt>
                <c:pt idx="512">
                  <c:v>0.19666666666666721</c:v>
                </c:pt>
                <c:pt idx="513">
                  <c:v>0.19694444444444414</c:v>
                </c:pt>
                <c:pt idx="514">
                  <c:v>0.19749999999999979</c:v>
                </c:pt>
                <c:pt idx="515">
                  <c:v>0.19777777777777672</c:v>
                </c:pt>
                <c:pt idx="516">
                  <c:v>0.19833333333333236</c:v>
                </c:pt>
                <c:pt idx="517">
                  <c:v>0.198888888888888</c:v>
                </c:pt>
                <c:pt idx="518">
                  <c:v>0.19944444444444365</c:v>
                </c:pt>
                <c:pt idx="519">
                  <c:v>0.19999999999999929</c:v>
                </c:pt>
                <c:pt idx="520">
                  <c:v>0.20055555555555493</c:v>
                </c:pt>
                <c:pt idx="521">
                  <c:v>0.20111111111111057</c:v>
                </c:pt>
                <c:pt idx="522">
                  <c:v>0.20138888888888928</c:v>
                </c:pt>
                <c:pt idx="523">
                  <c:v>0.20166666666666622</c:v>
                </c:pt>
                <c:pt idx="524">
                  <c:v>0.20222222222222186</c:v>
                </c:pt>
                <c:pt idx="525">
                  <c:v>0.20250000000000057</c:v>
                </c:pt>
                <c:pt idx="526">
                  <c:v>0.20305555555555621</c:v>
                </c:pt>
                <c:pt idx="527">
                  <c:v>0.20333333333333314</c:v>
                </c:pt>
                <c:pt idx="528">
                  <c:v>0.20361111111111008</c:v>
                </c:pt>
                <c:pt idx="529">
                  <c:v>0.20416666666666572</c:v>
                </c:pt>
                <c:pt idx="530">
                  <c:v>0.20444444444444443</c:v>
                </c:pt>
                <c:pt idx="531">
                  <c:v>0.20500000000000007</c:v>
                </c:pt>
                <c:pt idx="532">
                  <c:v>0.20555555555555571</c:v>
                </c:pt>
                <c:pt idx="533">
                  <c:v>0.20611111111111136</c:v>
                </c:pt>
                <c:pt idx="534">
                  <c:v>0.20638888888888829</c:v>
                </c:pt>
                <c:pt idx="535">
                  <c:v>0.20694444444444393</c:v>
                </c:pt>
                <c:pt idx="536">
                  <c:v>0.20749999999999957</c:v>
                </c:pt>
                <c:pt idx="537">
                  <c:v>0.20777777777777828</c:v>
                </c:pt>
                <c:pt idx="538">
                  <c:v>0.20833333333333393</c:v>
                </c:pt>
                <c:pt idx="539">
                  <c:v>0.20888888888888957</c:v>
                </c:pt>
                <c:pt idx="540">
                  <c:v>0.2091666666666665</c:v>
                </c:pt>
                <c:pt idx="541">
                  <c:v>0.20944444444444343</c:v>
                </c:pt>
                <c:pt idx="542">
                  <c:v>0.20972222222222214</c:v>
                </c:pt>
                <c:pt idx="543">
                  <c:v>0.20999999999999908</c:v>
                </c:pt>
                <c:pt idx="544">
                  <c:v>0.21055555555555472</c:v>
                </c:pt>
                <c:pt idx="545">
                  <c:v>0.21111111111111036</c:v>
                </c:pt>
                <c:pt idx="546">
                  <c:v>0.21138888888888907</c:v>
                </c:pt>
                <c:pt idx="547">
                  <c:v>0.211666666666666</c:v>
                </c:pt>
                <c:pt idx="548">
                  <c:v>0.21222222222222165</c:v>
                </c:pt>
                <c:pt idx="549">
                  <c:v>0.21250000000000036</c:v>
                </c:pt>
                <c:pt idx="550">
                  <c:v>0.21277777777777729</c:v>
                </c:pt>
                <c:pt idx="551">
                  <c:v>0.213055555555556</c:v>
                </c:pt>
                <c:pt idx="552">
                  <c:v>0.21361111111111164</c:v>
                </c:pt>
                <c:pt idx="553">
                  <c:v>0.21388888888888857</c:v>
                </c:pt>
                <c:pt idx="554">
                  <c:v>0.21416666666666728</c:v>
                </c:pt>
                <c:pt idx="555">
                  <c:v>0.21444444444444422</c:v>
                </c:pt>
                <c:pt idx="556">
                  <c:v>0.21499999999999986</c:v>
                </c:pt>
                <c:pt idx="557">
                  <c:v>0.21527777777777679</c:v>
                </c:pt>
                <c:pt idx="558">
                  <c:v>0.2155555555555555</c:v>
                </c:pt>
                <c:pt idx="559">
                  <c:v>0.21583333333333243</c:v>
                </c:pt>
                <c:pt idx="560">
                  <c:v>0.21611111111111114</c:v>
                </c:pt>
                <c:pt idx="561">
                  <c:v>0.21666666666666679</c:v>
                </c:pt>
                <c:pt idx="562">
                  <c:v>0.21694444444444372</c:v>
                </c:pt>
                <c:pt idx="563">
                  <c:v>0.21722222222222243</c:v>
                </c:pt>
                <c:pt idx="564">
                  <c:v>0.21777777777777807</c:v>
                </c:pt>
                <c:pt idx="565">
                  <c:v>0.218055555555555</c:v>
                </c:pt>
                <c:pt idx="566">
                  <c:v>0.21833333333333371</c:v>
                </c:pt>
                <c:pt idx="567">
                  <c:v>0.21888888888888935</c:v>
                </c:pt>
                <c:pt idx="568">
                  <c:v>0.219444444444445</c:v>
                </c:pt>
                <c:pt idx="569">
                  <c:v>0.22000000000000064</c:v>
                </c:pt>
                <c:pt idx="570">
                  <c:v>0.22055555555555628</c:v>
                </c:pt>
                <c:pt idx="571">
                  <c:v>0.22111111111111015</c:v>
                </c:pt>
                <c:pt idx="572">
                  <c:v>0.22138888888888886</c:v>
                </c:pt>
                <c:pt idx="573">
                  <c:v>0.22166666666666579</c:v>
                </c:pt>
                <c:pt idx="574">
                  <c:v>0.2219444444444445</c:v>
                </c:pt>
                <c:pt idx="575">
                  <c:v>0.22222222222222143</c:v>
                </c:pt>
                <c:pt idx="576">
                  <c:v>0.22277777777777708</c:v>
                </c:pt>
                <c:pt idx="577">
                  <c:v>0.22333333333333272</c:v>
                </c:pt>
                <c:pt idx="578">
                  <c:v>0.22361111111111143</c:v>
                </c:pt>
                <c:pt idx="579">
                  <c:v>0.22416666666666707</c:v>
                </c:pt>
                <c:pt idx="580">
                  <c:v>0.224444444444444</c:v>
                </c:pt>
                <c:pt idx="581">
                  <c:v>0.22472222222222271</c:v>
                </c:pt>
                <c:pt idx="582">
                  <c:v>0.22527777777777835</c:v>
                </c:pt>
                <c:pt idx="583">
                  <c:v>0.22555555555555529</c:v>
                </c:pt>
                <c:pt idx="584">
                  <c:v>0.22611111111111093</c:v>
                </c:pt>
                <c:pt idx="585">
                  <c:v>0.22666666666666657</c:v>
                </c:pt>
                <c:pt idx="586">
                  <c:v>0.2269444444444435</c:v>
                </c:pt>
                <c:pt idx="587">
                  <c:v>0.22749999999999915</c:v>
                </c:pt>
                <c:pt idx="588">
                  <c:v>0.22805555555555479</c:v>
                </c:pt>
                <c:pt idx="589">
                  <c:v>0.2283333333333335</c:v>
                </c:pt>
                <c:pt idx="590">
                  <c:v>0.22861111111111043</c:v>
                </c:pt>
                <c:pt idx="591">
                  <c:v>0.22916666666666607</c:v>
                </c:pt>
                <c:pt idx="592">
                  <c:v>0.22972222222222172</c:v>
                </c:pt>
                <c:pt idx="593">
                  <c:v>0.23000000000000043</c:v>
                </c:pt>
                <c:pt idx="594">
                  <c:v>0.23027777777777736</c:v>
                </c:pt>
                <c:pt idx="595">
                  <c:v>0.230833333333333</c:v>
                </c:pt>
                <c:pt idx="596">
                  <c:v>0.23138888888888864</c:v>
                </c:pt>
                <c:pt idx="597">
                  <c:v>0.23194444444444429</c:v>
                </c:pt>
                <c:pt idx="598">
                  <c:v>0.23222222222222122</c:v>
                </c:pt>
                <c:pt idx="599">
                  <c:v>0.23277777777777686</c:v>
                </c:pt>
                <c:pt idx="600">
                  <c:v>0.23305555555555557</c:v>
                </c:pt>
                <c:pt idx="601">
                  <c:v>0.23361111111111121</c:v>
                </c:pt>
                <c:pt idx="602">
                  <c:v>0.23388888888888815</c:v>
                </c:pt>
                <c:pt idx="603">
                  <c:v>0.23444444444444379</c:v>
                </c:pt>
                <c:pt idx="604">
                  <c:v>0.2347222222222225</c:v>
                </c:pt>
                <c:pt idx="605">
                  <c:v>0.23527777777777814</c:v>
                </c:pt>
                <c:pt idx="606">
                  <c:v>0.23555555555555507</c:v>
                </c:pt>
                <c:pt idx="607">
                  <c:v>0.23583333333333378</c:v>
                </c:pt>
                <c:pt idx="608">
                  <c:v>0.23611111111111072</c:v>
                </c:pt>
                <c:pt idx="609">
                  <c:v>0.23638888888888943</c:v>
                </c:pt>
                <c:pt idx="610">
                  <c:v>0.23694444444444507</c:v>
                </c:pt>
                <c:pt idx="611">
                  <c:v>0.23750000000000071</c:v>
                </c:pt>
                <c:pt idx="612">
                  <c:v>0.23777777777777764</c:v>
                </c:pt>
                <c:pt idx="613">
                  <c:v>0.23805555555555458</c:v>
                </c:pt>
                <c:pt idx="614">
                  <c:v>0.23861111111111022</c:v>
                </c:pt>
                <c:pt idx="615">
                  <c:v>0.23888888888888893</c:v>
                </c:pt>
                <c:pt idx="616">
                  <c:v>0.23916666666666586</c:v>
                </c:pt>
                <c:pt idx="617">
                  <c:v>0.2397222222222215</c:v>
                </c:pt>
                <c:pt idx="618">
                  <c:v>0.24000000000000021</c:v>
                </c:pt>
                <c:pt idx="619">
                  <c:v>0.24027777777777715</c:v>
                </c:pt>
                <c:pt idx="620">
                  <c:v>0.24083333333333279</c:v>
                </c:pt>
                <c:pt idx="621">
                  <c:v>0.2411111111111115</c:v>
                </c:pt>
                <c:pt idx="622">
                  <c:v>0.24138888888888843</c:v>
                </c:pt>
                <c:pt idx="623">
                  <c:v>0.24166666666666714</c:v>
                </c:pt>
                <c:pt idx="624">
                  <c:v>0.24222222222222278</c:v>
                </c:pt>
                <c:pt idx="625">
                  <c:v>0.24277777777777843</c:v>
                </c:pt>
                <c:pt idx="626">
                  <c:v>0.24333333333333229</c:v>
                </c:pt>
                <c:pt idx="627">
                  <c:v>0.243611111111111</c:v>
                </c:pt>
                <c:pt idx="628">
                  <c:v>0.24388888888888793</c:v>
                </c:pt>
                <c:pt idx="629">
                  <c:v>0.24416666666666664</c:v>
                </c:pt>
                <c:pt idx="630">
                  <c:v>0.24472222222222229</c:v>
                </c:pt>
                <c:pt idx="631">
                  <c:v>0.24499999999999922</c:v>
                </c:pt>
                <c:pt idx="632">
                  <c:v>0.24555555555555486</c:v>
                </c:pt>
                <c:pt idx="633">
                  <c:v>0.24583333333333357</c:v>
                </c:pt>
                <c:pt idx="634">
                  <c:v>0.24638888888888921</c:v>
                </c:pt>
                <c:pt idx="635">
                  <c:v>0.24666666666666615</c:v>
                </c:pt>
                <c:pt idx="636">
                  <c:v>0.24722222222222179</c:v>
                </c:pt>
                <c:pt idx="637">
                  <c:v>0.2475000000000005</c:v>
                </c:pt>
                <c:pt idx="638">
                  <c:v>0.24805555555555614</c:v>
                </c:pt>
                <c:pt idx="639">
                  <c:v>0.24833333333333307</c:v>
                </c:pt>
                <c:pt idx="640">
                  <c:v>0.24861111111111178</c:v>
                </c:pt>
                <c:pt idx="641">
                  <c:v>0.24916666666666565</c:v>
                </c:pt>
                <c:pt idx="642">
                  <c:v>0.24944444444444436</c:v>
                </c:pt>
                <c:pt idx="643">
                  <c:v>0.25</c:v>
                </c:pt>
                <c:pt idx="644">
                  <c:v>0.25027777777777693</c:v>
                </c:pt>
                <c:pt idx="645">
                  <c:v>0.25055555555555564</c:v>
                </c:pt>
                <c:pt idx="646">
                  <c:v>0.25111111111111128</c:v>
                </c:pt>
                <c:pt idx="647">
                  <c:v>0.25166666666666693</c:v>
                </c:pt>
                <c:pt idx="648">
                  <c:v>0.25194444444444386</c:v>
                </c:pt>
                <c:pt idx="649">
                  <c:v>0.2524999999999995</c:v>
                </c:pt>
                <c:pt idx="650">
                  <c:v>0.25277777777777821</c:v>
                </c:pt>
                <c:pt idx="651">
                  <c:v>0.25305555555555515</c:v>
                </c:pt>
                <c:pt idx="652">
                  <c:v>0.25361111111111079</c:v>
                </c:pt>
                <c:pt idx="653">
                  <c:v>0.2538888888888895</c:v>
                </c:pt>
                <c:pt idx="654">
                  <c:v>0.25444444444444514</c:v>
                </c:pt>
                <c:pt idx="655">
                  <c:v>0.25472222222222207</c:v>
                </c:pt>
                <c:pt idx="656">
                  <c:v>0.25499999999999901</c:v>
                </c:pt>
                <c:pt idx="657">
                  <c:v>0.25555555555555465</c:v>
                </c:pt>
                <c:pt idx="658">
                  <c:v>0.25583333333333336</c:v>
                </c:pt>
                <c:pt idx="659">
                  <c:v>0.256388888888889</c:v>
                </c:pt>
                <c:pt idx="660">
                  <c:v>0.25694444444444464</c:v>
                </c:pt>
                <c:pt idx="661">
                  <c:v>0.25750000000000028</c:v>
                </c:pt>
                <c:pt idx="662">
                  <c:v>0.25777777777777722</c:v>
                </c:pt>
                <c:pt idx="663">
                  <c:v>0.25805555555555593</c:v>
                </c:pt>
                <c:pt idx="664">
                  <c:v>0.25861111111111157</c:v>
                </c:pt>
                <c:pt idx="665">
                  <c:v>0.2588888888888885</c:v>
                </c:pt>
                <c:pt idx="666">
                  <c:v>0.25944444444444414</c:v>
                </c:pt>
                <c:pt idx="667">
                  <c:v>0.25999999999999979</c:v>
                </c:pt>
                <c:pt idx="668">
                  <c:v>0.26055555555555543</c:v>
                </c:pt>
                <c:pt idx="669">
                  <c:v>0.26111111111111107</c:v>
                </c:pt>
                <c:pt idx="670">
                  <c:v>0.261388888888888</c:v>
                </c:pt>
                <c:pt idx="671">
                  <c:v>0.26194444444444365</c:v>
                </c:pt>
                <c:pt idx="672">
                  <c:v>0.26249999999999929</c:v>
                </c:pt>
                <c:pt idx="673">
                  <c:v>0.262777777777778</c:v>
                </c:pt>
                <c:pt idx="674">
                  <c:v>0.26305555555555493</c:v>
                </c:pt>
                <c:pt idx="675">
                  <c:v>0.26361111111111057</c:v>
                </c:pt>
                <c:pt idx="676">
                  <c:v>0.26416666666666622</c:v>
                </c:pt>
                <c:pt idx="677">
                  <c:v>0.26444444444444493</c:v>
                </c:pt>
                <c:pt idx="678">
                  <c:v>0.26500000000000057</c:v>
                </c:pt>
                <c:pt idx="679">
                  <c:v>0.26555555555555621</c:v>
                </c:pt>
                <c:pt idx="680">
                  <c:v>0.26583333333333314</c:v>
                </c:pt>
                <c:pt idx="681">
                  <c:v>0.26611111111111185</c:v>
                </c:pt>
                <c:pt idx="682">
                  <c:v>0.26666666666666572</c:v>
                </c:pt>
                <c:pt idx="683">
                  <c:v>0.26694444444444443</c:v>
                </c:pt>
                <c:pt idx="684">
                  <c:v>0.26750000000000007</c:v>
                </c:pt>
                <c:pt idx="685">
                  <c:v>0.267777777777777</c:v>
                </c:pt>
                <c:pt idx="686">
                  <c:v>0.26805555555555571</c:v>
                </c:pt>
                <c:pt idx="687">
                  <c:v>0.26861111111111136</c:v>
                </c:pt>
                <c:pt idx="688">
                  <c:v>0.26888888888888829</c:v>
                </c:pt>
                <c:pt idx="689">
                  <c:v>0.26944444444444393</c:v>
                </c:pt>
                <c:pt idx="690">
                  <c:v>0.26999999999999957</c:v>
                </c:pt>
                <c:pt idx="691">
                  <c:v>0.27027777777777828</c:v>
                </c:pt>
                <c:pt idx="692">
                  <c:v>0.27083333333333393</c:v>
                </c:pt>
                <c:pt idx="693">
                  <c:v>0.27111111111111086</c:v>
                </c:pt>
                <c:pt idx="694">
                  <c:v>0.27138888888888957</c:v>
                </c:pt>
                <c:pt idx="695">
                  <c:v>0.2716666666666665</c:v>
                </c:pt>
                <c:pt idx="696">
                  <c:v>0.27222222222222214</c:v>
                </c:pt>
                <c:pt idx="697">
                  <c:v>0.27249999999999908</c:v>
                </c:pt>
                <c:pt idx="698">
                  <c:v>0.27305555555555472</c:v>
                </c:pt>
                <c:pt idx="699">
                  <c:v>0.27333333333333343</c:v>
                </c:pt>
                <c:pt idx="700">
                  <c:v>0.27388888888888907</c:v>
                </c:pt>
                <c:pt idx="701">
                  <c:v>0.27444444444444471</c:v>
                </c:pt>
                <c:pt idx="702">
                  <c:v>0.27500000000000036</c:v>
                </c:pt>
                <c:pt idx="703">
                  <c:v>0.275555555555556</c:v>
                </c:pt>
                <c:pt idx="704">
                  <c:v>0.27583333333333293</c:v>
                </c:pt>
                <c:pt idx="705">
                  <c:v>0.27611111111111164</c:v>
                </c:pt>
                <c:pt idx="706">
                  <c:v>0.27666666666666728</c:v>
                </c:pt>
                <c:pt idx="707">
                  <c:v>0.27694444444444422</c:v>
                </c:pt>
                <c:pt idx="708">
                  <c:v>0.27722222222222115</c:v>
                </c:pt>
                <c:pt idx="709">
                  <c:v>0.27749999999999986</c:v>
                </c:pt>
                <c:pt idx="710">
                  <c:v>0.2780555555555555</c:v>
                </c:pt>
                <c:pt idx="711">
                  <c:v>0.27833333333333243</c:v>
                </c:pt>
                <c:pt idx="712">
                  <c:v>0.27888888888888808</c:v>
                </c:pt>
                <c:pt idx="713">
                  <c:v>0.27944444444444372</c:v>
                </c:pt>
                <c:pt idx="714">
                  <c:v>0.27999999999999936</c:v>
                </c:pt>
                <c:pt idx="715">
                  <c:v>0.28027777777777807</c:v>
                </c:pt>
                <c:pt idx="716">
                  <c:v>0.28083333333333371</c:v>
                </c:pt>
                <c:pt idx="717">
                  <c:v>0.28138888888888935</c:v>
                </c:pt>
                <c:pt idx="718">
                  <c:v>0.281944444444445</c:v>
                </c:pt>
                <c:pt idx="719">
                  <c:v>0.28250000000000064</c:v>
                </c:pt>
                <c:pt idx="720">
                  <c:v>0.28277777777777757</c:v>
                </c:pt>
                <c:pt idx="721">
                  <c:v>0.28305555555555628</c:v>
                </c:pt>
                <c:pt idx="722">
                  <c:v>0.28361111111111015</c:v>
                </c:pt>
                <c:pt idx="723">
                  <c:v>0.28388888888888886</c:v>
                </c:pt>
                <c:pt idx="724">
                  <c:v>0.28416666666666579</c:v>
                </c:pt>
                <c:pt idx="725">
                  <c:v>0.28472222222222143</c:v>
                </c:pt>
                <c:pt idx="726">
                  <c:v>0.28527777777777708</c:v>
                </c:pt>
                <c:pt idx="727">
                  <c:v>0.28555555555555578</c:v>
                </c:pt>
                <c:pt idx="728">
                  <c:v>0.28611111111111143</c:v>
                </c:pt>
                <c:pt idx="729">
                  <c:v>0.28638888888888836</c:v>
                </c:pt>
                <c:pt idx="730">
                  <c:v>0.28666666666666707</c:v>
                </c:pt>
                <c:pt idx="731">
                  <c:v>0.286944444444444</c:v>
                </c:pt>
                <c:pt idx="732">
                  <c:v>0.28722222222222271</c:v>
                </c:pt>
                <c:pt idx="733">
                  <c:v>0.28777777777777835</c:v>
                </c:pt>
                <c:pt idx="734">
                  <c:v>0.288333333333334</c:v>
                </c:pt>
                <c:pt idx="735">
                  <c:v>0.28861111111111093</c:v>
                </c:pt>
                <c:pt idx="736">
                  <c:v>0.28888888888888786</c:v>
                </c:pt>
                <c:pt idx="737">
                  <c:v>0.2894444444444435</c:v>
                </c:pt>
                <c:pt idx="738">
                  <c:v>0.28999999999999915</c:v>
                </c:pt>
                <c:pt idx="739">
                  <c:v>0.29027777777777786</c:v>
                </c:pt>
                <c:pt idx="740">
                  <c:v>0.2908333333333335</c:v>
                </c:pt>
                <c:pt idx="741">
                  <c:v>0.29138888888888914</c:v>
                </c:pt>
                <c:pt idx="742">
                  <c:v>0.29194444444444478</c:v>
                </c:pt>
                <c:pt idx="743">
                  <c:v>0.29222222222222172</c:v>
                </c:pt>
                <c:pt idx="744">
                  <c:v>0.29277777777777736</c:v>
                </c:pt>
                <c:pt idx="745">
                  <c:v>0.293333333333333</c:v>
                </c:pt>
                <c:pt idx="746">
                  <c:v>0.29361111111111171</c:v>
                </c:pt>
                <c:pt idx="747">
                  <c:v>0.29416666666666558</c:v>
                </c:pt>
                <c:pt idx="748">
                  <c:v>0.29444444444444429</c:v>
                </c:pt>
                <c:pt idx="749">
                  <c:v>0.29499999999999993</c:v>
                </c:pt>
                <c:pt idx="750">
                  <c:v>0.29555555555555557</c:v>
                </c:pt>
                <c:pt idx="751">
                  <c:v>0.2958333333333325</c:v>
                </c:pt>
                <c:pt idx="752">
                  <c:v>0.29611111111111121</c:v>
                </c:pt>
                <c:pt idx="753">
                  <c:v>0.29638888888888815</c:v>
                </c:pt>
                <c:pt idx="754">
                  <c:v>0.29694444444444379</c:v>
                </c:pt>
                <c:pt idx="755">
                  <c:v>0.2972222222222225</c:v>
                </c:pt>
                <c:pt idx="756">
                  <c:v>0.29805555555555507</c:v>
                </c:pt>
                <c:pt idx="757">
                  <c:v>0.29833333333333378</c:v>
                </c:pt>
                <c:pt idx="758">
                  <c:v>0.29861111111111072</c:v>
                </c:pt>
                <c:pt idx="759">
                  <c:v>0.29888888888888943</c:v>
                </c:pt>
                <c:pt idx="760">
                  <c:v>0.29916666666666636</c:v>
                </c:pt>
                <c:pt idx="761">
                  <c:v>0.299722222222222</c:v>
                </c:pt>
                <c:pt idx="762">
                  <c:v>0.30027777777777764</c:v>
                </c:pt>
                <c:pt idx="763">
                  <c:v>0.30055555555555458</c:v>
                </c:pt>
                <c:pt idx="764">
                  <c:v>0.30083333333333329</c:v>
                </c:pt>
                <c:pt idx="765">
                  <c:v>0.30111111111111022</c:v>
                </c:pt>
                <c:pt idx="766">
                  <c:v>0.30166666666666586</c:v>
                </c:pt>
                <c:pt idx="767">
                  <c:v>0.30194444444444457</c:v>
                </c:pt>
                <c:pt idx="768">
                  <c:v>0.3022222222222215</c:v>
                </c:pt>
                <c:pt idx="769">
                  <c:v>0.30250000000000021</c:v>
                </c:pt>
                <c:pt idx="770">
                  <c:v>0.30277777777777715</c:v>
                </c:pt>
                <c:pt idx="771">
                  <c:v>0.30305555555555586</c:v>
                </c:pt>
                <c:pt idx="772">
                  <c:v>0.3036111111111115</c:v>
                </c:pt>
                <c:pt idx="773">
                  <c:v>0.30388888888888843</c:v>
                </c:pt>
                <c:pt idx="774">
                  <c:v>0.30416666666666714</c:v>
                </c:pt>
                <c:pt idx="775">
                  <c:v>0.30472222222222278</c:v>
                </c:pt>
                <c:pt idx="776">
                  <c:v>0.30499999999999972</c:v>
                </c:pt>
                <c:pt idx="777">
                  <c:v>0.30555555555555536</c:v>
                </c:pt>
                <c:pt idx="778">
                  <c:v>0.30583333333333229</c:v>
                </c:pt>
                <c:pt idx="779">
                  <c:v>0.306111111111111</c:v>
                </c:pt>
                <c:pt idx="780">
                  <c:v>0.30666666666666664</c:v>
                </c:pt>
                <c:pt idx="781">
                  <c:v>0.30694444444444358</c:v>
                </c:pt>
                <c:pt idx="782">
                  <c:v>0.30722222222222229</c:v>
                </c:pt>
                <c:pt idx="783">
                  <c:v>0.30777777777777793</c:v>
                </c:pt>
                <c:pt idx="784">
                  <c:v>0.30805555555555486</c:v>
                </c:pt>
                <c:pt idx="785">
                  <c:v>0.30833333333333357</c:v>
                </c:pt>
                <c:pt idx="786">
                  <c:v>0.3086111111111105</c:v>
                </c:pt>
                <c:pt idx="787">
                  <c:v>0.30916666666666615</c:v>
                </c:pt>
                <c:pt idx="788">
                  <c:v>0.30972222222222179</c:v>
                </c:pt>
                <c:pt idx="789">
                  <c:v>0.31027777777777743</c:v>
                </c:pt>
                <c:pt idx="790">
                  <c:v>0.31055555555555614</c:v>
                </c:pt>
                <c:pt idx="791">
                  <c:v>0.31083333333333307</c:v>
                </c:pt>
                <c:pt idx="792">
                  <c:v>0.31111111111111178</c:v>
                </c:pt>
                <c:pt idx="793">
                  <c:v>0.31166666666666565</c:v>
                </c:pt>
                <c:pt idx="794">
                  <c:v>0.31194444444444436</c:v>
                </c:pt>
                <c:pt idx="795">
                  <c:v>0.31222222222222129</c:v>
                </c:pt>
                <c:pt idx="796">
                  <c:v>0.3125</c:v>
                </c:pt>
                <c:pt idx="797">
                  <c:v>0.31277777777777693</c:v>
                </c:pt>
                <c:pt idx="798">
                  <c:v>0.31305555555555564</c:v>
                </c:pt>
                <c:pt idx="799">
                  <c:v>0.31361111111111128</c:v>
                </c:pt>
                <c:pt idx="800">
                  <c:v>0.31388888888888822</c:v>
                </c:pt>
                <c:pt idx="801">
                  <c:v>0.31444444444444386</c:v>
                </c:pt>
                <c:pt idx="802">
                  <c:v>0.31472222222222257</c:v>
                </c:pt>
                <c:pt idx="803">
                  <c:v>0.31527777777777821</c:v>
                </c:pt>
                <c:pt idx="804">
                  <c:v>0.31583333333333385</c:v>
                </c:pt>
                <c:pt idx="805">
                  <c:v>0.31611111111111079</c:v>
                </c:pt>
                <c:pt idx="806">
                  <c:v>0.3163888888888895</c:v>
                </c:pt>
                <c:pt idx="807">
                  <c:v>0.31666666666666643</c:v>
                </c:pt>
                <c:pt idx="808">
                  <c:v>0.31722222222222207</c:v>
                </c:pt>
                <c:pt idx="809">
                  <c:v>0.31777777777777771</c:v>
                </c:pt>
                <c:pt idx="810">
                  <c:v>0.31805555555555465</c:v>
                </c:pt>
                <c:pt idx="811">
                  <c:v>0.31833333333333336</c:v>
                </c:pt>
                <c:pt idx="812">
                  <c:v>0.318888888888889</c:v>
                </c:pt>
                <c:pt idx="813">
                  <c:v>0.31916666666666593</c:v>
                </c:pt>
                <c:pt idx="814">
                  <c:v>0.31944444444444464</c:v>
                </c:pt>
                <c:pt idx="815">
                  <c:v>0.31972222222222157</c:v>
                </c:pt>
                <c:pt idx="816">
                  <c:v>0.32027777777777722</c:v>
                </c:pt>
                <c:pt idx="817">
                  <c:v>0.32055555555555593</c:v>
                </c:pt>
                <c:pt idx="818">
                  <c:v>0.32083333333333286</c:v>
                </c:pt>
                <c:pt idx="819">
                  <c:v>0.3213888888888885</c:v>
                </c:pt>
                <c:pt idx="820">
                  <c:v>0.32194444444444414</c:v>
                </c:pt>
                <c:pt idx="821">
                  <c:v>0.32222222222222285</c:v>
                </c:pt>
                <c:pt idx="822">
                  <c:v>0.32277777777777672</c:v>
                </c:pt>
                <c:pt idx="823">
                  <c:v>0.32333333333333236</c:v>
                </c:pt>
                <c:pt idx="824">
                  <c:v>0.323888888888888</c:v>
                </c:pt>
                <c:pt idx="825">
                  <c:v>0.32416666666666671</c:v>
                </c:pt>
                <c:pt idx="826">
                  <c:v>0.32444444444444365</c:v>
                </c:pt>
                <c:pt idx="827">
                  <c:v>0.32472222222222236</c:v>
                </c:pt>
                <c:pt idx="828">
                  <c:v>0.32499999999999929</c:v>
                </c:pt>
                <c:pt idx="829">
                  <c:v>0.325277777777778</c:v>
                </c:pt>
                <c:pt idx="830">
                  <c:v>0.32583333333333364</c:v>
                </c:pt>
                <c:pt idx="831">
                  <c:v>0.32638888888888928</c:v>
                </c:pt>
                <c:pt idx="832">
                  <c:v>0.32666666666666622</c:v>
                </c:pt>
                <c:pt idx="833">
                  <c:v>0.32722222222222186</c:v>
                </c:pt>
                <c:pt idx="834">
                  <c:v>0.3277777777777775</c:v>
                </c:pt>
                <c:pt idx="835">
                  <c:v>0.32805555555555621</c:v>
                </c:pt>
                <c:pt idx="836">
                  <c:v>0.32833333333333314</c:v>
                </c:pt>
                <c:pt idx="837">
                  <c:v>0.32861111111111185</c:v>
                </c:pt>
                <c:pt idx="838">
                  <c:v>0.32888888888888879</c:v>
                </c:pt>
                <c:pt idx="839">
                  <c:v>0.32916666666666572</c:v>
                </c:pt>
                <c:pt idx="840">
                  <c:v>0.32944444444444443</c:v>
                </c:pt>
                <c:pt idx="841">
                  <c:v>0.32972222222222136</c:v>
                </c:pt>
                <c:pt idx="842">
                  <c:v>0.330277777777777</c:v>
                </c:pt>
                <c:pt idx="843">
                  <c:v>0.33083333333333265</c:v>
                </c:pt>
                <c:pt idx="844">
                  <c:v>0.33138888888888829</c:v>
                </c:pt>
                <c:pt idx="845">
                  <c:v>0.331666666666667</c:v>
                </c:pt>
                <c:pt idx="846">
                  <c:v>0.33222222222222264</c:v>
                </c:pt>
                <c:pt idx="847">
                  <c:v>0.33277777777777828</c:v>
                </c:pt>
                <c:pt idx="848">
                  <c:v>0.33305555555555522</c:v>
                </c:pt>
                <c:pt idx="849">
                  <c:v>0.33361111111111086</c:v>
                </c:pt>
                <c:pt idx="850">
                  <c:v>0.33388888888888957</c:v>
                </c:pt>
                <c:pt idx="851">
                  <c:v>0.3341666666666665</c:v>
                </c:pt>
                <c:pt idx="852">
                  <c:v>0.33444444444444343</c:v>
                </c:pt>
                <c:pt idx="853">
                  <c:v>0.33472222222222214</c:v>
                </c:pt>
                <c:pt idx="854">
                  <c:v>0.33499999999999908</c:v>
                </c:pt>
                <c:pt idx="855">
                  <c:v>0.33527777777777779</c:v>
                </c:pt>
                <c:pt idx="856">
                  <c:v>0.33583333333333343</c:v>
                </c:pt>
                <c:pt idx="857">
                  <c:v>0.33611111111111036</c:v>
                </c:pt>
                <c:pt idx="858">
                  <c:v>0.336666666666666</c:v>
                </c:pt>
                <c:pt idx="859">
                  <c:v>0.33694444444444471</c:v>
                </c:pt>
                <c:pt idx="860">
                  <c:v>0.33750000000000036</c:v>
                </c:pt>
                <c:pt idx="861">
                  <c:v>0.33777777777777729</c:v>
                </c:pt>
                <c:pt idx="862">
                  <c:v>0.338055555555556</c:v>
                </c:pt>
                <c:pt idx="863">
                  <c:v>0.33833333333333293</c:v>
                </c:pt>
                <c:pt idx="864">
                  <c:v>0.33861111111111164</c:v>
                </c:pt>
                <c:pt idx="865">
                  <c:v>0.33888888888888857</c:v>
                </c:pt>
                <c:pt idx="866">
                  <c:v>0.33916666666666728</c:v>
                </c:pt>
                <c:pt idx="867">
                  <c:v>0.33972222222222115</c:v>
                </c:pt>
                <c:pt idx="868">
                  <c:v>0.33999999999999986</c:v>
                </c:pt>
                <c:pt idx="869">
                  <c:v>0.3405555555555555</c:v>
                </c:pt>
                <c:pt idx="870">
                  <c:v>0.34083333333333243</c:v>
                </c:pt>
                <c:pt idx="871">
                  <c:v>0.34111111111111114</c:v>
                </c:pt>
                <c:pt idx="872">
                  <c:v>0.34166666666666679</c:v>
                </c:pt>
                <c:pt idx="873">
                  <c:v>0.34222222222222243</c:v>
                </c:pt>
                <c:pt idx="874">
                  <c:v>0.34277777777777807</c:v>
                </c:pt>
                <c:pt idx="875">
                  <c:v>0.343055555555555</c:v>
                </c:pt>
                <c:pt idx="876">
                  <c:v>0.34361111111111065</c:v>
                </c:pt>
                <c:pt idx="877">
                  <c:v>0.34416666666666629</c:v>
                </c:pt>
                <c:pt idx="878">
                  <c:v>0.344444444444445</c:v>
                </c:pt>
                <c:pt idx="879">
                  <c:v>0.34472222222222193</c:v>
                </c:pt>
                <c:pt idx="880">
                  <c:v>0.34500000000000064</c:v>
                </c:pt>
                <c:pt idx="881">
                  <c:v>0.34555555555555628</c:v>
                </c:pt>
                <c:pt idx="882">
                  <c:v>0.34583333333333321</c:v>
                </c:pt>
                <c:pt idx="883">
                  <c:v>0.34611111111111015</c:v>
                </c:pt>
                <c:pt idx="884">
                  <c:v>0.34638888888888886</c:v>
                </c:pt>
                <c:pt idx="885">
                  <c:v>0.3469444444444445</c:v>
                </c:pt>
                <c:pt idx="886">
                  <c:v>0.34722222222222143</c:v>
                </c:pt>
                <c:pt idx="887">
                  <c:v>0.34750000000000014</c:v>
                </c:pt>
                <c:pt idx="888">
                  <c:v>0.34777777777777708</c:v>
                </c:pt>
                <c:pt idx="889">
                  <c:v>0.34805555555555578</c:v>
                </c:pt>
                <c:pt idx="890">
                  <c:v>0.34833333333333272</c:v>
                </c:pt>
                <c:pt idx="891">
                  <c:v>0.34861111111111143</c:v>
                </c:pt>
                <c:pt idx="892">
                  <c:v>0.34888888888888836</c:v>
                </c:pt>
                <c:pt idx="893">
                  <c:v>0.34916666666666707</c:v>
                </c:pt>
                <c:pt idx="894">
                  <c:v>0.34972222222222271</c:v>
                </c:pt>
                <c:pt idx="895">
                  <c:v>0.34999999999999964</c:v>
                </c:pt>
                <c:pt idx="896">
                  <c:v>0.35055555555555529</c:v>
                </c:pt>
                <c:pt idx="897">
                  <c:v>0.350833333333334</c:v>
                </c:pt>
                <c:pt idx="898">
                  <c:v>0.35111111111111093</c:v>
                </c:pt>
                <c:pt idx="899">
                  <c:v>0.35166666666666657</c:v>
                </c:pt>
                <c:pt idx="900">
                  <c:v>0.3519444444444435</c:v>
                </c:pt>
                <c:pt idx="901">
                  <c:v>0.35222222222222221</c:v>
                </c:pt>
                <c:pt idx="902">
                  <c:v>0.35249999999999915</c:v>
                </c:pt>
                <c:pt idx="903">
                  <c:v>0.35277777777777786</c:v>
                </c:pt>
                <c:pt idx="904">
                  <c:v>0.3533333333333335</c:v>
                </c:pt>
                <c:pt idx="905">
                  <c:v>0.35361111111111043</c:v>
                </c:pt>
                <c:pt idx="906">
                  <c:v>0.35416666666666607</c:v>
                </c:pt>
                <c:pt idx="907">
                  <c:v>0.35472222222222172</c:v>
                </c:pt>
                <c:pt idx="908">
                  <c:v>0.35500000000000043</c:v>
                </c:pt>
                <c:pt idx="909">
                  <c:v>0.35527777777777736</c:v>
                </c:pt>
                <c:pt idx="910">
                  <c:v>0.35555555555555607</c:v>
                </c:pt>
                <c:pt idx="911">
                  <c:v>0.355833333333333</c:v>
                </c:pt>
                <c:pt idx="912">
                  <c:v>0.35638888888888864</c:v>
                </c:pt>
                <c:pt idx="913">
                  <c:v>0.35666666666666558</c:v>
                </c:pt>
                <c:pt idx="914">
                  <c:v>0.35722222222222122</c:v>
                </c:pt>
                <c:pt idx="915">
                  <c:v>0.35777777777777686</c:v>
                </c:pt>
                <c:pt idx="916">
                  <c:v>0.35805555555555557</c:v>
                </c:pt>
                <c:pt idx="917">
                  <c:v>0.3583333333333325</c:v>
                </c:pt>
                <c:pt idx="918">
                  <c:v>0.35888888888888815</c:v>
                </c:pt>
                <c:pt idx="919">
                  <c:v>0.35916666666666686</c:v>
                </c:pt>
                <c:pt idx="920">
                  <c:v>0.3597222222222225</c:v>
                </c:pt>
                <c:pt idx="921">
                  <c:v>0.35999999999999943</c:v>
                </c:pt>
                <c:pt idx="922">
                  <c:v>0.36055555555555507</c:v>
                </c:pt>
                <c:pt idx="923">
                  <c:v>0.36111111111111072</c:v>
                </c:pt>
                <c:pt idx="924">
                  <c:v>0.36166666666666636</c:v>
                </c:pt>
                <c:pt idx="925">
                  <c:v>0.36194444444444507</c:v>
                </c:pt>
                <c:pt idx="926">
                  <c:v>0.36250000000000071</c:v>
                </c:pt>
                <c:pt idx="927">
                  <c:v>0.36277777777777764</c:v>
                </c:pt>
                <c:pt idx="928">
                  <c:v>0.36333333333333329</c:v>
                </c:pt>
                <c:pt idx="929">
                  <c:v>0.36388888888888893</c:v>
                </c:pt>
                <c:pt idx="930">
                  <c:v>0.36416666666666586</c:v>
                </c:pt>
                <c:pt idx="931">
                  <c:v>0.36444444444444457</c:v>
                </c:pt>
                <c:pt idx="932">
                  <c:v>0.3647222222222215</c:v>
                </c:pt>
                <c:pt idx="933">
                  <c:v>0.36500000000000021</c:v>
                </c:pt>
                <c:pt idx="934">
                  <c:v>0.36555555555555586</c:v>
                </c:pt>
                <c:pt idx="935">
                  <c:v>0.36583333333333279</c:v>
                </c:pt>
                <c:pt idx="936">
                  <c:v>0.3661111111111115</c:v>
                </c:pt>
                <c:pt idx="937">
                  <c:v>0.36666666666666714</c:v>
                </c:pt>
                <c:pt idx="938">
                  <c:v>0.36722222222222278</c:v>
                </c:pt>
                <c:pt idx="939">
                  <c:v>0.36777777777777843</c:v>
                </c:pt>
                <c:pt idx="940">
                  <c:v>0.36805555555555536</c:v>
                </c:pt>
                <c:pt idx="941">
                  <c:v>0.368611111111111</c:v>
                </c:pt>
                <c:pt idx="942">
                  <c:v>0.36888888888888793</c:v>
                </c:pt>
                <c:pt idx="943">
                  <c:v>0.36944444444444358</c:v>
                </c:pt>
                <c:pt idx="944">
                  <c:v>0.36972222222222229</c:v>
                </c:pt>
                <c:pt idx="945">
                  <c:v>0.36999999999999922</c:v>
                </c:pt>
                <c:pt idx="946">
                  <c:v>0.37027777777777793</c:v>
                </c:pt>
                <c:pt idx="947">
                  <c:v>0.37055555555555486</c:v>
                </c:pt>
                <c:pt idx="948">
                  <c:v>0.3711111111111105</c:v>
                </c:pt>
                <c:pt idx="949">
                  <c:v>0.37138888888888921</c:v>
                </c:pt>
                <c:pt idx="950">
                  <c:v>0.37194444444444485</c:v>
                </c:pt>
                <c:pt idx="951">
                  <c:v>0.37222222222222179</c:v>
                </c:pt>
                <c:pt idx="952">
                  <c:v>0.3725000000000005</c:v>
                </c:pt>
                <c:pt idx="953">
                  <c:v>0.37305555555555614</c:v>
                </c:pt>
                <c:pt idx="954">
                  <c:v>0.37333333333333307</c:v>
                </c:pt>
                <c:pt idx="955">
                  <c:v>0.37388888888888872</c:v>
                </c:pt>
                <c:pt idx="956">
                  <c:v>0.37416666666666565</c:v>
                </c:pt>
                <c:pt idx="957">
                  <c:v>0.37472222222222129</c:v>
                </c:pt>
                <c:pt idx="958">
                  <c:v>0.375</c:v>
                </c:pt>
                <c:pt idx="959">
                  <c:v>0.37555555555555564</c:v>
                </c:pt>
                <c:pt idx="960">
                  <c:v>0.37611111111111128</c:v>
                </c:pt>
                <c:pt idx="961">
                  <c:v>0.37638888888888822</c:v>
                </c:pt>
                <c:pt idx="962">
                  <c:v>0.37694444444444386</c:v>
                </c:pt>
                <c:pt idx="963">
                  <c:v>0.3774999999999995</c:v>
                </c:pt>
                <c:pt idx="964">
                  <c:v>0.37805555555555515</c:v>
                </c:pt>
                <c:pt idx="965">
                  <c:v>0.37833333333333385</c:v>
                </c:pt>
                <c:pt idx="966">
                  <c:v>0.3788888888888895</c:v>
                </c:pt>
                <c:pt idx="967">
                  <c:v>0.37944444444444514</c:v>
                </c:pt>
                <c:pt idx="968">
                  <c:v>0.37999999999999901</c:v>
                </c:pt>
                <c:pt idx="969">
                  <c:v>0.38027777777777771</c:v>
                </c:pt>
                <c:pt idx="970">
                  <c:v>0.38055555555555465</c:v>
                </c:pt>
                <c:pt idx="971">
                  <c:v>0.38083333333333336</c:v>
                </c:pt>
                <c:pt idx="972">
                  <c:v>0.38111111111111029</c:v>
                </c:pt>
                <c:pt idx="973">
                  <c:v>0.381388888888889</c:v>
                </c:pt>
                <c:pt idx="974">
                  <c:v>0.38194444444444464</c:v>
                </c:pt>
                <c:pt idx="975">
                  <c:v>0.38222222222222157</c:v>
                </c:pt>
                <c:pt idx="976">
                  <c:v>0.38250000000000028</c:v>
                </c:pt>
                <c:pt idx="977">
                  <c:v>0.38277777777777722</c:v>
                </c:pt>
                <c:pt idx="978">
                  <c:v>0.38333333333333286</c:v>
                </c:pt>
                <c:pt idx="979">
                  <c:v>0.3838888888888885</c:v>
                </c:pt>
                <c:pt idx="980">
                  <c:v>0.38444444444444414</c:v>
                </c:pt>
                <c:pt idx="981">
                  <c:v>0.38499999999999979</c:v>
                </c:pt>
                <c:pt idx="982">
                  <c:v>0.38555555555555543</c:v>
                </c:pt>
                <c:pt idx="983">
                  <c:v>0.38583333333333236</c:v>
                </c:pt>
                <c:pt idx="984">
                  <c:v>0.38611111111111107</c:v>
                </c:pt>
                <c:pt idx="985">
                  <c:v>0.386388888888888</c:v>
                </c:pt>
                <c:pt idx="986">
                  <c:v>0.38694444444444365</c:v>
                </c:pt>
                <c:pt idx="987">
                  <c:v>0.38749999999999929</c:v>
                </c:pt>
                <c:pt idx="988">
                  <c:v>0.387777777777778</c:v>
                </c:pt>
                <c:pt idx="989">
                  <c:v>0.38833333333333364</c:v>
                </c:pt>
                <c:pt idx="990">
                  <c:v>0.38861111111111057</c:v>
                </c:pt>
                <c:pt idx="991">
                  <c:v>0.38916666666666622</c:v>
                </c:pt>
                <c:pt idx="992">
                  <c:v>0.38944444444444493</c:v>
                </c:pt>
                <c:pt idx="993">
                  <c:v>0.39000000000000057</c:v>
                </c:pt>
                <c:pt idx="994">
                  <c:v>0.3902777777777775</c:v>
                </c:pt>
                <c:pt idx="995">
                  <c:v>0.39083333333333314</c:v>
                </c:pt>
                <c:pt idx="996">
                  <c:v>0.39138888888888879</c:v>
                </c:pt>
                <c:pt idx="997">
                  <c:v>0.39166666666666572</c:v>
                </c:pt>
                <c:pt idx="998">
                  <c:v>0.39222222222222136</c:v>
                </c:pt>
                <c:pt idx="999">
                  <c:v>0.39250000000000007</c:v>
                </c:pt>
                <c:pt idx="1000">
                  <c:v>0.39305555555555571</c:v>
                </c:pt>
                <c:pt idx="1001">
                  <c:v>0.39361111111111136</c:v>
                </c:pt>
                <c:pt idx="1002">
                  <c:v>0.39388888888888829</c:v>
                </c:pt>
                <c:pt idx="1003">
                  <c:v>0.39444444444444393</c:v>
                </c:pt>
                <c:pt idx="1004">
                  <c:v>0.39472222222222264</c:v>
                </c:pt>
                <c:pt idx="1005">
                  <c:v>0.39527777777777828</c:v>
                </c:pt>
                <c:pt idx="1006">
                  <c:v>0.39555555555555522</c:v>
                </c:pt>
                <c:pt idx="1007">
                  <c:v>0.39583333333333393</c:v>
                </c:pt>
                <c:pt idx="1008">
                  <c:v>0.39611111111111086</c:v>
                </c:pt>
                <c:pt idx="1009">
                  <c:v>0.39638888888888957</c:v>
                </c:pt>
                <c:pt idx="1010">
                  <c:v>0.39694444444444343</c:v>
                </c:pt>
                <c:pt idx="1011">
                  <c:v>0.39749999999999908</c:v>
                </c:pt>
                <c:pt idx="1012">
                  <c:v>0.39777777777777779</c:v>
                </c:pt>
                <c:pt idx="1013">
                  <c:v>0.39805555555555472</c:v>
                </c:pt>
                <c:pt idx="1014">
                  <c:v>0.39861111111111036</c:v>
                </c:pt>
                <c:pt idx="1015">
                  <c:v>0.39888888888888907</c:v>
                </c:pt>
                <c:pt idx="1016">
                  <c:v>0.39944444444444471</c:v>
                </c:pt>
                <c:pt idx="1017">
                  <c:v>0.40000000000000036</c:v>
                </c:pt>
                <c:pt idx="1018">
                  <c:v>0.400555555555556</c:v>
                </c:pt>
                <c:pt idx="1019">
                  <c:v>0.40111111111111164</c:v>
                </c:pt>
                <c:pt idx="1020">
                  <c:v>0.40166666666666728</c:v>
                </c:pt>
                <c:pt idx="1021">
                  <c:v>0.40194444444444422</c:v>
                </c:pt>
                <c:pt idx="1022">
                  <c:v>0.40222222222222115</c:v>
                </c:pt>
                <c:pt idx="1023">
                  <c:v>0.40249999999999986</c:v>
                </c:pt>
                <c:pt idx="1024">
                  <c:v>0.40277777777777679</c:v>
                </c:pt>
                <c:pt idx="1025">
                  <c:v>0.4030555555555555</c:v>
                </c:pt>
                <c:pt idx="1026">
                  <c:v>0.40361111111111114</c:v>
                </c:pt>
                <c:pt idx="1027">
                  <c:v>0.40388888888888808</c:v>
                </c:pt>
                <c:pt idx="1028">
                  <c:v>0.40444444444444372</c:v>
                </c:pt>
                <c:pt idx="1029">
                  <c:v>0.40472222222222243</c:v>
                </c:pt>
                <c:pt idx="1030">
                  <c:v>0.40527777777777807</c:v>
                </c:pt>
                <c:pt idx="1031">
                  <c:v>0.405555555555555</c:v>
                </c:pt>
                <c:pt idx="1032">
                  <c:v>0.40611111111111065</c:v>
                </c:pt>
                <c:pt idx="1033">
                  <c:v>0.40666666666666629</c:v>
                </c:pt>
                <c:pt idx="1034">
                  <c:v>0.406944444444445</c:v>
                </c:pt>
                <c:pt idx="1035">
                  <c:v>0.40722222222222193</c:v>
                </c:pt>
                <c:pt idx="1036">
                  <c:v>0.40777777777777757</c:v>
                </c:pt>
                <c:pt idx="1037">
                  <c:v>0.40833333333333321</c:v>
                </c:pt>
                <c:pt idx="1038">
                  <c:v>0.40861111111111015</c:v>
                </c:pt>
                <c:pt idx="1039">
                  <c:v>0.40916666666666579</c:v>
                </c:pt>
                <c:pt idx="1040">
                  <c:v>0.4094444444444445</c:v>
                </c:pt>
                <c:pt idx="1041">
                  <c:v>0.40972222222222143</c:v>
                </c:pt>
                <c:pt idx="1042">
                  <c:v>0.41000000000000014</c:v>
                </c:pt>
                <c:pt idx="1043">
                  <c:v>0.41055555555555578</c:v>
                </c:pt>
                <c:pt idx="1044">
                  <c:v>0.41111111111111143</c:v>
                </c:pt>
                <c:pt idx="1045">
                  <c:v>0.41166666666666707</c:v>
                </c:pt>
                <c:pt idx="1046">
                  <c:v>0.411944444444444</c:v>
                </c:pt>
                <c:pt idx="1047">
                  <c:v>0.41222222222222271</c:v>
                </c:pt>
                <c:pt idx="1048">
                  <c:v>0.41277777777777835</c:v>
                </c:pt>
                <c:pt idx="1049">
                  <c:v>0.413333333333334</c:v>
                </c:pt>
                <c:pt idx="1050">
                  <c:v>0.41388888888888786</c:v>
                </c:pt>
                <c:pt idx="1051">
                  <c:v>0.4144444444444435</c:v>
                </c:pt>
                <c:pt idx="1052">
                  <c:v>0.41472222222222221</c:v>
                </c:pt>
                <c:pt idx="1053">
                  <c:v>0.41499999999999915</c:v>
                </c:pt>
                <c:pt idx="1054">
                  <c:v>0.41555555555555479</c:v>
                </c:pt>
                <c:pt idx="1055">
                  <c:v>0.4158333333333335</c:v>
                </c:pt>
                <c:pt idx="1056">
                  <c:v>0.41611111111111043</c:v>
                </c:pt>
                <c:pt idx="1057">
                  <c:v>0.41638888888888914</c:v>
                </c:pt>
                <c:pt idx="1058">
                  <c:v>0.41666666666666607</c:v>
                </c:pt>
                <c:pt idx="1059">
                  <c:v>0.41694444444444478</c:v>
                </c:pt>
                <c:pt idx="1060">
                  <c:v>0.41750000000000043</c:v>
                </c:pt>
                <c:pt idx="1061">
                  <c:v>0.41777777777777736</c:v>
                </c:pt>
                <c:pt idx="1062">
                  <c:v>0.418333333333333</c:v>
                </c:pt>
                <c:pt idx="1063">
                  <c:v>0.41861111111111171</c:v>
                </c:pt>
                <c:pt idx="1064">
                  <c:v>0.41916666666666558</c:v>
                </c:pt>
                <c:pt idx="1065">
                  <c:v>0.41944444444444429</c:v>
                </c:pt>
                <c:pt idx="1066">
                  <c:v>0.41972222222222122</c:v>
                </c:pt>
                <c:pt idx="1067">
                  <c:v>0.41999999999999993</c:v>
                </c:pt>
                <c:pt idx="1068">
                  <c:v>0.42055555555555557</c:v>
                </c:pt>
                <c:pt idx="1069">
                  <c:v>0.42111111111111121</c:v>
                </c:pt>
                <c:pt idx="1070">
                  <c:v>0.42138888888888815</c:v>
                </c:pt>
                <c:pt idx="1071">
                  <c:v>0.42166666666666686</c:v>
                </c:pt>
                <c:pt idx="1072">
                  <c:v>0.4222222222222225</c:v>
                </c:pt>
                <c:pt idx="1073">
                  <c:v>0.42277777777777814</c:v>
                </c:pt>
                <c:pt idx="1074">
                  <c:v>0.42305555555555507</c:v>
                </c:pt>
                <c:pt idx="1075">
                  <c:v>0.42361111111111072</c:v>
                </c:pt>
                <c:pt idx="1076">
                  <c:v>0.42388888888888943</c:v>
                </c:pt>
                <c:pt idx="1077">
                  <c:v>0.42416666666666636</c:v>
                </c:pt>
                <c:pt idx="1078">
                  <c:v>0.424722222222222</c:v>
                </c:pt>
                <c:pt idx="1079">
                  <c:v>0.42500000000000071</c:v>
                </c:pt>
                <c:pt idx="1080">
                  <c:v>0.42527777777777764</c:v>
                </c:pt>
                <c:pt idx="1081">
                  <c:v>0.42555555555555458</c:v>
                </c:pt>
                <c:pt idx="1082">
                  <c:v>0.42583333333333329</c:v>
                </c:pt>
                <c:pt idx="1083">
                  <c:v>0.42611111111111022</c:v>
                </c:pt>
                <c:pt idx="1084">
                  <c:v>0.42666666666666586</c:v>
                </c:pt>
                <c:pt idx="1085">
                  <c:v>0.42694444444444457</c:v>
                </c:pt>
                <c:pt idx="1086">
                  <c:v>0.4272222222222215</c:v>
                </c:pt>
                <c:pt idx="1087">
                  <c:v>0.42777777777777715</c:v>
                </c:pt>
                <c:pt idx="1088">
                  <c:v>0.42833333333333279</c:v>
                </c:pt>
                <c:pt idx="1089">
                  <c:v>0.4286111111111115</c:v>
                </c:pt>
                <c:pt idx="1090">
                  <c:v>0.42916666666666714</c:v>
                </c:pt>
                <c:pt idx="1091">
                  <c:v>0.42972222222222278</c:v>
                </c:pt>
                <c:pt idx="1092">
                  <c:v>0.42999999999999972</c:v>
                </c:pt>
                <c:pt idx="1093">
                  <c:v>0.43055555555555536</c:v>
                </c:pt>
                <c:pt idx="1094">
                  <c:v>0.431111111111111</c:v>
                </c:pt>
                <c:pt idx="1095">
                  <c:v>0.43138888888888793</c:v>
                </c:pt>
                <c:pt idx="1096">
                  <c:v>0.43194444444444358</c:v>
                </c:pt>
                <c:pt idx="1097">
                  <c:v>0.43222222222222229</c:v>
                </c:pt>
                <c:pt idx="1098">
                  <c:v>0.43249999999999922</c:v>
                </c:pt>
                <c:pt idx="1099">
                  <c:v>0.43277777777777793</c:v>
                </c:pt>
                <c:pt idx="1100">
                  <c:v>0.43333333333333357</c:v>
                </c:pt>
                <c:pt idx="1101">
                  <c:v>0.43388888888888921</c:v>
                </c:pt>
                <c:pt idx="1102">
                  <c:v>0.43416666666666615</c:v>
                </c:pt>
                <c:pt idx="1103">
                  <c:v>0.43444444444444485</c:v>
                </c:pt>
                <c:pt idx="1104">
                  <c:v>0.43472222222222179</c:v>
                </c:pt>
                <c:pt idx="1105">
                  <c:v>0.43555555555555614</c:v>
                </c:pt>
                <c:pt idx="1106">
                  <c:v>0.43611111111111178</c:v>
                </c:pt>
                <c:pt idx="1107">
                  <c:v>0.43666666666666565</c:v>
                </c:pt>
                <c:pt idx="1108">
                  <c:v>0.43694444444444436</c:v>
                </c:pt>
                <c:pt idx="1109">
                  <c:v>0.43722222222222129</c:v>
                </c:pt>
                <c:pt idx="1110">
                  <c:v>0.43777777777777693</c:v>
                </c:pt>
                <c:pt idx="1111">
                  <c:v>0.43805555555555564</c:v>
                </c:pt>
                <c:pt idx="1112">
                  <c:v>0.43833333333333258</c:v>
                </c:pt>
                <c:pt idx="1113">
                  <c:v>0.43888888888888822</c:v>
                </c:pt>
                <c:pt idx="1114">
                  <c:v>0.43944444444444386</c:v>
                </c:pt>
                <c:pt idx="1115">
                  <c:v>0.4399999999999995</c:v>
                </c:pt>
                <c:pt idx="1116">
                  <c:v>0.44027777777777821</c:v>
                </c:pt>
                <c:pt idx="1117">
                  <c:v>0.44055555555555515</c:v>
                </c:pt>
                <c:pt idx="1118">
                  <c:v>0.44111111111111079</c:v>
                </c:pt>
                <c:pt idx="1119">
                  <c:v>0.44166666666666643</c:v>
                </c:pt>
                <c:pt idx="1120">
                  <c:v>0.44222222222222207</c:v>
                </c:pt>
                <c:pt idx="1121">
                  <c:v>0.44277777777777771</c:v>
                </c:pt>
                <c:pt idx="1122">
                  <c:v>0.44305555555555465</c:v>
                </c:pt>
                <c:pt idx="1123">
                  <c:v>0.44333333333333336</c:v>
                </c:pt>
                <c:pt idx="1124">
                  <c:v>0.443888888888889</c:v>
                </c:pt>
                <c:pt idx="1125">
                  <c:v>0.44416666666666593</c:v>
                </c:pt>
                <c:pt idx="1126">
                  <c:v>0.44472222222222157</c:v>
                </c:pt>
                <c:pt idx="1127">
                  <c:v>0.44500000000000028</c:v>
                </c:pt>
                <c:pt idx="1128">
                  <c:v>0.44555555555555593</c:v>
                </c:pt>
                <c:pt idx="1129">
                  <c:v>0.44611111111111157</c:v>
                </c:pt>
                <c:pt idx="1130">
                  <c:v>0.44666666666666721</c:v>
                </c:pt>
                <c:pt idx="1131">
                  <c:v>0.44694444444444414</c:v>
                </c:pt>
                <c:pt idx="1132">
                  <c:v>0.44722222222222285</c:v>
                </c:pt>
                <c:pt idx="1133">
                  <c:v>0.44777777777777672</c:v>
                </c:pt>
                <c:pt idx="1134">
                  <c:v>0.44833333333333236</c:v>
                </c:pt>
                <c:pt idx="1135">
                  <c:v>0.448888888888888</c:v>
                </c:pt>
                <c:pt idx="1136">
                  <c:v>0.44916666666666671</c:v>
                </c:pt>
                <c:pt idx="1137">
                  <c:v>0.44944444444444365</c:v>
                </c:pt>
                <c:pt idx="1138">
                  <c:v>0.44972222222222236</c:v>
                </c:pt>
                <c:pt idx="1139">
                  <c:v>0.450277777777778</c:v>
                </c:pt>
                <c:pt idx="1140">
                  <c:v>0.45055555555555493</c:v>
                </c:pt>
                <c:pt idx="1141">
                  <c:v>0.45111111111111057</c:v>
                </c:pt>
                <c:pt idx="1142">
                  <c:v>0.45138888888888928</c:v>
                </c:pt>
                <c:pt idx="1143">
                  <c:v>0.45166666666666622</c:v>
                </c:pt>
                <c:pt idx="1144">
                  <c:v>0.45222222222222186</c:v>
                </c:pt>
                <c:pt idx="1145">
                  <c:v>0.45250000000000057</c:v>
                </c:pt>
                <c:pt idx="1146">
                  <c:v>0.45305555555555621</c:v>
                </c:pt>
                <c:pt idx="1147">
                  <c:v>0.45333333333333314</c:v>
                </c:pt>
                <c:pt idx="1148">
                  <c:v>0.45388888888888879</c:v>
                </c:pt>
                <c:pt idx="1149">
                  <c:v>0.45416666666666572</c:v>
                </c:pt>
                <c:pt idx="1150">
                  <c:v>0.45444444444444443</c:v>
                </c:pt>
                <c:pt idx="1151">
                  <c:v>0.45472222222222136</c:v>
                </c:pt>
                <c:pt idx="1152">
                  <c:v>0.455277777777777</c:v>
                </c:pt>
                <c:pt idx="1153">
                  <c:v>0.45583333333333265</c:v>
                </c:pt>
                <c:pt idx="1154">
                  <c:v>0.45638888888888829</c:v>
                </c:pt>
                <c:pt idx="1155">
                  <c:v>0.456666666666667</c:v>
                </c:pt>
                <c:pt idx="1156">
                  <c:v>0.45694444444444393</c:v>
                </c:pt>
                <c:pt idx="1157">
                  <c:v>0.45722222222222264</c:v>
                </c:pt>
                <c:pt idx="1158">
                  <c:v>0.45749999999999957</c:v>
                </c:pt>
                <c:pt idx="1159">
                  <c:v>0.45805555555555522</c:v>
                </c:pt>
                <c:pt idx="1160">
                  <c:v>0.45833333333333393</c:v>
                </c:pt>
                <c:pt idx="1161">
                  <c:v>0.45861111111111086</c:v>
                </c:pt>
                <c:pt idx="1162">
                  <c:v>0.45888888888888957</c:v>
                </c:pt>
                <c:pt idx="1163">
                  <c:v>0.4591666666666665</c:v>
                </c:pt>
                <c:pt idx="1164">
                  <c:v>0.45972222222222214</c:v>
                </c:pt>
                <c:pt idx="1165">
                  <c:v>0.45999999999999908</c:v>
                </c:pt>
                <c:pt idx="1166">
                  <c:v>0.46027777777777779</c:v>
                </c:pt>
                <c:pt idx="1167">
                  <c:v>0.46055555555555472</c:v>
                </c:pt>
                <c:pt idx="1168">
                  <c:v>0.46083333333333343</c:v>
                </c:pt>
                <c:pt idx="1169">
                  <c:v>0.46111111111111036</c:v>
                </c:pt>
                <c:pt idx="1170">
                  <c:v>0.46138888888888907</c:v>
                </c:pt>
                <c:pt idx="1171">
                  <c:v>0.46194444444444471</c:v>
                </c:pt>
                <c:pt idx="1172">
                  <c:v>0.46250000000000036</c:v>
                </c:pt>
                <c:pt idx="1173">
                  <c:v>0.46277777777777729</c:v>
                </c:pt>
                <c:pt idx="1174">
                  <c:v>0.463055555555556</c:v>
                </c:pt>
                <c:pt idx="1175">
                  <c:v>0.46333333333333293</c:v>
                </c:pt>
                <c:pt idx="1176">
                  <c:v>0.46361111111111164</c:v>
                </c:pt>
                <c:pt idx="1177">
                  <c:v>0.46388888888888857</c:v>
                </c:pt>
                <c:pt idx="1178">
                  <c:v>0.46416666666666728</c:v>
                </c:pt>
                <c:pt idx="1179">
                  <c:v>0.46472222222222115</c:v>
                </c:pt>
                <c:pt idx="1180">
                  <c:v>0.46527777777777679</c:v>
                </c:pt>
                <c:pt idx="1181">
                  <c:v>0.4655555555555555</c:v>
                </c:pt>
                <c:pt idx="1182">
                  <c:v>0.46611111111111114</c:v>
                </c:pt>
                <c:pt idx="1183">
                  <c:v>0.46666666666666679</c:v>
                </c:pt>
                <c:pt idx="1184">
                  <c:v>0.46694444444444372</c:v>
                </c:pt>
                <c:pt idx="1185">
                  <c:v>0.46749999999999936</c:v>
                </c:pt>
                <c:pt idx="1186">
                  <c:v>0.46777777777777807</c:v>
                </c:pt>
                <c:pt idx="1187">
                  <c:v>0.468055555555555</c:v>
                </c:pt>
                <c:pt idx="1188">
                  <c:v>0.46861111111111065</c:v>
                </c:pt>
                <c:pt idx="1189">
                  <c:v>0.46888888888888935</c:v>
                </c:pt>
                <c:pt idx="1190">
                  <c:v>0.46916666666666629</c:v>
                </c:pt>
                <c:pt idx="1191">
                  <c:v>0.469444444444445</c:v>
                </c:pt>
                <c:pt idx="1192">
                  <c:v>0.47000000000000064</c:v>
                </c:pt>
                <c:pt idx="1193">
                  <c:v>0.47027777777777757</c:v>
                </c:pt>
                <c:pt idx="1194">
                  <c:v>0.47055555555555628</c:v>
                </c:pt>
                <c:pt idx="1195">
                  <c:v>0.47111111111111015</c:v>
                </c:pt>
                <c:pt idx="1196">
                  <c:v>0.47138888888888886</c:v>
                </c:pt>
                <c:pt idx="1197">
                  <c:v>0.4719444444444445</c:v>
                </c:pt>
                <c:pt idx="1198">
                  <c:v>0.47222222222222143</c:v>
                </c:pt>
                <c:pt idx="1199">
                  <c:v>0.47277777777777708</c:v>
                </c:pt>
                <c:pt idx="1200">
                  <c:v>0.47305555555555578</c:v>
                </c:pt>
                <c:pt idx="1201">
                  <c:v>0.47361111111111143</c:v>
                </c:pt>
                <c:pt idx="1202">
                  <c:v>0.47388888888888836</c:v>
                </c:pt>
                <c:pt idx="1203">
                  <c:v>0.47416666666666707</c:v>
                </c:pt>
                <c:pt idx="1204">
                  <c:v>0.474444444444444</c:v>
                </c:pt>
                <c:pt idx="1205">
                  <c:v>0.47472222222222271</c:v>
                </c:pt>
                <c:pt idx="1206">
                  <c:v>0.47527777777777835</c:v>
                </c:pt>
                <c:pt idx="1207">
                  <c:v>0.47555555555555529</c:v>
                </c:pt>
                <c:pt idx="1208">
                  <c:v>0.47611111111111093</c:v>
                </c:pt>
                <c:pt idx="1209">
                  <c:v>0.47666666666666657</c:v>
                </c:pt>
                <c:pt idx="1210">
                  <c:v>0.47722222222222221</c:v>
                </c:pt>
                <c:pt idx="1211">
                  <c:v>0.47777777777777786</c:v>
                </c:pt>
                <c:pt idx="1212">
                  <c:v>0.47805555555555479</c:v>
                </c:pt>
                <c:pt idx="1213">
                  <c:v>0.4783333333333335</c:v>
                </c:pt>
                <c:pt idx="1214">
                  <c:v>0.47888888888888914</c:v>
                </c:pt>
                <c:pt idx="1215">
                  <c:v>0.47944444444444478</c:v>
                </c:pt>
                <c:pt idx="1216">
                  <c:v>0.48000000000000043</c:v>
                </c:pt>
                <c:pt idx="1217">
                  <c:v>0.48055555555555607</c:v>
                </c:pt>
                <c:pt idx="1218">
                  <c:v>0.480833333333333</c:v>
                </c:pt>
                <c:pt idx="1219">
                  <c:v>0.48138888888888864</c:v>
                </c:pt>
                <c:pt idx="1220">
                  <c:v>0.48166666666666558</c:v>
                </c:pt>
                <c:pt idx="1221">
                  <c:v>0.48194444444444429</c:v>
                </c:pt>
                <c:pt idx="1222">
                  <c:v>0.48222222222222122</c:v>
                </c:pt>
                <c:pt idx="1223">
                  <c:v>0.48277777777777686</c:v>
                </c:pt>
                <c:pt idx="1224">
                  <c:v>0.4833333333333325</c:v>
                </c:pt>
                <c:pt idx="1225">
                  <c:v>0.48388888888888815</c:v>
                </c:pt>
                <c:pt idx="1226">
                  <c:v>0.48416666666666686</c:v>
                </c:pt>
                <c:pt idx="1227">
                  <c:v>0.48444444444444379</c:v>
                </c:pt>
                <c:pt idx="1228">
                  <c:v>0.48499999999999943</c:v>
                </c:pt>
                <c:pt idx="1229">
                  <c:v>0.48555555555555507</c:v>
                </c:pt>
                <c:pt idx="1230">
                  <c:v>0.48611111111111072</c:v>
                </c:pt>
                <c:pt idx="1231">
                  <c:v>0.48638888888888943</c:v>
                </c:pt>
                <c:pt idx="1232">
                  <c:v>0.48694444444444507</c:v>
                </c:pt>
                <c:pt idx="1233">
                  <c:v>0.48750000000000071</c:v>
                </c:pt>
                <c:pt idx="1234">
                  <c:v>0.48805555555555458</c:v>
                </c:pt>
                <c:pt idx="1235">
                  <c:v>0.48833333333333329</c:v>
                </c:pt>
                <c:pt idx="1236">
                  <c:v>0.48861111111111022</c:v>
                </c:pt>
                <c:pt idx="1237">
                  <c:v>0.48888888888888893</c:v>
                </c:pt>
                <c:pt idx="1238">
                  <c:v>0.48916666666666586</c:v>
                </c:pt>
                <c:pt idx="1239">
                  <c:v>0.48944444444444457</c:v>
                </c:pt>
                <c:pt idx="1240">
                  <c:v>0.4897222222222215</c:v>
                </c:pt>
                <c:pt idx="1241">
                  <c:v>0.49000000000000021</c:v>
                </c:pt>
                <c:pt idx="1242">
                  <c:v>0.49027777777777715</c:v>
                </c:pt>
                <c:pt idx="1243">
                  <c:v>0.49083333333333279</c:v>
                </c:pt>
                <c:pt idx="1244">
                  <c:v>0.4911111111111115</c:v>
                </c:pt>
                <c:pt idx="1245">
                  <c:v>0.49138888888888843</c:v>
                </c:pt>
                <c:pt idx="1246">
                  <c:v>0.49166666666666714</c:v>
                </c:pt>
                <c:pt idx="1247">
                  <c:v>0.49194444444444407</c:v>
                </c:pt>
                <c:pt idx="1248">
                  <c:v>0.49249999999999972</c:v>
                </c:pt>
                <c:pt idx="1249">
                  <c:v>0.49277777777777843</c:v>
                </c:pt>
                <c:pt idx="1250">
                  <c:v>0.49333333333333229</c:v>
                </c:pt>
                <c:pt idx="1251">
                  <c:v>0.493611111111111</c:v>
                </c:pt>
                <c:pt idx="1252">
                  <c:v>0.49388888888888793</c:v>
                </c:pt>
                <c:pt idx="1253">
                  <c:v>0.49416666666666664</c:v>
                </c:pt>
                <c:pt idx="1254">
                  <c:v>0.49472222222222229</c:v>
                </c:pt>
                <c:pt idx="1255">
                  <c:v>0.49499999999999922</c:v>
                </c:pt>
                <c:pt idx="1256">
                  <c:v>0.49555555555555486</c:v>
                </c:pt>
                <c:pt idx="1257">
                  <c:v>0.49583333333333357</c:v>
                </c:pt>
                <c:pt idx="1258">
                  <c:v>0.4961111111111105</c:v>
                </c:pt>
                <c:pt idx="1259">
                  <c:v>0.49638888888888921</c:v>
                </c:pt>
                <c:pt idx="1260">
                  <c:v>0.49694444444444485</c:v>
                </c:pt>
                <c:pt idx="1261">
                  <c:v>0.4975000000000005</c:v>
                </c:pt>
                <c:pt idx="1262">
                  <c:v>0.49777777777777743</c:v>
                </c:pt>
                <c:pt idx="1263">
                  <c:v>0.49833333333333307</c:v>
                </c:pt>
                <c:pt idx="1264">
                  <c:v>0.49861111111111178</c:v>
                </c:pt>
                <c:pt idx="1265">
                  <c:v>0.49888888888888872</c:v>
                </c:pt>
                <c:pt idx="1266">
                  <c:v>0.49916666666666565</c:v>
                </c:pt>
                <c:pt idx="1267">
                  <c:v>0.49972222222222129</c:v>
                </c:pt>
                <c:pt idx="1268">
                  <c:v>0.50027777777777693</c:v>
                </c:pt>
                <c:pt idx="1269">
                  <c:v>0.50055555555555564</c:v>
                </c:pt>
                <c:pt idx="1270">
                  <c:v>0.50111111111111128</c:v>
                </c:pt>
                <c:pt idx="1271">
                  <c:v>0.50166666666666693</c:v>
                </c:pt>
                <c:pt idx="1272">
                  <c:v>0.50222222222222257</c:v>
                </c:pt>
                <c:pt idx="1273">
                  <c:v>0.5024999999999995</c:v>
                </c:pt>
                <c:pt idx="1274">
                  <c:v>0.50277777777777821</c:v>
                </c:pt>
                <c:pt idx="1275">
                  <c:v>0.50333333333333385</c:v>
                </c:pt>
                <c:pt idx="1276">
                  <c:v>0.50361111111111079</c:v>
                </c:pt>
                <c:pt idx="1277">
                  <c:v>0.5038888888888895</c:v>
                </c:pt>
                <c:pt idx="1278">
                  <c:v>0.50444444444444514</c:v>
                </c:pt>
                <c:pt idx="1279">
                  <c:v>0.50499999999999901</c:v>
                </c:pt>
                <c:pt idx="1280">
                  <c:v>0.50527777777777771</c:v>
                </c:pt>
                <c:pt idx="1281">
                  <c:v>0.50583333333333336</c:v>
                </c:pt>
                <c:pt idx="1282">
                  <c:v>0.506388888888889</c:v>
                </c:pt>
                <c:pt idx="1283">
                  <c:v>0.50666666666666593</c:v>
                </c:pt>
                <c:pt idx="1284">
                  <c:v>0.50694444444444464</c:v>
                </c:pt>
                <c:pt idx="1285">
                  <c:v>0.50750000000000028</c:v>
                </c:pt>
                <c:pt idx="1286">
                  <c:v>0.50805555555555593</c:v>
                </c:pt>
                <c:pt idx="1287">
                  <c:v>0.50833333333333286</c:v>
                </c:pt>
                <c:pt idx="1288">
                  <c:v>0.5088888888888885</c:v>
                </c:pt>
                <c:pt idx="1289">
                  <c:v>0.50916666666666721</c:v>
                </c:pt>
                <c:pt idx="1290">
                  <c:v>0.50972222222222285</c:v>
                </c:pt>
                <c:pt idx="1291">
                  <c:v>0.51027777777777672</c:v>
                </c:pt>
                <c:pt idx="1292">
                  <c:v>0.51055555555555543</c:v>
                </c:pt>
                <c:pt idx="1293">
                  <c:v>0.51111111111111107</c:v>
                </c:pt>
                <c:pt idx="1294">
                  <c:v>0.51166666666666671</c:v>
                </c:pt>
                <c:pt idx="1295">
                  <c:v>0.51194444444444365</c:v>
                </c:pt>
                <c:pt idx="1296">
                  <c:v>0.51222222222222236</c:v>
                </c:pt>
                <c:pt idx="1297">
                  <c:v>0.51249999999999929</c:v>
                </c:pt>
                <c:pt idx="1298">
                  <c:v>0.51305555555555493</c:v>
                </c:pt>
                <c:pt idx="1299">
                  <c:v>0.51333333333333364</c:v>
                </c:pt>
                <c:pt idx="1300">
                  <c:v>0.51388888888888928</c:v>
                </c:pt>
                <c:pt idx="1301">
                  <c:v>0.51416666666666622</c:v>
                </c:pt>
                <c:pt idx="1302">
                  <c:v>0.51472222222222186</c:v>
                </c:pt>
                <c:pt idx="1303">
                  <c:v>0.5152777777777775</c:v>
                </c:pt>
                <c:pt idx="1304">
                  <c:v>0.51555555555555621</c:v>
                </c:pt>
                <c:pt idx="1305">
                  <c:v>0.51583333333333314</c:v>
                </c:pt>
                <c:pt idx="1306">
                  <c:v>0.51638888888888879</c:v>
                </c:pt>
                <c:pt idx="1307">
                  <c:v>0.51666666666666572</c:v>
                </c:pt>
                <c:pt idx="1308">
                  <c:v>0.51694444444444443</c:v>
                </c:pt>
                <c:pt idx="1309">
                  <c:v>0.51750000000000007</c:v>
                </c:pt>
                <c:pt idx="1310">
                  <c:v>0.51805555555555571</c:v>
                </c:pt>
                <c:pt idx="1311">
                  <c:v>0.51833333333333265</c:v>
                </c:pt>
                <c:pt idx="1312">
                  <c:v>0.51888888888888829</c:v>
                </c:pt>
                <c:pt idx="1313">
                  <c:v>0.519166666666667</c:v>
                </c:pt>
                <c:pt idx="1314">
                  <c:v>0.51972222222222264</c:v>
                </c:pt>
                <c:pt idx="1315">
                  <c:v>0.52027777777777828</c:v>
                </c:pt>
                <c:pt idx="1316">
                  <c:v>0.52083333333333393</c:v>
                </c:pt>
                <c:pt idx="1317">
                  <c:v>0.52138888888888957</c:v>
                </c:pt>
                <c:pt idx="1318">
                  <c:v>0.5216666666666665</c:v>
                </c:pt>
                <c:pt idx="1319">
                  <c:v>0.52222222222222214</c:v>
                </c:pt>
                <c:pt idx="1320">
                  <c:v>0.52249999999999908</c:v>
                </c:pt>
                <c:pt idx="1321">
                  <c:v>0.52305555555555472</c:v>
                </c:pt>
                <c:pt idx="1322">
                  <c:v>0.52361111111111036</c:v>
                </c:pt>
                <c:pt idx="1323">
                  <c:v>0.52388888888888907</c:v>
                </c:pt>
                <c:pt idx="1324">
                  <c:v>0.524166666666666</c:v>
                </c:pt>
                <c:pt idx="1325">
                  <c:v>0.52444444444444471</c:v>
                </c:pt>
                <c:pt idx="1326">
                  <c:v>0.52472222222222165</c:v>
                </c:pt>
                <c:pt idx="1327">
                  <c:v>0.52500000000000036</c:v>
                </c:pt>
                <c:pt idx="1328">
                  <c:v>0.52527777777777729</c:v>
                </c:pt>
                <c:pt idx="1329">
                  <c:v>0.525555555555556</c:v>
                </c:pt>
                <c:pt idx="1330">
                  <c:v>0.52583333333333293</c:v>
                </c:pt>
                <c:pt idx="1331">
                  <c:v>0.52611111111111164</c:v>
                </c:pt>
                <c:pt idx="1332">
                  <c:v>0.52666666666666728</c:v>
                </c:pt>
                <c:pt idx="1333">
                  <c:v>0.52694444444444422</c:v>
                </c:pt>
                <c:pt idx="1334">
                  <c:v>0.52722222222222115</c:v>
                </c:pt>
                <c:pt idx="1335">
                  <c:v>0.52777777777777679</c:v>
                </c:pt>
                <c:pt idx="1336">
                  <c:v>0.5280555555555555</c:v>
                </c:pt>
                <c:pt idx="1337">
                  <c:v>0.52861111111111114</c:v>
                </c:pt>
                <c:pt idx="1338">
                  <c:v>0.52888888888888808</c:v>
                </c:pt>
                <c:pt idx="1339">
                  <c:v>0.52944444444444372</c:v>
                </c:pt>
                <c:pt idx="1340">
                  <c:v>0.52972222222222243</c:v>
                </c:pt>
                <c:pt idx="1341">
                  <c:v>0.53027777777777807</c:v>
                </c:pt>
                <c:pt idx="1342">
                  <c:v>0.53083333333333371</c:v>
                </c:pt>
                <c:pt idx="1343">
                  <c:v>0.53138888888888935</c:v>
                </c:pt>
                <c:pt idx="1344">
                  <c:v>0.53166666666666629</c:v>
                </c:pt>
                <c:pt idx="1345">
                  <c:v>0.53222222222222193</c:v>
                </c:pt>
                <c:pt idx="1346">
                  <c:v>0.53250000000000064</c:v>
                </c:pt>
                <c:pt idx="1347">
                  <c:v>0.53305555555555451</c:v>
                </c:pt>
                <c:pt idx="1348">
                  <c:v>0.53361111111111015</c:v>
                </c:pt>
                <c:pt idx="1349">
                  <c:v>0.53416666666666579</c:v>
                </c:pt>
                <c:pt idx="1350">
                  <c:v>0.5344444444444445</c:v>
                </c:pt>
                <c:pt idx="1351">
                  <c:v>0.53472222222222143</c:v>
                </c:pt>
                <c:pt idx="1352">
                  <c:v>0.53500000000000014</c:v>
                </c:pt>
                <c:pt idx="1353">
                  <c:v>0.53527777777777708</c:v>
                </c:pt>
                <c:pt idx="1354">
                  <c:v>0.53555555555555578</c:v>
                </c:pt>
                <c:pt idx="1355">
                  <c:v>0.53611111111111143</c:v>
                </c:pt>
                <c:pt idx="1356">
                  <c:v>0.53638888888888836</c:v>
                </c:pt>
                <c:pt idx="1357">
                  <c:v>0.53666666666666707</c:v>
                </c:pt>
                <c:pt idx="1358">
                  <c:v>0.536944444444444</c:v>
                </c:pt>
                <c:pt idx="1359">
                  <c:v>0.53749999999999964</c:v>
                </c:pt>
                <c:pt idx="1360">
                  <c:v>0.53777777777777835</c:v>
                </c:pt>
                <c:pt idx="1361">
                  <c:v>0.53805555555555529</c:v>
                </c:pt>
                <c:pt idx="1362">
                  <c:v>0.53861111111111093</c:v>
                </c:pt>
                <c:pt idx="1363">
                  <c:v>0.53888888888888786</c:v>
                </c:pt>
                <c:pt idx="1364">
                  <c:v>0.5394444444444435</c:v>
                </c:pt>
                <c:pt idx="1365">
                  <c:v>0.53972222222222221</c:v>
                </c:pt>
                <c:pt idx="1366">
                  <c:v>0.54027777777777786</c:v>
                </c:pt>
                <c:pt idx="1367">
                  <c:v>0.54055555555555479</c:v>
                </c:pt>
                <c:pt idx="1368">
                  <c:v>0.5408333333333335</c:v>
                </c:pt>
                <c:pt idx="1369">
                  <c:v>0.54138888888888914</c:v>
                </c:pt>
                <c:pt idx="1370">
                  <c:v>0.54194444444444478</c:v>
                </c:pt>
                <c:pt idx="1371">
                  <c:v>0.54250000000000043</c:v>
                </c:pt>
                <c:pt idx="1372">
                  <c:v>0.54277777777777736</c:v>
                </c:pt>
                <c:pt idx="1373">
                  <c:v>0.54305555555555607</c:v>
                </c:pt>
                <c:pt idx="1374">
                  <c:v>0.54361111111111171</c:v>
                </c:pt>
                <c:pt idx="1375">
                  <c:v>0.54388888888888864</c:v>
                </c:pt>
                <c:pt idx="1376">
                  <c:v>0.54444444444444429</c:v>
                </c:pt>
                <c:pt idx="1377">
                  <c:v>0.54499999999999993</c:v>
                </c:pt>
                <c:pt idx="1378">
                  <c:v>0.54527777777777686</c:v>
                </c:pt>
                <c:pt idx="1379">
                  <c:v>0.54555555555555557</c:v>
                </c:pt>
                <c:pt idx="1380">
                  <c:v>0.54611111111111121</c:v>
                </c:pt>
                <c:pt idx="1381">
                  <c:v>0.54638888888888815</c:v>
                </c:pt>
                <c:pt idx="1382">
                  <c:v>0.54694444444444379</c:v>
                </c:pt>
                <c:pt idx="1383">
                  <c:v>0.5472222222222225</c:v>
                </c:pt>
                <c:pt idx="1384">
                  <c:v>0.54777777777777814</c:v>
                </c:pt>
                <c:pt idx="1385">
                  <c:v>0.54833333333333378</c:v>
                </c:pt>
                <c:pt idx="1386">
                  <c:v>0.54861111111111072</c:v>
                </c:pt>
                <c:pt idx="1387">
                  <c:v>0.54888888888888943</c:v>
                </c:pt>
                <c:pt idx="1388">
                  <c:v>0.54944444444444507</c:v>
                </c:pt>
                <c:pt idx="1389">
                  <c:v>0.549722222222222</c:v>
                </c:pt>
                <c:pt idx="1390">
                  <c:v>0.55000000000000071</c:v>
                </c:pt>
                <c:pt idx="1391">
                  <c:v>0.55027777777777764</c:v>
                </c:pt>
                <c:pt idx="1392">
                  <c:v>0.55083333333333329</c:v>
                </c:pt>
                <c:pt idx="1393">
                  <c:v>0.55111111111111022</c:v>
                </c:pt>
                <c:pt idx="1394">
                  <c:v>0.55138888888888893</c:v>
                </c:pt>
                <c:pt idx="1395">
                  <c:v>0.55166666666666586</c:v>
                </c:pt>
                <c:pt idx="1396">
                  <c:v>0.5522222222222215</c:v>
                </c:pt>
                <c:pt idx="1397">
                  <c:v>0.55277777777777715</c:v>
                </c:pt>
                <c:pt idx="1398">
                  <c:v>0.55305555555555586</c:v>
                </c:pt>
                <c:pt idx="1399">
                  <c:v>0.5536111111111115</c:v>
                </c:pt>
                <c:pt idx="1400">
                  <c:v>0.55416666666666714</c:v>
                </c:pt>
                <c:pt idx="1401">
                  <c:v>0.55444444444444407</c:v>
                </c:pt>
                <c:pt idx="1402">
                  <c:v>0.55472222222222278</c:v>
                </c:pt>
                <c:pt idx="1403">
                  <c:v>0.55527777777777843</c:v>
                </c:pt>
                <c:pt idx="1404">
                  <c:v>0.55583333333333229</c:v>
                </c:pt>
                <c:pt idx="1405">
                  <c:v>0.55638888888888793</c:v>
                </c:pt>
                <c:pt idx="1406">
                  <c:v>0.55694444444444358</c:v>
                </c:pt>
                <c:pt idx="1407">
                  <c:v>0.55722222222222229</c:v>
                </c:pt>
                <c:pt idx="1408">
                  <c:v>0.55777777777777793</c:v>
                </c:pt>
                <c:pt idx="1409">
                  <c:v>0.55833333333333357</c:v>
                </c:pt>
                <c:pt idx="1410">
                  <c:v>0.5586111111111105</c:v>
                </c:pt>
                <c:pt idx="1411">
                  <c:v>0.55916666666666615</c:v>
                </c:pt>
                <c:pt idx="1412">
                  <c:v>0.55972222222222179</c:v>
                </c:pt>
                <c:pt idx="1413">
                  <c:v>0.5600000000000005</c:v>
                </c:pt>
                <c:pt idx="1414">
                  <c:v>0.56055555555555614</c:v>
                </c:pt>
                <c:pt idx="1415">
                  <c:v>0.56083333333333307</c:v>
                </c:pt>
                <c:pt idx="1416">
                  <c:v>0.56138888888888872</c:v>
                </c:pt>
                <c:pt idx="1417">
                  <c:v>0.56166666666666565</c:v>
                </c:pt>
                <c:pt idx="1418">
                  <c:v>0.56222222222222129</c:v>
                </c:pt>
                <c:pt idx="1419">
                  <c:v>0.56277777777777693</c:v>
                </c:pt>
                <c:pt idx="1420">
                  <c:v>0.56305555555555564</c:v>
                </c:pt>
                <c:pt idx="1421">
                  <c:v>0.56361111111111128</c:v>
                </c:pt>
                <c:pt idx="1422">
                  <c:v>0.56416666666666693</c:v>
                </c:pt>
                <c:pt idx="1423">
                  <c:v>0.56444444444444386</c:v>
                </c:pt>
                <c:pt idx="1424">
                  <c:v>0.5649999999999995</c:v>
                </c:pt>
                <c:pt idx="1425">
                  <c:v>0.56527777777777821</c:v>
                </c:pt>
                <c:pt idx="1426">
                  <c:v>0.56555555555555515</c:v>
                </c:pt>
                <c:pt idx="1427">
                  <c:v>0.56583333333333385</c:v>
                </c:pt>
                <c:pt idx="1428">
                  <c:v>0.5663888888888895</c:v>
                </c:pt>
                <c:pt idx="1429">
                  <c:v>0.56694444444444514</c:v>
                </c:pt>
                <c:pt idx="1430">
                  <c:v>0.56722222222222207</c:v>
                </c:pt>
                <c:pt idx="1431">
                  <c:v>0.56777777777777771</c:v>
                </c:pt>
                <c:pt idx="1432">
                  <c:v>0.56805555555555465</c:v>
                </c:pt>
                <c:pt idx="1433">
                  <c:v>0.56833333333333336</c:v>
                </c:pt>
                <c:pt idx="1434">
                  <c:v>0.56861111111111029</c:v>
                </c:pt>
                <c:pt idx="1435">
                  <c:v>0.56916666666666593</c:v>
                </c:pt>
                <c:pt idx="1436">
                  <c:v>0.56972222222222157</c:v>
                </c:pt>
                <c:pt idx="1437">
                  <c:v>0.57000000000000028</c:v>
                </c:pt>
                <c:pt idx="1438">
                  <c:v>0.57055555555555593</c:v>
                </c:pt>
                <c:pt idx="1439">
                  <c:v>0.57083333333333286</c:v>
                </c:pt>
                <c:pt idx="1440">
                  <c:v>0.5713888888888885</c:v>
                </c:pt>
                <c:pt idx="1441">
                  <c:v>0.57194444444444414</c:v>
                </c:pt>
                <c:pt idx="1442">
                  <c:v>0.57222222222222285</c:v>
                </c:pt>
                <c:pt idx="1443">
                  <c:v>0.57249999999999979</c:v>
                </c:pt>
                <c:pt idx="1444">
                  <c:v>0.57305555555555543</c:v>
                </c:pt>
                <c:pt idx="1445">
                  <c:v>0.57361111111111107</c:v>
                </c:pt>
                <c:pt idx="1446">
                  <c:v>0.573888888888888</c:v>
                </c:pt>
                <c:pt idx="1447">
                  <c:v>0.57416666666666671</c:v>
                </c:pt>
                <c:pt idx="1448">
                  <c:v>0.57472222222222236</c:v>
                </c:pt>
                <c:pt idx="1449">
                  <c:v>0.57499999999999929</c:v>
                </c:pt>
                <c:pt idx="1450">
                  <c:v>0.57555555555555493</c:v>
                </c:pt>
                <c:pt idx="1451">
                  <c:v>0.57611111111111057</c:v>
                </c:pt>
                <c:pt idx="1452">
                  <c:v>0.57638888888888928</c:v>
                </c:pt>
                <c:pt idx="1453">
                  <c:v>0.57666666666666622</c:v>
                </c:pt>
                <c:pt idx="1454">
                  <c:v>0.57694444444444493</c:v>
                </c:pt>
                <c:pt idx="1455">
                  <c:v>0.57750000000000057</c:v>
                </c:pt>
                <c:pt idx="1456">
                  <c:v>0.57805555555555621</c:v>
                </c:pt>
                <c:pt idx="1457">
                  <c:v>0.57861111111111008</c:v>
                </c:pt>
                <c:pt idx="1458">
                  <c:v>0.57888888888888879</c:v>
                </c:pt>
                <c:pt idx="1459">
                  <c:v>0.57944444444444443</c:v>
                </c:pt>
                <c:pt idx="1460">
                  <c:v>0.57972222222222136</c:v>
                </c:pt>
                <c:pt idx="1461">
                  <c:v>0.58000000000000007</c:v>
                </c:pt>
                <c:pt idx="1462">
                  <c:v>0.580277777777777</c:v>
                </c:pt>
                <c:pt idx="1463">
                  <c:v>0.58055555555555571</c:v>
                </c:pt>
                <c:pt idx="1464">
                  <c:v>0.58083333333333265</c:v>
                </c:pt>
                <c:pt idx="1465">
                  <c:v>0.58138888888888829</c:v>
                </c:pt>
                <c:pt idx="1466">
                  <c:v>0.581666666666667</c:v>
                </c:pt>
                <c:pt idx="1467">
                  <c:v>0.58194444444444393</c:v>
                </c:pt>
                <c:pt idx="1468">
                  <c:v>0.58249999999999957</c:v>
                </c:pt>
                <c:pt idx="1469">
                  <c:v>0.58277777777777828</c:v>
                </c:pt>
                <c:pt idx="1470">
                  <c:v>0.58333333333333393</c:v>
                </c:pt>
                <c:pt idx="1471">
                  <c:v>0.58388888888888957</c:v>
                </c:pt>
                <c:pt idx="1472">
                  <c:v>0.5841666666666665</c:v>
                </c:pt>
                <c:pt idx="1473">
                  <c:v>0.58444444444444343</c:v>
                </c:pt>
                <c:pt idx="1474">
                  <c:v>0.58499999999999908</c:v>
                </c:pt>
                <c:pt idx="1475">
                  <c:v>0.58555555555555472</c:v>
                </c:pt>
                <c:pt idx="1476">
                  <c:v>0.58583333333333343</c:v>
                </c:pt>
                <c:pt idx="1477">
                  <c:v>0.58638888888888907</c:v>
                </c:pt>
                <c:pt idx="1478">
                  <c:v>0.586666666666666</c:v>
                </c:pt>
                <c:pt idx="1479">
                  <c:v>0.58694444444444471</c:v>
                </c:pt>
                <c:pt idx="1480">
                  <c:v>0.58750000000000036</c:v>
                </c:pt>
                <c:pt idx="1481">
                  <c:v>0.58777777777777729</c:v>
                </c:pt>
                <c:pt idx="1482">
                  <c:v>0.58833333333333293</c:v>
                </c:pt>
                <c:pt idx="1483">
                  <c:v>0.58861111111111164</c:v>
                </c:pt>
                <c:pt idx="1484">
                  <c:v>0.58916666666666728</c:v>
                </c:pt>
                <c:pt idx="1485">
                  <c:v>0.58944444444444422</c:v>
                </c:pt>
                <c:pt idx="1486">
                  <c:v>0.58972222222222292</c:v>
                </c:pt>
                <c:pt idx="1487">
                  <c:v>0.59027777777777679</c:v>
                </c:pt>
                <c:pt idx="1488">
                  <c:v>0.5905555555555555</c:v>
                </c:pt>
                <c:pt idx="1489">
                  <c:v>0.59083333333333243</c:v>
                </c:pt>
                <c:pt idx="1490">
                  <c:v>0.59111111111111114</c:v>
                </c:pt>
                <c:pt idx="1491">
                  <c:v>0.59166666666666679</c:v>
                </c:pt>
                <c:pt idx="1492">
                  <c:v>0.59194444444444372</c:v>
                </c:pt>
                <c:pt idx="1493">
                  <c:v>0.59222222222222243</c:v>
                </c:pt>
                <c:pt idx="1494">
                  <c:v>0.59249999999999936</c:v>
                </c:pt>
                <c:pt idx="1495">
                  <c:v>0.593055555555555</c:v>
                </c:pt>
                <c:pt idx="1496">
                  <c:v>0.59333333333333371</c:v>
                </c:pt>
                <c:pt idx="1497">
                  <c:v>0.59361111111111065</c:v>
                </c:pt>
                <c:pt idx="1498">
                  <c:v>0.59388888888888935</c:v>
                </c:pt>
                <c:pt idx="1499">
                  <c:v>0.594444444444445</c:v>
                </c:pt>
                <c:pt idx="1500">
                  <c:v>0.59500000000000064</c:v>
                </c:pt>
                <c:pt idx="1501">
                  <c:v>0.59555555555555451</c:v>
                </c:pt>
                <c:pt idx="1502">
                  <c:v>0.59583333333333321</c:v>
                </c:pt>
                <c:pt idx="1503">
                  <c:v>0.59611111111111015</c:v>
                </c:pt>
                <c:pt idx="1504">
                  <c:v>0.59666666666666579</c:v>
                </c:pt>
                <c:pt idx="1505">
                  <c:v>0.5969444444444445</c:v>
                </c:pt>
                <c:pt idx="1506">
                  <c:v>0.59722222222222143</c:v>
                </c:pt>
                <c:pt idx="1507">
                  <c:v>0.59777777777777708</c:v>
                </c:pt>
                <c:pt idx="1508">
                  <c:v>0.59833333333333272</c:v>
                </c:pt>
                <c:pt idx="1509">
                  <c:v>0.59888888888888836</c:v>
                </c:pt>
                <c:pt idx="1510">
                  <c:v>0.59916666666666707</c:v>
                </c:pt>
                <c:pt idx="1511">
                  <c:v>0.599444444444444</c:v>
                </c:pt>
                <c:pt idx="1512">
                  <c:v>0.59972222222222271</c:v>
                </c:pt>
                <c:pt idx="1513">
                  <c:v>0.60027777777777835</c:v>
                </c:pt>
                <c:pt idx="1514">
                  <c:v>0.600833333333334</c:v>
                </c:pt>
                <c:pt idx="1515">
                  <c:v>0.60111111111111093</c:v>
                </c:pt>
                <c:pt idx="1516">
                  <c:v>0.60166666666666657</c:v>
                </c:pt>
                <c:pt idx="1517">
                  <c:v>0.60222222222222221</c:v>
                </c:pt>
                <c:pt idx="1518">
                  <c:v>0.60249999999999915</c:v>
                </c:pt>
                <c:pt idx="1519">
                  <c:v>0.60305555555555479</c:v>
                </c:pt>
                <c:pt idx="1520">
                  <c:v>0.6033333333333335</c:v>
                </c:pt>
                <c:pt idx="1521">
                  <c:v>0.60388888888888914</c:v>
                </c:pt>
                <c:pt idx="1522">
                  <c:v>0.60416666666666607</c:v>
                </c:pt>
                <c:pt idx="1523">
                  <c:v>0.60472222222222172</c:v>
                </c:pt>
                <c:pt idx="1524">
                  <c:v>0.60527777777777736</c:v>
                </c:pt>
                <c:pt idx="1525">
                  <c:v>0.605833333333333</c:v>
                </c:pt>
                <c:pt idx="1526">
                  <c:v>0.60611111111111171</c:v>
                </c:pt>
                <c:pt idx="1527">
                  <c:v>0.60638888888888864</c:v>
                </c:pt>
                <c:pt idx="1528">
                  <c:v>0.60694444444444429</c:v>
                </c:pt>
                <c:pt idx="1529">
                  <c:v>0.60722222222222122</c:v>
                </c:pt>
                <c:pt idx="1530">
                  <c:v>0.60777777777777686</c:v>
                </c:pt>
                <c:pt idx="1531">
                  <c:v>0.60805555555555557</c:v>
                </c:pt>
                <c:pt idx="1532">
                  <c:v>0.6083333333333325</c:v>
                </c:pt>
                <c:pt idx="1533">
                  <c:v>0.60861111111111121</c:v>
                </c:pt>
                <c:pt idx="1534">
                  <c:v>0.60888888888888815</c:v>
                </c:pt>
                <c:pt idx="1535">
                  <c:v>0.60916666666666686</c:v>
                </c:pt>
                <c:pt idx="1536">
                  <c:v>0.6097222222222225</c:v>
                </c:pt>
                <c:pt idx="1537">
                  <c:v>0.60999999999999943</c:v>
                </c:pt>
                <c:pt idx="1538">
                  <c:v>0.61027777777777814</c:v>
                </c:pt>
                <c:pt idx="1539">
                  <c:v>0.61055555555555507</c:v>
                </c:pt>
                <c:pt idx="1540">
                  <c:v>0.61083333333333378</c:v>
                </c:pt>
                <c:pt idx="1541">
                  <c:v>0.61111111111111072</c:v>
                </c:pt>
                <c:pt idx="1542">
                  <c:v>0.61166666666666636</c:v>
                </c:pt>
                <c:pt idx="1543">
                  <c:v>0.61194444444444507</c:v>
                </c:pt>
                <c:pt idx="1544">
                  <c:v>0.612222222222222</c:v>
                </c:pt>
                <c:pt idx="1545">
                  <c:v>0.61277777777777764</c:v>
                </c:pt>
                <c:pt idx="1546">
                  <c:v>0.61305555555555458</c:v>
                </c:pt>
                <c:pt idx="1547">
                  <c:v>0.61361111111111022</c:v>
                </c:pt>
                <c:pt idx="1548">
                  <c:v>0.61388888888888893</c:v>
                </c:pt>
                <c:pt idx="1549">
                  <c:v>0.61444444444444457</c:v>
                </c:pt>
                <c:pt idx="1550">
                  <c:v>0.6147222222222215</c:v>
                </c:pt>
                <c:pt idx="1551">
                  <c:v>0.61527777777777715</c:v>
                </c:pt>
                <c:pt idx="1552">
                  <c:v>0.61555555555555586</c:v>
                </c:pt>
                <c:pt idx="1553">
                  <c:v>0.61583333333333279</c:v>
                </c:pt>
                <c:pt idx="1554">
                  <c:v>0.6161111111111115</c:v>
                </c:pt>
                <c:pt idx="1555">
                  <c:v>0.61638888888888843</c:v>
                </c:pt>
                <c:pt idx="1556">
                  <c:v>0.61666666666666714</c:v>
                </c:pt>
                <c:pt idx="1557">
                  <c:v>0.61722222222222278</c:v>
                </c:pt>
                <c:pt idx="1558">
                  <c:v>0.61749999999999972</c:v>
                </c:pt>
                <c:pt idx="1559">
                  <c:v>0.61777777777777843</c:v>
                </c:pt>
                <c:pt idx="1560">
                  <c:v>0.61805555555555536</c:v>
                </c:pt>
                <c:pt idx="1561">
                  <c:v>0.618611111111111</c:v>
                </c:pt>
                <c:pt idx="1562">
                  <c:v>0.61916666666666664</c:v>
                </c:pt>
                <c:pt idx="1563">
                  <c:v>0.61944444444444358</c:v>
                </c:pt>
                <c:pt idx="1564">
                  <c:v>0.61972222222222229</c:v>
                </c:pt>
                <c:pt idx="1565">
                  <c:v>0.62027777777777793</c:v>
                </c:pt>
                <c:pt idx="1566">
                  <c:v>0.62083333333333357</c:v>
                </c:pt>
                <c:pt idx="1567">
                  <c:v>0.62138888888888921</c:v>
                </c:pt>
                <c:pt idx="1568">
                  <c:v>0.62194444444444485</c:v>
                </c:pt>
                <c:pt idx="1569">
                  <c:v>0.62222222222222179</c:v>
                </c:pt>
                <c:pt idx="1570">
                  <c:v>0.62277777777777743</c:v>
                </c:pt>
                <c:pt idx="1571">
                  <c:v>0.62333333333333307</c:v>
                </c:pt>
                <c:pt idx="1572">
                  <c:v>0.62361111111111178</c:v>
                </c:pt>
                <c:pt idx="1573">
                  <c:v>0.62388888888888872</c:v>
                </c:pt>
                <c:pt idx="1574">
                  <c:v>0.62444444444444436</c:v>
                </c:pt>
                <c:pt idx="1575">
                  <c:v>0.62472222222222129</c:v>
                </c:pt>
                <c:pt idx="1576">
                  <c:v>0.62527777777777693</c:v>
                </c:pt>
                <c:pt idx="1577">
                  <c:v>0.62555555555555564</c:v>
                </c:pt>
                <c:pt idx="1578">
                  <c:v>0.62583333333333258</c:v>
                </c:pt>
                <c:pt idx="1579">
                  <c:v>0.62611111111111128</c:v>
                </c:pt>
                <c:pt idx="1580">
                  <c:v>0.62666666666666693</c:v>
                </c:pt>
                <c:pt idx="1581">
                  <c:v>0.62694444444444386</c:v>
                </c:pt>
                <c:pt idx="1582">
                  <c:v>0.62722222222222257</c:v>
                </c:pt>
                <c:pt idx="1583">
                  <c:v>0.62777777777777821</c:v>
                </c:pt>
                <c:pt idx="1584">
                  <c:v>0.62833333333333385</c:v>
                </c:pt>
                <c:pt idx="1585">
                  <c:v>0.6288888888888895</c:v>
                </c:pt>
                <c:pt idx="1586">
                  <c:v>0.62944444444444514</c:v>
                </c:pt>
                <c:pt idx="1587">
                  <c:v>0.62972222222222207</c:v>
                </c:pt>
                <c:pt idx="1588">
                  <c:v>0.62999999999999901</c:v>
                </c:pt>
                <c:pt idx="1589">
                  <c:v>0.63055555555555465</c:v>
                </c:pt>
                <c:pt idx="1590">
                  <c:v>0.63111111111111029</c:v>
                </c:pt>
                <c:pt idx="1591">
                  <c:v>0.63166666666666593</c:v>
                </c:pt>
                <c:pt idx="1592">
                  <c:v>0.63222222222222157</c:v>
                </c:pt>
                <c:pt idx="1593">
                  <c:v>0.63277777777777722</c:v>
                </c:pt>
                <c:pt idx="1594">
                  <c:v>0.63305555555555593</c:v>
                </c:pt>
                <c:pt idx="1595">
                  <c:v>0.63361111111111157</c:v>
                </c:pt>
                <c:pt idx="1596">
                  <c:v>0.63416666666666721</c:v>
                </c:pt>
                <c:pt idx="1597">
                  <c:v>0.63444444444444414</c:v>
                </c:pt>
                <c:pt idx="1598">
                  <c:v>0.63499999999999979</c:v>
                </c:pt>
                <c:pt idx="1599">
                  <c:v>0.63555555555555543</c:v>
                </c:pt>
                <c:pt idx="1600">
                  <c:v>0.63611111111111107</c:v>
                </c:pt>
                <c:pt idx="1601">
                  <c:v>0.636388888888888</c:v>
                </c:pt>
                <c:pt idx="1602">
                  <c:v>0.63694444444444365</c:v>
                </c:pt>
                <c:pt idx="1603">
                  <c:v>0.63722222222222236</c:v>
                </c:pt>
                <c:pt idx="1604">
                  <c:v>0.637777777777778</c:v>
                </c:pt>
                <c:pt idx="1605">
                  <c:v>0.63833333333333364</c:v>
                </c:pt>
                <c:pt idx="1606">
                  <c:v>0.63861111111111057</c:v>
                </c:pt>
                <c:pt idx="1607">
                  <c:v>0.63916666666666622</c:v>
                </c:pt>
                <c:pt idx="1608">
                  <c:v>0.63944444444444493</c:v>
                </c:pt>
                <c:pt idx="1609">
                  <c:v>0.63972222222222186</c:v>
                </c:pt>
                <c:pt idx="1610">
                  <c:v>0.6402777777777775</c:v>
                </c:pt>
                <c:pt idx="1611">
                  <c:v>0.64055555555555621</c:v>
                </c:pt>
                <c:pt idx="1612">
                  <c:v>0.64138888888888879</c:v>
                </c:pt>
                <c:pt idx="1613">
                  <c:v>0.64166666666666572</c:v>
                </c:pt>
                <c:pt idx="1614">
                  <c:v>0.64222222222222136</c:v>
                </c:pt>
                <c:pt idx="1615">
                  <c:v>0.64250000000000007</c:v>
                </c:pt>
                <c:pt idx="1616">
                  <c:v>0.64305555555555571</c:v>
                </c:pt>
                <c:pt idx="1617">
                  <c:v>0.64361111111111136</c:v>
                </c:pt>
                <c:pt idx="1618">
                  <c:v>0.64388888888888829</c:v>
                </c:pt>
                <c:pt idx="1619">
                  <c:v>0.64444444444444393</c:v>
                </c:pt>
                <c:pt idx="1620">
                  <c:v>0.64499999999999957</c:v>
                </c:pt>
                <c:pt idx="1621">
                  <c:v>0.64527777777777828</c:v>
                </c:pt>
                <c:pt idx="1622">
                  <c:v>0.64583333333333393</c:v>
                </c:pt>
                <c:pt idx="1623">
                  <c:v>0.64638888888888957</c:v>
                </c:pt>
                <c:pt idx="1624">
                  <c:v>0.6466666666666665</c:v>
                </c:pt>
                <c:pt idx="1625">
                  <c:v>0.64694444444444343</c:v>
                </c:pt>
                <c:pt idx="1626">
                  <c:v>0.64722222222222214</c:v>
                </c:pt>
                <c:pt idx="1627">
                  <c:v>0.64749999999999908</c:v>
                </c:pt>
                <c:pt idx="1628">
                  <c:v>0.64805555555555472</c:v>
                </c:pt>
                <c:pt idx="1629">
                  <c:v>0.64833333333333343</c:v>
                </c:pt>
                <c:pt idx="1630">
                  <c:v>0.64888888888888907</c:v>
                </c:pt>
                <c:pt idx="1631">
                  <c:v>0.649166666666666</c:v>
                </c:pt>
                <c:pt idx="1632">
                  <c:v>0.64972222222222165</c:v>
                </c:pt>
                <c:pt idx="1633">
                  <c:v>0.65000000000000036</c:v>
                </c:pt>
                <c:pt idx="1634">
                  <c:v>0.65027777777777729</c:v>
                </c:pt>
                <c:pt idx="1635">
                  <c:v>0.650555555555556</c:v>
                </c:pt>
                <c:pt idx="1636">
                  <c:v>0.65111111111111164</c:v>
                </c:pt>
                <c:pt idx="1637">
                  <c:v>0.65166666666666728</c:v>
                </c:pt>
                <c:pt idx="1638">
                  <c:v>0.65194444444444422</c:v>
                </c:pt>
                <c:pt idx="1639">
                  <c:v>0.65249999999999986</c:v>
                </c:pt>
                <c:pt idx="1640">
                  <c:v>0.65277777777777679</c:v>
                </c:pt>
                <c:pt idx="1641">
                  <c:v>0.6530555555555555</c:v>
                </c:pt>
                <c:pt idx="1642">
                  <c:v>0.65333333333333243</c:v>
                </c:pt>
                <c:pt idx="1643">
                  <c:v>0.65388888888888808</c:v>
                </c:pt>
                <c:pt idx="1644">
                  <c:v>0.65444444444444372</c:v>
                </c:pt>
                <c:pt idx="1645">
                  <c:v>0.65499999999999936</c:v>
                </c:pt>
                <c:pt idx="1646">
                  <c:v>0.65527777777777807</c:v>
                </c:pt>
                <c:pt idx="1647">
                  <c:v>0.65583333333333371</c:v>
                </c:pt>
                <c:pt idx="1648">
                  <c:v>0.65638888888888935</c:v>
                </c:pt>
                <c:pt idx="1649">
                  <c:v>0.65666666666666629</c:v>
                </c:pt>
                <c:pt idx="1650">
                  <c:v>0.656944444444445</c:v>
                </c:pt>
                <c:pt idx="1651">
                  <c:v>0.65722222222222193</c:v>
                </c:pt>
                <c:pt idx="1652">
                  <c:v>0.65750000000000064</c:v>
                </c:pt>
                <c:pt idx="1653">
                  <c:v>0.65777777777777757</c:v>
                </c:pt>
                <c:pt idx="1654">
                  <c:v>0.65861111111111015</c:v>
                </c:pt>
                <c:pt idx="1655">
                  <c:v>0.65888888888888886</c:v>
                </c:pt>
                <c:pt idx="1656">
                  <c:v>0.6594444444444445</c:v>
                </c:pt>
                <c:pt idx="1657">
                  <c:v>0.66000000000000014</c:v>
                </c:pt>
                <c:pt idx="1658">
                  <c:v>0.66027777777777708</c:v>
                </c:pt>
                <c:pt idx="1659">
                  <c:v>0.66083333333333272</c:v>
                </c:pt>
                <c:pt idx="1660">
                  <c:v>0.66138888888888836</c:v>
                </c:pt>
                <c:pt idx="1661">
                  <c:v>0.66166666666666707</c:v>
                </c:pt>
                <c:pt idx="1662">
                  <c:v>0.66222222222222271</c:v>
                </c:pt>
                <c:pt idx="1663">
                  <c:v>0.66277777777777835</c:v>
                </c:pt>
                <c:pt idx="1664">
                  <c:v>0.663333333333334</c:v>
                </c:pt>
                <c:pt idx="1665">
                  <c:v>0.66361111111111093</c:v>
                </c:pt>
                <c:pt idx="1666">
                  <c:v>0.66416666666666657</c:v>
                </c:pt>
                <c:pt idx="1667">
                  <c:v>0.66472222222222221</c:v>
                </c:pt>
                <c:pt idx="1668">
                  <c:v>0.66499999999999915</c:v>
                </c:pt>
                <c:pt idx="1669">
                  <c:v>0.66527777777777786</c:v>
                </c:pt>
                <c:pt idx="1670">
                  <c:v>0.6658333333333335</c:v>
                </c:pt>
                <c:pt idx="1671">
                  <c:v>0.66611111111111043</c:v>
                </c:pt>
                <c:pt idx="1672">
                  <c:v>0.66666666666666607</c:v>
                </c:pt>
                <c:pt idx="1673">
                  <c:v>0.66694444444444478</c:v>
                </c:pt>
                <c:pt idx="1674">
                  <c:v>0.66722222222222172</c:v>
                </c:pt>
                <c:pt idx="1675">
                  <c:v>0.66750000000000043</c:v>
                </c:pt>
                <c:pt idx="1676">
                  <c:v>0.66777777777777736</c:v>
                </c:pt>
                <c:pt idx="1677">
                  <c:v>0.668333333333333</c:v>
                </c:pt>
                <c:pt idx="1678">
                  <c:v>0.66861111111111171</c:v>
                </c:pt>
                <c:pt idx="1679">
                  <c:v>0.66888888888888864</c:v>
                </c:pt>
                <c:pt idx="1680">
                  <c:v>0.66944444444444429</c:v>
                </c:pt>
                <c:pt idx="1681">
                  <c:v>0.66972222222222122</c:v>
                </c:pt>
                <c:pt idx="1682">
                  <c:v>0.66999999999999993</c:v>
                </c:pt>
                <c:pt idx="1683">
                  <c:v>0.67027777777777686</c:v>
                </c:pt>
                <c:pt idx="1684">
                  <c:v>0.6708333333333325</c:v>
                </c:pt>
                <c:pt idx="1685">
                  <c:v>0.67111111111111121</c:v>
                </c:pt>
                <c:pt idx="1686">
                  <c:v>0.67138888888888815</c:v>
                </c:pt>
                <c:pt idx="1687">
                  <c:v>0.67166666666666686</c:v>
                </c:pt>
                <c:pt idx="1688">
                  <c:v>0.67194444444444379</c:v>
                </c:pt>
                <c:pt idx="1689">
                  <c:v>0.67249999999999943</c:v>
                </c:pt>
                <c:pt idx="1690">
                  <c:v>0.67277777777777814</c:v>
                </c:pt>
                <c:pt idx="1691">
                  <c:v>0.67333333333333378</c:v>
                </c:pt>
                <c:pt idx="1692">
                  <c:v>0.67361111111111072</c:v>
                </c:pt>
                <c:pt idx="1693">
                  <c:v>0.67416666666666636</c:v>
                </c:pt>
                <c:pt idx="1694">
                  <c:v>0.674722222222222</c:v>
                </c:pt>
                <c:pt idx="1695">
                  <c:v>0.67500000000000071</c:v>
                </c:pt>
                <c:pt idx="1696">
                  <c:v>0.67527777777777764</c:v>
                </c:pt>
                <c:pt idx="1697">
                  <c:v>0.67583333333333329</c:v>
                </c:pt>
                <c:pt idx="1698">
                  <c:v>0.67611111111111022</c:v>
                </c:pt>
                <c:pt idx="1699">
                  <c:v>0.67638888888888893</c:v>
                </c:pt>
                <c:pt idx="1700">
                  <c:v>0.67666666666666586</c:v>
                </c:pt>
                <c:pt idx="1701">
                  <c:v>0.67694444444444457</c:v>
                </c:pt>
                <c:pt idx="1702">
                  <c:v>0.67750000000000021</c:v>
                </c:pt>
                <c:pt idx="1703">
                  <c:v>0.67777777777777715</c:v>
                </c:pt>
                <c:pt idx="1704">
                  <c:v>0.6786111111111115</c:v>
                </c:pt>
                <c:pt idx="1705">
                  <c:v>0.67888888888888843</c:v>
                </c:pt>
                <c:pt idx="1706">
                  <c:v>0.67916666666666714</c:v>
                </c:pt>
                <c:pt idx="1707">
                  <c:v>0.67972222222222278</c:v>
                </c:pt>
                <c:pt idx="1708">
                  <c:v>0.67999999999999972</c:v>
                </c:pt>
                <c:pt idx="1709">
                  <c:v>0.68027777777777843</c:v>
                </c:pt>
                <c:pt idx="1710">
                  <c:v>0.68083333333333229</c:v>
                </c:pt>
                <c:pt idx="1711">
                  <c:v>0.681111111111111</c:v>
                </c:pt>
                <c:pt idx="1712">
                  <c:v>0.68138888888888793</c:v>
                </c:pt>
                <c:pt idx="1713">
                  <c:v>0.68194444444444358</c:v>
                </c:pt>
                <c:pt idx="1714">
                  <c:v>0.68277777777777793</c:v>
                </c:pt>
                <c:pt idx="1715">
                  <c:v>0.68305555555555486</c:v>
                </c:pt>
                <c:pt idx="1716">
                  <c:v>0.68333333333333357</c:v>
                </c:pt>
                <c:pt idx="1717">
                  <c:v>0.68388888888888921</c:v>
                </c:pt>
                <c:pt idx="1718">
                  <c:v>0.68416666666666615</c:v>
                </c:pt>
                <c:pt idx="1719">
                  <c:v>0.68444444444444485</c:v>
                </c:pt>
                <c:pt idx="1720">
                  <c:v>0.6850000000000005</c:v>
                </c:pt>
                <c:pt idx="1721">
                  <c:v>0.68555555555555614</c:v>
                </c:pt>
                <c:pt idx="1722">
                  <c:v>0.68583333333333307</c:v>
                </c:pt>
                <c:pt idx="1723">
                  <c:v>0.68611111111111178</c:v>
                </c:pt>
                <c:pt idx="1724">
                  <c:v>0.68666666666666565</c:v>
                </c:pt>
                <c:pt idx="1725">
                  <c:v>0.68722222222222129</c:v>
                </c:pt>
                <c:pt idx="1726">
                  <c:v>0.6875</c:v>
                </c:pt>
                <c:pt idx="1727">
                  <c:v>0.68777777777777693</c:v>
                </c:pt>
                <c:pt idx="1728">
                  <c:v>0.68833333333333258</c:v>
                </c:pt>
                <c:pt idx="1729">
                  <c:v>0.68861111111111128</c:v>
                </c:pt>
                <c:pt idx="1730">
                  <c:v>0.68916666666666693</c:v>
                </c:pt>
                <c:pt idx="1731">
                  <c:v>0.68972222222222257</c:v>
                </c:pt>
                <c:pt idx="1732">
                  <c:v>0.69027777777777821</c:v>
                </c:pt>
                <c:pt idx="1733">
                  <c:v>0.69055555555555515</c:v>
                </c:pt>
                <c:pt idx="1734">
                  <c:v>0.69083333333333385</c:v>
                </c:pt>
                <c:pt idx="1735">
                  <c:v>0.69111111111111079</c:v>
                </c:pt>
                <c:pt idx="1736">
                  <c:v>0.69166666666666643</c:v>
                </c:pt>
                <c:pt idx="1737">
                  <c:v>0.69194444444444514</c:v>
                </c:pt>
                <c:pt idx="1738">
                  <c:v>0.69249999999999901</c:v>
                </c:pt>
                <c:pt idx="1739">
                  <c:v>0.69277777777777771</c:v>
                </c:pt>
                <c:pt idx="1740">
                  <c:v>0.69305555555555465</c:v>
                </c:pt>
                <c:pt idx="1741">
                  <c:v>0.69361111111111029</c:v>
                </c:pt>
                <c:pt idx="1742">
                  <c:v>0.693888888888889</c:v>
                </c:pt>
                <c:pt idx="1743">
                  <c:v>0.69444444444444464</c:v>
                </c:pt>
                <c:pt idx="1744">
                  <c:v>0.69472222222222157</c:v>
                </c:pt>
                <c:pt idx="1745">
                  <c:v>0.69527777777777722</c:v>
                </c:pt>
                <c:pt idx="1746">
                  <c:v>0.69555555555555593</c:v>
                </c:pt>
                <c:pt idx="1747">
                  <c:v>0.69583333333333286</c:v>
                </c:pt>
                <c:pt idx="1748">
                  <c:v>0.6963888888888885</c:v>
                </c:pt>
                <c:pt idx="1749">
                  <c:v>0.69694444444444414</c:v>
                </c:pt>
                <c:pt idx="1750">
                  <c:v>0.69722222222222285</c:v>
                </c:pt>
                <c:pt idx="1751">
                  <c:v>0.69777777777777672</c:v>
                </c:pt>
                <c:pt idx="1752">
                  <c:v>0.69833333333333236</c:v>
                </c:pt>
                <c:pt idx="1753">
                  <c:v>0.69861111111111107</c:v>
                </c:pt>
                <c:pt idx="1754">
                  <c:v>0.698888888888888</c:v>
                </c:pt>
                <c:pt idx="1755">
                  <c:v>0.69944444444444365</c:v>
                </c:pt>
                <c:pt idx="1756">
                  <c:v>0.69972222222222236</c:v>
                </c:pt>
                <c:pt idx="1757">
                  <c:v>0.69999999999999929</c:v>
                </c:pt>
                <c:pt idx="1758">
                  <c:v>0.70055555555555493</c:v>
                </c:pt>
                <c:pt idx="1759">
                  <c:v>0.70083333333333364</c:v>
                </c:pt>
                <c:pt idx="1760">
                  <c:v>0.70111111111111057</c:v>
                </c:pt>
                <c:pt idx="1761">
                  <c:v>0.70166666666666622</c:v>
                </c:pt>
                <c:pt idx="1762">
                  <c:v>0.70222222222222186</c:v>
                </c:pt>
                <c:pt idx="1763">
                  <c:v>0.70250000000000057</c:v>
                </c:pt>
                <c:pt idx="1764">
                  <c:v>0.7027777777777775</c:v>
                </c:pt>
                <c:pt idx="1765">
                  <c:v>0.70305555555555621</c:v>
                </c:pt>
                <c:pt idx="1766">
                  <c:v>0.70361111111111008</c:v>
                </c:pt>
                <c:pt idx="1767">
                  <c:v>0.70388888888888879</c:v>
                </c:pt>
                <c:pt idx="1768">
                  <c:v>0.70416666666666572</c:v>
                </c:pt>
                <c:pt idx="1769">
                  <c:v>0.70472222222222136</c:v>
                </c:pt>
                <c:pt idx="1770">
                  <c:v>0.705277777777777</c:v>
                </c:pt>
                <c:pt idx="1771">
                  <c:v>0.70555555555555571</c:v>
                </c:pt>
                <c:pt idx="1772">
                  <c:v>0.70611111111111136</c:v>
                </c:pt>
                <c:pt idx="1773">
                  <c:v>0.70638888888888829</c:v>
                </c:pt>
                <c:pt idx="1774">
                  <c:v>0.706666666666667</c:v>
                </c:pt>
                <c:pt idx="1775">
                  <c:v>0.70722222222222264</c:v>
                </c:pt>
                <c:pt idx="1776">
                  <c:v>0.70749999999999957</c:v>
                </c:pt>
                <c:pt idx="1777">
                  <c:v>0.70805555555555522</c:v>
                </c:pt>
                <c:pt idx="1778">
                  <c:v>0.70833333333333393</c:v>
                </c:pt>
                <c:pt idx="1779">
                  <c:v>0.70861111111111086</c:v>
                </c:pt>
                <c:pt idx="1780">
                  <c:v>0.70888888888888957</c:v>
                </c:pt>
                <c:pt idx="1781">
                  <c:v>0.7091666666666665</c:v>
                </c:pt>
                <c:pt idx="1782">
                  <c:v>0.70972222222222214</c:v>
                </c:pt>
                <c:pt idx="1783">
                  <c:v>0.71055555555555472</c:v>
                </c:pt>
                <c:pt idx="1784">
                  <c:v>0.71111111111111036</c:v>
                </c:pt>
                <c:pt idx="1785">
                  <c:v>0.71138888888888907</c:v>
                </c:pt>
                <c:pt idx="1786">
                  <c:v>0.71194444444444471</c:v>
                </c:pt>
                <c:pt idx="1787">
                  <c:v>0.71250000000000036</c:v>
                </c:pt>
                <c:pt idx="1788">
                  <c:v>0.71277777777777729</c:v>
                </c:pt>
                <c:pt idx="1789">
                  <c:v>0.71333333333333293</c:v>
                </c:pt>
                <c:pt idx="1790">
                  <c:v>0.71361111111111164</c:v>
                </c:pt>
                <c:pt idx="1791">
                  <c:v>0.71416666666666728</c:v>
                </c:pt>
                <c:pt idx="1792">
                  <c:v>0.71444444444444422</c:v>
                </c:pt>
                <c:pt idx="1793">
                  <c:v>0.71472222222222292</c:v>
                </c:pt>
                <c:pt idx="1794">
                  <c:v>0.71499999999999986</c:v>
                </c:pt>
                <c:pt idx="1795">
                  <c:v>0.71527777777777679</c:v>
                </c:pt>
                <c:pt idx="1796">
                  <c:v>0.7155555555555555</c:v>
                </c:pt>
                <c:pt idx="1797">
                  <c:v>0.71583333333333243</c:v>
                </c:pt>
                <c:pt idx="1798">
                  <c:v>0.71638888888888808</c:v>
                </c:pt>
                <c:pt idx="1799">
                  <c:v>0.71666666666666679</c:v>
                </c:pt>
                <c:pt idx="1800">
                  <c:v>0.71694444444444372</c:v>
                </c:pt>
                <c:pt idx="1801">
                  <c:v>0.71749999999999936</c:v>
                </c:pt>
                <c:pt idx="1802">
                  <c:v>0.718055555555555</c:v>
                </c:pt>
                <c:pt idx="1803">
                  <c:v>0.71833333333333371</c:v>
                </c:pt>
                <c:pt idx="1804">
                  <c:v>0.71861111111111065</c:v>
                </c:pt>
                <c:pt idx="1805">
                  <c:v>0.71888888888888935</c:v>
                </c:pt>
                <c:pt idx="1806">
                  <c:v>0.71916666666666629</c:v>
                </c:pt>
                <c:pt idx="1807">
                  <c:v>0.71972222222222193</c:v>
                </c:pt>
                <c:pt idx="1808">
                  <c:v>0.72000000000000064</c:v>
                </c:pt>
                <c:pt idx="1809">
                  <c:v>0.72027777777777757</c:v>
                </c:pt>
                <c:pt idx="1810">
                  <c:v>0.72083333333333321</c:v>
                </c:pt>
                <c:pt idx="1811">
                  <c:v>0.72111111111111015</c:v>
                </c:pt>
                <c:pt idx="1812">
                  <c:v>0.72138888888888886</c:v>
                </c:pt>
                <c:pt idx="1813">
                  <c:v>0.7219444444444445</c:v>
                </c:pt>
                <c:pt idx="1814">
                  <c:v>0.72250000000000014</c:v>
                </c:pt>
                <c:pt idx="1815">
                  <c:v>0.72277777777777708</c:v>
                </c:pt>
                <c:pt idx="1816">
                  <c:v>0.72333333333333272</c:v>
                </c:pt>
                <c:pt idx="1817">
                  <c:v>0.72361111111111143</c:v>
                </c:pt>
                <c:pt idx="1818">
                  <c:v>0.72388888888888836</c:v>
                </c:pt>
                <c:pt idx="1819">
                  <c:v>0.72416666666666707</c:v>
                </c:pt>
                <c:pt idx="1820">
                  <c:v>0.72472222222222271</c:v>
                </c:pt>
                <c:pt idx="1821">
                  <c:v>0.72499999999999964</c:v>
                </c:pt>
                <c:pt idx="1822">
                  <c:v>0.72527777777777835</c:v>
                </c:pt>
                <c:pt idx="1823">
                  <c:v>0.72555555555555529</c:v>
                </c:pt>
                <c:pt idx="1824">
                  <c:v>0.72611111111111093</c:v>
                </c:pt>
                <c:pt idx="1825">
                  <c:v>0.72638888888888786</c:v>
                </c:pt>
                <c:pt idx="1826">
                  <c:v>0.72666666666666657</c:v>
                </c:pt>
                <c:pt idx="1827">
                  <c:v>0.72749999999999915</c:v>
                </c:pt>
                <c:pt idx="1828">
                  <c:v>0.72805555555555479</c:v>
                </c:pt>
                <c:pt idx="1829">
                  <c:v>0.7283333333333335</c:v>
                </c:pt>
                <c:pt idx="1830">
                  <c:v>0.72888888888888914</c:v>
                </c:pt>
                <c:pt idx="1831">
                  <c:v>0.72916666666666607</c:v>
                </c:pt>
                <c:pt idx="1832">
                  <c:v>0.72972222222222172</c:v>
                </c:pt>
                <c:pt idx="1833">
                  <c:v>0.73000000000000043</c:v>
                </c:pt>
                <c:pt idx="1834">
                  <c:v>0.73055555555555607</c:v>
                </c:pt>
                <c:pt idx="1835">
                  <c:v>0.730833333333333</c:v>
                </c:pt>
                <c:pt idx="1836">
                  <c:v>0.73138888888888864</c:v>
                </c:pt>
                <c:pt idx="1837">
                  <c:v>0.73166666666666735</c:v>
                </c:pt>
                <c:pt idx="1838">
                  <c:v>0.73194444444444429</c:v>
                </c:pt>
                <c:pt idx="1839">
                  <c:v>0.73249999999999993</c:v>
                </c:pt>
                <c:pt idx="1840">
                  <c:v>0.73305555555555557</c:v>
                </c:pt>
                <c:pt idx="1841">
                  <c:v>0.7333333333333325</c:v>
                </c:pt>
                <c:pt idx="1842">
                  <c:v>0.73361111111111121</c:v>
                </c:pt>
                <c:pt idx="1843">
                  <c:v>0.73416666666666686</c:v>
                </c:pt>
                <c:pt idx="1844">
                  <c:v>0.73444444444444379</c:v>
                </c:pt>
                <c:pt idx="1845">
                  <c:v>0.7347222222222225</c:v>
                </c:pt>
                <c:pt idx="1846">
                  <c:v>0.73527777777777814</c:v>
                </c:pt>
                <c:pt idx="1847">
                  <c:v>0.73555555555555507</c:v>
                </c:pt>
                <c:pt idx="1848">
                  <c:v>0.73611111111111072</c:v>
                </c:pt>
                <c:pt idx="1849">
                  <c:v>0.73638888888888943</c:v>
                </c:pt>
                <c:pt idx="1850">
                  <c:v>0.73694444444444507</c:v>
                </c:pt>
                <c:pt idx="1851">
                  <c:v>0.73750000000000071</c:v>
                </c:pt>
                <c:pt idx="1852">
                  <c:v>0.73805555555555458</c:v>
                </c:pt>
                <c:pt idx="1853">
                  <c:v>0.73833333333333329</c:v>
                </c:pt>
                <c:pt idx="1854">
                  <c:v>0.73861111111111022</c:v>
                </c:pt>
                <c:pt idx="1855">
                  <c:v>0.73916666666666586</c:v>
                </c:pt>
                <c:pt idx="1856">
                  <c:v>0.73944444444444457</c:v>
                </c:pt>
                <c:pt idx="1857">
                  <c:v>0.7397222222222215</c:v>
                </c:pt>
                <c:pt idx="1858">
                  <c:v>0.74027777777777715</c:v>
                </c:pt>
                <c:pt idx="1859">
                  <c:v>0.74083333333333279</c:v>
                </c:pt>
                <c:pt idx="1860">
                  <c:v>0.7411111111111115</c:v>
                </c:pt>
                <c:pt idx="1861">
                  <c:v>0.74138888888888843</c:v>
                </c:pt>
                <c:pt idx="1862">
                  <c:v>0.74166666666666714</c:v>
                </c:pt>
                <c:pt idx="1863">
                  <c:v>0.74222222222222278</c:v>
                </c:pt>
                <c:pt idx="1864">
                  <c:v>0.74249999999999972</c:v>
                </c:pt>
                <c:pt idx="1865">
                  <c:v>0.74305555555555536</c:v>
                </c:pt>
                <c:pt idx="1866">
                  <c:v>0.74333333333333229</c:v>
                </c:pt>
                <c:pt idx="1867">
                  <c:v>0.743611111111111</c:v>
                </c:pt>
                <c:pt idx="1868">
                  <c:v>0.74444444444444358</c:v>
                </c:pt>
                <c:pt idx="1869">
                  <c:v>0.74472222222222229</c:v>
                </c:pt>
                <c:pt idx="1870">
                  <c:v>0.74527777777777793</c:v>
                </c:pt>
                <c:pt idx="1871">
                  <c:v>0.74555555555555486</c:v>
                </c:pt>
                <c:pt idx="1872">
                  <c:v>0.74583333333333357</c:v>
                </c:pt>
                <c:pt idx="1873">
                  <c:v>0.74638888888888921</c:v>
                </c:pt>
                <c:pt idx="1874">
                  <c:v>0.74666666666666615</c:v>
                </c:pt>
                <c:pt idx="1875">
                  <c:v>0.74694444444444485</c:v>
                </c:pt>
                <c:pt idx="1876">
                  <c:v>0.74722222222222179</c:v>
                </c:pt>
                <c:pt idx="1877">
                  <c:v>0.7475000000000005</c:v>
                </c:pt>
                <c:pt idx="1878">
                  <c:v>0.74777777777777743</c:v>
                </c:pt>
                <c:pt idx="1879">
                  <c:v>0.74805555555555614</c:v>
                </c:pt>
                <c:pt idx="1880">
                  <c:v>0.74833333333333307</c:v>
                </c:pt>
                <c:pt idx="1881">
                  <c:v>0.74861111111111178</c:v>
                </c:pt>
                <c:pt idx="1882">
                  <c:v>0.74916666666666565</c:v>
                </c:pt>
                <c:pt idx="1883">
                  <c:v>0.74944444444444436</c:v>
                </c:pt>
                <c:pt idx="1884">
                  <c:v>0.74972222222222129</c:v>
                </c:pt>
                <c:pt idx="1885">
                  <c:v>0.75027777777777693</c:v>
                </c:pt>
                <c:pt idx="1886">
                  <c:v>0.75055555555555564</c:v>
                </c:pt>
                <c:pt idx="1887">
                  <c:v>0.75083333333333258</c:v>
                </c:pt>
                <c:pt idx="1888">
                  <c:v>0.75138888888888822</c:v>
                </c:pt>
                <c:pt idx="1889">
                  <c:v>0.75166666666666693</c:v>
                </c:pt>
                <c:pt idx="1890">
                  <c:v>0.75222222222222257</c:v>
                </c:pt>
                <c:pt idx="1891">
                  <c:v>0.7524999999999995</c:v>
                </c:pt>
                <c:pt idx="1892">
                  <c:v>0.75277777777777821</c:v>
                </c:pt>
                <c:pt idx="1893">
                  <c:v>0.75305555555555515</c:v>
                </c:pt>
                <c:pt idx="1894">
                  <c:v>0.75333333333333385</c:v>
                </c:pt>
                <c:pt idx="1895">
                  <c:v>0.75361111111111079</c:v>
                </c:pt>
                <c:pt idx="1896">
                  <c:v>0.7538888888888895</c:v>
                </c:pt>
                <c:pt idx="1897">
                  <c:v>0.75416666666666643</c:v>
                </c:pt>
                <c:pt idx="1898">
                  <c:v>0.75472222222222207</c:v>
                </c:pt>
                <c:pt idx="1899">
                  <c:v>0.75499999999999901</c:v>
                </c:pt>
                <c:pt idx="1900">
                  <c:v>0.75527777777777771</c:v>
                </c:pt>
                <c:pt idx="1901">
                  <c:v>0.75583333333333336</c:v>
                </c:pt>
                <c:pt idx="1902">
                  <c:v>0.756388888888889</c:v>
                </c:pt>
                <c:pt idx="1903">
                  <c:v>0.75666666666666593</c:v>
                </c:pt>
                <c:pt idx="1904">
                  <c:v>0.75722222222222157</c:v>
                </c:pt>
                <c:pt idx="1905">
                  <c:v>0.75750000000000028</c:v>
                </c:pt>
                <c:pt idx="1906">
                  <c:v>0.75777777777777722</c:v>
                </c:pt>
                <c:pt idx="1907">
                  <c:v>0.75805555555555593</c:v>
                </c:pt>
                <c:pt idx="1908">
                  <c:v>0.75833333333333286</c:v>
                </c:pt>
                <c:pt idx="1909">
                  <c:v>0.75861111111111157</c:v>
                </c:pt>
                <c:pt idx="1910">
                  <c:v>0.75916666666666721</c:v>
                </c:pt>
                <c:pt idx="1911">
                  <c:v>0.75944444444444414</c:v>
                </c:pt>
                <c:pt idx="1912">
                  <c:v>0.75999999999999979</c:v>
                </c:pt>
                <c:pt idx="1913">
                  <c:v>0.76055555555555543</c:v>
                </c:pt>
                <c:pt idx="1914">
                  <c:v>0.76083333333333236</c:v>
                </c:pt>
                <c:pt idx="1915">
                  <c:v>0.76111111111111107</c:v>
                </c:pt>
                <c:pt idx="1916">
                  <c:v>0.761388888888888</c:v>
                </c:pt>
                <c:pt idx="1917">
                  <c:v>0.76194444444444365</c:v>
                </c:pt>
                <c:pt idx="1918">
                  <c:v>0.76249999999999929</c:v>
                </c:pt>
                <c:pt idx="1919">
                  <c:v>0.762777777777778</c:v>
                </c:pt>
                <c:pt idx="1920">
                  <c:v>0.76305555555555493</c:v>
                </c:pt>
                <c:pt idx="1921">
                  <c:v>0.76361111111111057</c:v>
                </c:pt>
                <c:pt idx="1922">
                  <c:v>0.76416666666666622</c:v>
                </c:pt>
                <c:pt idx="1923">
                  <c:v>0.76472222222222186</c:v>
                </c:pt>
                <c:pt idx="1924">
                  <c:v>0.76500000000000057</c:v>
                </c:pt>
                <c:pt idx="1925">
                  <c:v>0.7652777777777775</c:v>
                </c:pt>
                <c:pt idx="1926">
                  <c:v>0.76583333333333314</c:v>
                </c:pt>
                <c:pt idx="1927">
                  <c:v>0.76638888888888879</c:v>
                </c:pt>
                <c:pt idx="1928">
                  <c:v>0.76694444444444443</c:v>
                </c:pt>
                <c:pt idx="1929">
                  <c:v>0.76750000000000007</c:v>
                </c:pt>
                <c:pt idx="1930">
                  <c:v>0.76805555555555571</c:v>
                </c:pt>
                <c:pt idx="1931">
                  <c:v>0.76833333333333265</c:v>
                </c:pt>
                <c:pt idx="1932">
                  <c:v>0.76861111111111136</c:v>
                </c:pt>
                <c:pt idx="1933">
                  <c:v>0.769166666666667</c:v>
                </c:pt>
                <c:pt idx="1934">
                  <c:v>0.76944444444444393</c:v>
                </c:pt>
                <c:pt idx="1935">
                  <c:v>0.76999999999999957</c:v>
                </c:pt>
                <c:pt idx="1936">
                  <c:v>0.77027777777777828</c:v>
                </c:pt>
                <c:pt idx="1937">
                  <c:v>0.77083333333333393</c:v>
                </c:pt>
                <c:pt idx="1938">
                  <c:v>0.77138888888888957</c:v>
                </c:pt>
                <c:pt idx="1939">
                  <c:v>0.7716666666666665</c:v>
                </c:pt>
                <c:pt idx="1940">
                  <c:v>0.77222222222222214</c:v>
                </c:pt>
                <c:pt idx="1941">
                  <c:v>0.77249999999999908</c:v>
                </c:pt>
                <c:pt idx="1942">
                  <c:v>0.77277777777777779</c:v>
                </c:pt>
                <c:pt idx="1943">
                  <c:v>0.77305555555555472</c:v>
                </c:pt>
                <c:pt idx="1944">
                  <c:v>0.77361111111111036</c:v>
                </c:pt>
                <c:pt idx="1945">
                  <c:v>0.77388888888888907</c:v>
                </c:pt>
                <c:pt idx="1946">
                  <c:v>0.774166666666666</c:v>
                </c:pt>
                <c:pt idx="1947">
                  <c:v>0.77472222222222165</c:v>
                </c:pt>
                <c:pt idx="1948">
                  <c:v>0.77500000000000036</c:v>
                </c:pt>
                <c:pt idx="1949">
                  <c:v>0.775555555555556</c:v>
                </c:pt>
                <c:pt idx="1950">
                  <c:v>0.77611111111111164</c:v>
                </c:pt>
                <c:pt idx="1951">
                  <c:v>0.77666666666666728</c:v>
                </c:pt>
                <c:pt idx="1952">
                  <c:v>0.77694444444444422</c:v>
                </c:pt>
                <c:pt idx="1953">
                  <c:v>0.77749999999999986</c:v>
                </c:pt>
                <c:pt idx="1954">
                  <c:v>0.77777777777777679</c:v>
                </c:pt>
                <c:pt idx="1955">
                  <c:v>0.7780555555555555</c:v>
                </c:pt>
                <c:pt idx="1956">
                  <c:v>0.77833333333333243</c:v>
                </c:pt>
                <c:pt idx="1957">
                  <c:v>0.77861111111111114</c:v>
                </c:pt>
                <c:pt idx="1958">
                  <c:v>0.77888888888888808</c:v>
                </c:pt>
                <c:pt idx="1959">
                  <c:v>0.77944444444444372</c:v>
                </c:pt>
                <c:pt idx="1960">
                  <c:v>0.77972222222222243</c:v>
                </c:pt>
                <c:pt idx="1961">
                  <c:v>0.78027777777777807</c:v>
                </c:pt>
                <c:pt idx="1962">
                  <c:v>0.78083333333333371</c:v>
                </c:pt>
                <c:pt idx="1963">
                  <c:v>0.78111111111111065</c:v>
                </c:pt>
                <c:pt idx="1964">
                  <c:v>0.78166666666666629</c:v>
                </c:pt>
                <c:pt idx="1965">
                  <c:v>0.78222222222222193</c:v>
                </c:pt>
                <c:pt idx="1966">
                  <c:v>0.78250000000000064</c:v>
                </c:pt>
                <c:pt idx="1967">
                  <c:v>0.78277777777777757</c:v>
                </c:pt>
                <c:pt idx="1968">
                  <c:v>0.78305555555555451</c:v>
                </c:pt>
                <c:pt idx="1969">
                  <c:v>0.78333333333333321</c:v>
                </c:pt>
                <c:pt idx="1970">
                  <c:v>0.78388888888888886</c:v>
                </c:pt>
                <c:pt idx="1971">
                  <c:v>0.7844444444444445</c:v>
                </c:pt>
                <c:pt idx="1972">
                  <c:v>0.78472222222222143</c:v>
                </c:pt>
                <c:pt idx="1973">
                  <c:v>0.78527777777777708</c:v>
                </c:pt>
                <c:pt idx="1974">
                  <c:v>0.78583333333333272</c:v>
                </c:pt>
                <c:pt idx="1975">
                  <c:v>0.78611111111111143</c:v>
                </c:pt>
                <c:pt idx="1976">
                  <c:v>0.78638888888888836</c:v>
                </c:pt>
                <c:pt idx="1977">
                  <c:v>0.78666666666666707</c:v>
                </c:pt>
                <c:pt idx="1978">
                  <c:v>0.78722222222222271</c:v>
                </c:pt>
                <c:pt idx="1979">
                  <c:v>0.78749999999999964</c:v>
                </c:pt>
                <c:pt idx="1980">
                  <c:v>0.78777777777777835</c:v>
                </c:pt>
                <c:pt idx="1981">
                  <c:v>0.788333333333334</c:v>
                </c:pt>
                <c:pt idx="1982">
                  <c:v>0.78861111111111093</c:v>
                </c:pt>
                <c:pt idx="1983">
                  <c:v>0.78916666666666657</c:v>
                </c:pt>
                <c:pt idx="1984">
                  <c:v>0.78972222222222221</c:v>
                </c:pt>
                <c:pt idx="1985">
                  <c:v>0.79027777777777786</c:v>
                </c:pt>
                <c:pt idx="1986">
                  <c:v>0.79055555555555479</c:v>
                </c:pt>
                <c:pt idx="1987">
                  <c:v>0.7908333333333335</c:v>
                </c:pt>
                <c:pt idx="1988">
                  <c:v>0.79111111111111043</c:v>
                </c:pt>
                <c:pt idx="1989">
                  <c:v>0.79166666666666607</c:v>
                </c:pt>
                <c:pt idx="1990">
                  <c:v>0.79222222222222172</c:v>
                </c:pt>
                <c:pt idx="1991">
                  <c:v>0.79250000000000043</c:v>
                </c:pt>
                <c:pt idx="1992">
                  <c:v>0.79277777777777736</c:v>
                </c:pt>
                <c:pt idx="1993">
                  <c:v>0.793333333333333</c:v>
                </c:pt>
                <c:pt idx="1994">
                  <c:v>0.79388888888888864</c:v>
                </c:pt>
                <c:pt idx="1995">
                  <c:v>0.79416666666666735</c:v>
                </c:pt>
                <c:pt idx="1996">
                  <c:v>0.79444444444444429</c:v>
                </c:pt>
                <c:pt idx="1997">
                  <c:v>0.79472222222222122</c:v>
                </c:pt>
                <c:pt idx="1998">
                  <c:v>0.79527777777777686</c:v>
                </c:pt>
                <c:pt idx="1999">
                  <c:v>0.79555555555555557</c:v>
                </c:pt>
                <c:pt idx="2000">
                  <c:v>0.7958333333333325</c:v>
                </c:pt>
                <c:pt idx="2001">
                  <c:v>0.79638888888888815</c:v>
                </c:pt>
                <c:pt idx="2002">
                  <c:v>0.79666666666666686</c:v>
                </c:pt>
                <c:pt idx="2003">
                  <c:v>0.79694444444444379</c:v>
                </c:pt>
                <c:pt idx="2004">
                  <c:v>0.79749999999999943</c:v>
                </c:pt>
                <c:pt idx="2005">
                  <c:v>0.79777777777777814</c:v>
                </c:pt>
                <c:pt idx="2006">
                  <c:v>0.79833333333333378</c:v>
                </c:pt>
                <c:pt idx="2007">
                  <c:v>0.79888888888888943</c:v>
                </c:pt>
                <c:pt idx="2008">
                  <c:v>0.79944444444444507</c:v>
                </c:pt>
                <c:pt idx="2009">
                  <c:v>0.799722222222222</c:v>
                </c:pt>
                <c:pt idx="2010">
                  <c:v>0.80000000000000071</c:v>
                </c:pt>
                <c:pt idx="2011">
                  <c:v>0.80055555555555458</c:v>
                </c:pt>
                <c:pt idx="2012">
                  <c:v>0.80083333333333329</c:v>
                </c:pt>
                <c:pt idx="2013">
                  <c:v>0.80111111111111022</c:v>
                </c:pt>
                <c:pt idx="2014">
                  <c:v>0.80166666666666586</c:v>
                </c:pt>
                <c:pt idx="2015">
                  <c:v>0.80194444444444457</c:v>
                </c:pt>
                <c:pt idx="2016">
                  <c:v>0.8022222222222215</c:v>
                </c:pt>
                <c:pt idx="2017">
                  <c:v>0.80250000000000021</c:v>
                </c:pt>
                <c:pt idx="2018">
                  <c:v>0.80277777777777715</c:v>
                </c:pt>
                <c:pt idx="2019">
                  <c:v>0.80333333333333279</c:v>
                </c:pt>
                <c:pt idx="2020">
                  <c:v>0.8036111111111115</c:v>
                </c:pt>
                <c:pt idx="2021">
                  <c:v>0.80416666666666714</c:v>
                </c:pt>
                <c:pt idx="2022">
                  <c:v>0.80444444444444407</c:v>
                </c:pt>
                <c:pt idx="2023">
                  <c:v>0.80472222222222278</c:v>
                </c:pt>
                <c:pt idx="2024">
                  <c:v>0.80527777777777843</c:v>
                </c:pt>
                <c:pt idx="2025">
                  <c:v>0.80555555555555536</c:v>
                </c:pt>
                <c:pt idx="2026">
                  <c:v>0.806111111111111</c:v>
                </c:pt>
                <c:pt idx="2027">
                  <c:v>0.80638888888888793</c:v>
                </c:pt>
                <c:pt idx="2028">
                  <c:v>0.80694444444444358</c:v>
                </c:pt>
                <c:pt idx="2029">
                  <c:v>0.80722222222222229</c:v>
                </c:pt>
                <c:pt idx="2030">
                  <c:v>0.80777777777777793</c:v>
                </c:pt>
                <c:pt idx="2031">
                  <c:v>0.80805555555555486</c:v>
                </c:pt>
                <c:pt idx="2032">
                  <c:v>0.8086111111111105</c:v>
                </c:pt>
                <c:pt idx="2033">
                  <c:v>0.80916666666666615</c:v>
                </c:pt>
                <c:pt idx="2034">
                  <c:v>0.80944444444444485</c:v>
                </c:pt>
                <c:pt idx="2035">
                  <c:v>0.80972222222222179</c:v>
                </c:pt>
                <c:pt idx="2036">
                  <c:v>0.81027777777777743</c:v>
                </c:pt>
                <c:pt idx="2037">
                  <c:v>0.81083333333333307</c:v>
                </c:pt>
                <c:pt idx="2038">
                  <c:v>0.81138888888888872</c:v>
                </c:pt>
                <c:pt idx="2039">
                  <c:v>0.81194444444444436</c:v>
                </c:pt>
                <c:pt idx="2040">
                  <c:v>0.81222222222222129</c:v>
                </c:pt>
                <c:pt idx="2041">
                  <c:v>0.81277777777777693</c:v>
                </c:pt>
                <c:pt idx="2042">
                  <c:v>0.81333333333333258</c:v>
                </c:pt>
                <c:pt idx="2043">
                  <c:v>0.81388888888888822</c:v>
                </c:pt>
                <c:pt idx="2044">
                  <c:v>0.81444444444444386</c:v>
                </c:pt>
                <c:pt idx="2045">
                  <c:v>0.81472222222222257</c:v>
                </c:pt>
                <c:pt idx="2046">
                  <c:v>0.81527777777777821</c:v>
                </c:pt>
                <c:pt idx="2047">
                  <c:v>0.81555555555555515</c:v>
                </c:pt>
                <c:pt idx="2048">
                  <c:v>0.81583333333333385</c:v>
                </c:pt>
                <c:pt idx="2049">
                  <c:v>0.8163888888888895</c:v>
                </c:pt>
                <c:pt idx="2050">
                  <c:v>0.81694444444444514</c:v>
                </c:pt>
                <c:pt idx="2051">
                  <c:v>0.81722222222222207</c:v>
                </c:pt>
                <c:pt idx="2052">
                  <c:v>0.81777777777777771</c:v>
                </c:pt>
                <c:pt idx="2053">
                  <c:v>0.81833333333333336</c:v>
                </c:pt>
                <c:pt idx="2054">
                  <c:v>0.81861111111111029</c:v>
                </c:pt>
                <c:pt idx="2055">
                  <c:v>0.818888888888889</c:v>
                </c:pt>
                <c:pt idx="2056">
                  <c:v>0.81944444444444464</c:v>
                </c:pt>
                <c:pt idx="2057">
                  <c:v>0.82000000000000028</c:v>
                </c:pt>
                <c:pt idx="2058">
                  <c:v>0.82027777777777722</c:v>
                </c:pt>
                <c:pt idx="2059">
                  <c:v>0.82083333333333286</c:v>
                </c:pt>
                <c:pt idx="2060">
                  <c:v>0.82111111111111157</c:v>
                </c:pt>
                <c:pt idx="2061">
                  <c:v>0.8213888888888885</c:v>
                </c:pt>
                <c:pt idx="2062">
                  <c:v>0.82166666666666721</c:v>
                </c:pt>
                <c:pt idx="2063">
                  <c:v>0.82194444444444414</c:v>
                </c:pt>
                <c:pt idx="2064">
                  <c:v>0.82222222222222285</c:v>
                </c:pt>
                <c:pt idx="2065">
                  <c:v>0.82277777777777672</c:v>
                </c:pt>
                <c:pt idx="2066">
                  <c:v>0.82305555555555543</c:v>
                </c:pt>
                <c:pt idx="2067">
                  <c:v>0.82361111111111107</c:v>
                </c:pt>
                <c:pt idx="2068">
                  <c:v>0.82416666666666671</c:v>
                </c:pt>
                <c:pt idx="2069">
                  <c:v>0.82472222222222236</c:v>
                </c:pt>
                <c:pt idx="2070">
                  <c:v>0.82499999999999929</c:v>
                </c:pt>
                <c:pt idx="2071">
                  <c:v>0.825277777777778</c:v>
                </c:pt>
                <c:pt idx="2072">
                  <c:v>0.82555555555555493</c:v>
                </c:pt>
                <c:pt idx="2073">
                  <c:v>0.82583333333333364</c:v>
                </c:pt>
                <c:pt idx="2074">
                  <c:v>0.82638888888888928</c:v>
                </c:pt>
                <c:pt idx="2075">
                  <c:v>0.82694444444444493</c:v>
                </c:pt>
                <c:pt idx="2076">
                  <c:v>0.82722222222222186</c:v>
                </c:pt>
                <c:pt idx="2077">
                  <c:v>0.8277777777777775</c:v>
                </c:pt>
                <c:pt idx="2078">
                  <c:v>0.82833333333333314</c:v>
                </c:pt>
                <c:pt idx="2079">
                  <c:v>0.82861111111111008</c:v>
                </c:pt>
                <c:pt idx="2080">
                  <c:v>0.82888888888888879</c:v>
                </c:pt>
                <c:pt idx="2081">
                  <c:v>0.82944444444444443</c:v>
                </c:pt>
                <c:pt idx="2082">
                  <c:v>0.82972222222222136</c:v>
                </c:pt>
                <c:pt idx="2083">
                  <c:v>0.83000000000000007</c:v>
                </c:pt>
                <c:pt idx="2084">
                  <c:v>0.83055555555555571</c:v>
                </c:pt>
                <c:pt idx="2085">
                  <c:v>0.83111111111111136</c:v>
                </c:pt>
                <c:pt idx="2086">
                  <c:v>0.831666666666667</c:v>
                </c:pt>
                <c:pt idx="2087">
                  <c:v>0.83194444444444393</c:v>
                </c:pt>
                <c:pt idx="2088">
                  <c:v>0.83249999999999957</c:v>
                </c:pt>
                <c:pt idx="2089">
                  <c:v>0.83305555555555522</c:v>
                </c:pt>
                <c:pt idx="2090">
                  <c:v>0.83333333333333393</c:v>
                </c:pt>
                <c:pt idx="2091">
                  <c:v>0.83388888888888957</c:v>
                </c:pt>
                <c:pt idx="2092">
                  <c:v>0.83444444444444343</c:v>
                </c:pt>
                <c:pt idx="2093">
                  <c:v>0.83499999999999908</c:v>
                </c:pt>
                <c:pt idx="2094">
                  <c:v>0.83527777777777779</c:v>
                </c:pt>
                <c:pt idx="2095">
                  <c:v>0.83555555555555472</c:v>
                </c:pt>
                <c:pt idx="2096">
                  <c:v>0.83583333333333343</c:v>
                </c:pt>
                <c:pt idx="2097">
                  <c:v>0.83638888888888907</c:v>
                </c:pt>
                <c:pt idx="2098">
                  <c:v>0.83694444444444471</c:v>
                </c:pt>
                <c:pt idx="2099">
                  <c:v>0.83722222222222165</c:v>
                </c:pt>
                <c:pt idx="2100">
                  <c:v>0.83777777777777729</c:v>
                </c:pt>
                <c:pt idx="2101">
                  <c:v>0.83833333333333293</c:v>
                </c:pt>
                <c:pt idx="2102">
                  <c:v>0.83888888888888857</c:v>
                </c:pt>
                <c:pt idx="2103">
                  <c:v>0.83916666666666728</c:v>
                </c:pt>
                <c:pt idx="2104">
                  <c:v>0.83944444444444422</c:v>
                </c:pt>
                <c:pt idx="2105">
                  <c:v>0.83999999999999986</c:v>
                </c:pt>
                <c:pt idx="2106">
                  <c:v>0.84027777777777679</c:v>
                </c:pt>
                <c:pt idx="2107">
                  <c:v>0.84083333333333243</c:v>
                </c:pt>
                <c:pt idx="2108">
                  <c:v>0.84111111111111114</c:v>
                </c:pt>
                <c:pt idx="2109">
                  <c:v>0.84166666666666679</c:v>
                </c:pt>
                <c:pt idx="2110">
                  <c:v>0.84222222222222243</c:v>
                </c:pt>
                <c:pt idx="2111">
                  <c:v>0.84249999999999936</c:v>
                </c:pt>
                <c:pt idx="2112">
                  <c:v>0.843055555555555</c:v>
                </c:pt>
                <c:pt idx="2113">
                  <c:v>0.84333333333333371</c:v>
                </c:pt>
                <c:pt idx="2114">
                  <c:v>0.84388888888888935</c:v>
                </c:pt>
                <c:pt idx="2115">
                  <c:v>0.84416666666666629</c:v>
                </c:pt>
                <c:pt idx="2116">
                  <c:v>0.844444444444445</c:v>
                </c:pt>
                <c:pt idx="2117">
                  <c:v>0.84500000000000064</c:v>
                </c:pt>
                <c:pt idx="2118">
                  <c:v>0.84555555555555451</c:v>
                </c:pt>
                <c:pt idx="2119">
                  <c:v>0.84583333333333321</c:v>
                </c:pt>
                <c:pt idx="2120">
                  <c:v>0.84638888888888886</c:v>
                </c:pt>
                <c:pt idx="2121">
                  <c:v>0.84666666666666579</c:v>
                </c:pt>
                <c:pt idx="2122">
                  <c:v>0.8469444444444445</c:v>
                </c:pt>
                <c:pt idx="2123">
                  <c:v>0.84722222222222143</c:v>
                </c:pt>
                <c:pt idx="2124">
                  <c:v>0.84750000000000014</c:v>
                </c:pt>
                <c:pt idx="2125">
                  <c:v>0.84805555555555578</c:v>
                </c:pt>
                <c:pt idx="2126">
                  <c:v>0.84833333333333272</c:v>
                </c:pt>
                <c:pt idx="2127">
                  <c:v>0.84861111111111143</c:v>
                </c:pt>
                <c:pt idx="2128">
                  <c:v>0.84916666666666707</c:v>
                </c:pt>
                <c:pt idx="2129">
                  <c:v>0.849444444444444</c:v>
                </c:pt>
                <c:pt idx="2130">
                  <c:v>0.84972222222222271</c:v>
                </c:pt>
                <c:pt idx="2131">
                  <c:v>0.84999999999999964</c:v>
                </c:pt>
                <c:pt idx="2132">
                  <c:v>0.85027777777777835</c:v>
                </c:pt>
                <c:pt idx="2133">
                  <c:v>0.850833333333334</c:v>
                </c:pt>
                <c:pt idx="2134">
                  <c:v>0.85111111111111093</c:v>
                </c:pt>
                <c:pt idx="2135">
                  <c:v>0.85138888888888786</c:v>
                </c:pt>
                <c:pt idx="2136">
                  <c:v>0.8519444444444435</c:v>
                </c:pt>
                <c:pt idx="2137">
                  <c:v>0.85222222222222221</c:v>
                </c:pt>
                <c:pt idx="2138">
                  <c:v>0.85277777777777786</c:v>
                </c:pt>
                <c:pt idx="2139">
                  <c:v>0.85305555555555479</c:v>
                </c:pt>
                <c:pt idx="2140">
                  <c:v>0.8533333333333335</c:v>
                </c:pt>
                <c:pt idx="2141">
                  <c:v>0.85388888888888914</c:v>
                </c:pt>
                <c:pt idx="2142">
                  <c:v>0.85416666666666607</c:v>
                </c:pt>
                <c:pt idx="2143">
                  <c:v>0.85444444444444478</c:v>
                </c:pt>
                <c:pt idx="2144">
                  <c:v>0.85472222222222172</c:v>
                </c:pt>
                <c:pt idx="2145">
                  <c:v>0.85527777777777736</c:v>
                </c:pt>
                <c:pt idx="2146">
                  <c:v>0.85555555555555607</c:v>
                </c:pt>
                <c:pt idx="2147">
                  <c:v>0.855833333333333</c:v>
                </c:pt>
                <c:pt idx="2148">
                  <c:v>0.85638888888888864</c:v>
                </c:pt>
                <c:pt idx="2149">
                  <c:v>0.85666666666666735</c:v>
                </c:pt>
                <c:pt idx="2150">
                  <c:v>0.85722222222222122</c:v>
                </c:pt>
                <c:pt idx="2151">
                  <c:v>0.85777777777777686</c:v>
                </c:pt>
                <c:pt idx="2152">
                  <c:v>0.8583333333333325</c:v>
                </c:pt>
                <c:pt idx="2153">
                  <c:v>0.85861111111111121</c:v>
                </c:pt>
                <c:pt idx="2154">
                  <c:v>0.85916666666666686</c:v>
                </c:pt>
                <c:pt idx="2155">
                  <c:v>0.8597222222222225</c:v>
                </c:pt>
                <c:pt idx="2156">
                  <c:v>0.85999999999999943</c:v>
                </c:pt>
                <c:pt idx="2157">
                  <c:v>0.86055555555555507</c:v>
                </c:pt>
                <c:pt idx="2158">
                  <c:v>0.86111111111111072</c:v>
                </c:pt>
                <c:pt idx="2159">
                  <c:v>0.86138888888888943</c:v>
                </c:pt>
                <c:pt idx="2160">
                  <c:v>0.86194444444444507</c:v>
                </c:pt>
                <c:pt idx="2161">
                  <c:v>0.86250000000000071</c:v>
                </c:pt>
                <c:pt idx="2162">
                  <c:v>0.86277777777777764</c:v>
                </c:pt>
                <c:pt idx="2163">
                  <c:v>0.86333333333333329</c:v>
                </c:pt>
                <c:pt idx="2164">
                  <c:v>0.86388888888888893</c:v>
                </c:pt>
                <c:pt idx="2165">
                  <c:v>0.86416666666666586</c:v>
                </c:pt>
                <c:pt idx="2166">
                  <c:v>0.86444444444444457</c:v>
                </c:pt>
                <c:pt idx="2167">
                  <c:v>0.8647222222222215</c:v>
                </c:pt>
                <c:pt idx="2168">
                  <c:v>0.86527777777777715</c:v>
                </c:pt>
                <c:pt idx="2169">
                  <c:v>0.86555555555555586</c:v>
                </c:pt>
                <c:pt idx="2170">
                  <c:v>0.8661111111111115</c:v>
                </c:pt>
                <c:pt idx="2171">
                  <c:v>0.86638888888888843</c:v>
                </c:pt>
                <c:pt idx="2172">
                  <c:v>0.86666666666666714</c:v>
                </c:pt>
                <c:pt idx="2173">
                  <c:v>0.86694444444444407</c:v>
                </c:pt>
                <c:pt idx="2174">
                  <c:v>0.86749999999999972</c:v>
                </c:pt>
                <c:pt idx="2175">
                  <c:v>0.86777777777777843</c:v>
                </c:pt>
                <c:pt idx="2176">
                  <c:v>0.86833333333333229</c:v>
                </c:pt>
                <c:pt idx="2177">
                  <c:v>0.868611111111111</c:v>
                </c:pt>
                <c:pt idx="2178">
                  <c:v>0.86916666666666664</c:v>
                </c:pt>
                <c:pt idx="2179">
                  <c:v>0.86944444444444358</c:v>
                </c:pt>
                <c:pt idx="2180">
                  <c:v>0.86972222222222229</c:v>
                </c:pt>
                <c:pt idx="2181">
                  <c:v>0.86999999999999922</c:v>
                </c:pt>
                <c:pt idx="2182">
                  <c:v>0.87027777777777793</c:v>
                </c:pt>
                <c:pt idx="2183">
                  <c:v>0.87055555555555486</c:v>
                </c:pt>
                <c:pt idx="2184">
                  <c:v>0.8711111111111105</c:v>
                </c:pt>
                <c:pt idx="2185">
                  <c:v>0.87166666666666615</c:v>
                </c:pt>
                <c:pt idx="2186">
                  <c:v>0.87222222222222179</c:v>
                </c:pt>
                <c:pt idx="2187">
                  <c:v>0.8725000000000005</c:v>
                </c:pt>
                <c:pt idx="2188">
                  <c:v>0.87277777777777743</c:v>
                </c:pt>
                <c:pt idx="2189">
                  <c:v>0.87333333333333307</c:v>
                </c:pt>
                <c:pt idx="2190">
                  <c:v>0.87361111111111178</c:v>
                </c:pt>
                <c:pt idx="2191">
                  <c:v>0.87388888888888872</c:v>
                </c:pt>
                <c:pt idx="2192">
                  <c:v>0.87416666666666565</c:v>
                </c:pt>
                <c:pt idx="2193">
                  <c:v>0.87472222222222129</c:v>
                </c:pt>
                <c:pt idx="2194">
                  <c:v>0.87527777777777693</c:v>
                </c:pt>
                <c:pt idx="2195">
                  <c:v>0.87555555555555564</c:v>
                </c:pt>
                <c:pt idx="2196">
                  <c:v>0.87583333333333258</c:v>
                </c:pt>
                <c:pt idx="2197">
                  <c:v>0.87638888888888822</c:v>
                </c:pt>
                <c:pt idx="2198">
                  <c:v>0.87694444444444386</c:v>
                </c:pt>
                <c:pt idx="2199">
                  <c:v>0.8774999999999995</c:v>
                </c:pt>
                <c:pt idx="2200">
                  <c:v>0.87777777777777821</c:v>
                </c:pt>
                <c:pt idx="2201">
                  <c:v>0.87833333333333385</c:v>
                </c:pt>
                <c:pt idx="2202">
                  <c:v>0.8788888888888895</c:v>
                </c:pt>
                <c:pt idx="2203">
                  <c:v>0.87916666666666643</c:v>
                </c:pt>
                <c:pt idx="2204">
                  <c:v>0.87944444444444514</c:v>
                </c:pt>
                <c:pt idx="2205">
                  <c:v>0.87972222222222207</c:v>
                </c:pt>
                <c:pt idx="2206">
                  <c:v>0.88027777777777771</c:v>
                </c:pt>
                <c:pt idx="2207">
                  <c:v>0.88055555555555465</c:v>
                </c:pt>
                <c:pt idx="2208">
                  <c:v>0.88111111111111029</c:v>
                </c:pt>
                <c:pt idx="2209">
                  <c:v>0.881388888888889</c:v>
                </c:pt>
                <c:pt idx="2210">
                  <c:v>0.88166666666666593</c:v>
                </c:pt>
                <c:pt idx="2211">
                  <c:v>0.88222222222222157</c:v>
                </c:pt>
                <c:pt idx="2212">
                  <c:v>0.88250000000000028</c:v>
                </c:pt>
                <c:pt idx="2213">
                  <c:v>0.88277777777777722</c:v>
                </c:pt>
                <c:pt idx="2214">
                  <c:v>0.88333333333333286</c:v>
                </c:pt>
                <c:pt idx="2215">
                  <c:v>0.88361111111111157</c:v>
                </c:pt>
                <c:pt idx="2216">
                  <c:v>0.88416666666666721</c:v>
                </c:pt>
                <c:pt idx="2217">
                  <c:v>0.88444444444444414</c:v>
                </c:pt>
                <c:pt idx="2218">
                  <c:v>0.88499999999999979</c:v>
                </c:pt>
                <c:pt idx="2219">
                  <c:v>0.88555555555555543</c:v>
                </c:pt>
                <c:pt idx="2220">
                  <c:v>0.88583333333333236</c:v>
                </c:pt>
                <c:pt idx="2221">
                  <c:v>0.88611111111111107</c:v>
                </c:pt>
                <c:pt idx="2222">
                  <c:v>0.886388888888888</c:v>
                </c:pt>
                <c:pt idx="2223">
                  <c:v>0.88694444444444365</c:v>
                </c:pt>
                <c:pt idx="2224">
                  <c:v>0.88722222222222236</c:v>
                </c:pt>
                <c:pt idx="2225">
                  <c:v>0.887777777777778</c:v>
                </c:pt>
                <c:pt idx="2226">
                  <c:v>0.88805555555555493</c:v>
                </c:pt>
                <c:pt idx="2227">
                  <c:v>0.88861111111111057</c:v>
                </c:pt>
                <c:pt idx="2228">
                  <c:v>0.88888888888888928</c:v>
                </c:pt>
                <c:pt idx="2229">
                  <c:v>0.88916666666666622</c:v>
                </c:pt>
                <c:pt idx="2230">
                  <c:v>0.88944444444444493</c:v>
                </c:pt>
                <c:pt idx="2231">
                  <c:v>0.88972222222222186</c:v>
                </c:pt>
                <c:pt idx="2232">
                  <c:v>0.8902777777777775</c:v>
                </c:pt>
                <c:pt idx="2233">
                  <c:v>0.89055555555555621</c:v>
                </c:pt>
                <c:pt idx="2234">
                  <c:v>0.89111111111111008</c:v>
                </c:pt>
                <c:pt idx="2235">
                  <c:v>0.89138888888888879</c:v>
                </c:pt>
                <c:pt idx="2236">
                  <c:v>0.89166666666666572</c:v>
                </c:pt>
                <c:pt idx="2237">
                  <c:v>0.89194444444444443</c:v>
                </c:pt>
                <c:pt idx="2238">
                  <c:v>0.89222222222222136</c:v>
                </c:pt>
                <c:pt idx="2239">
                  <c:v>0.89250000000000007</c:v>
                </c:pt>
                <c:pt idx="2240">
                  <c:v>0.892777777777777</c:v>
                </c:pt>
                <c:pt idx="2241">
                  <c:v>0.89305555555555571</c:v>
                </c:pt>
                <c:pt idx="2242">
                  <c:v>0.89361111111111136</c:v>
                </c:pt>
                <c:pt idx="2243">
                  <c:v>0.89388888888888829</c:v>
                </c:pt>
                <c:pt idx="2244">
                  <c:v>0.89444444444444393</c:v>
                </c:pt>
                <c:pt idx="2245">
                  <c:v>0.89472222222222264</c:v>
                </c:pt>
                <c:pt idx="2246">
                  <c:v>0.89527777777777828</c:v>
                </c:pt>
                <c:pt idx="2247">
                  <c:v>0.89555555555555522</c:v>
                </c:pt>
                <c:pt idx="2248">
                  <c:v>0.89583333333333393</c:v>
                </c:pt>
                <c:pt idx="2249">
                  <c:v>0.89611111111111086</c:v>
                </c:pt>
                <c:pt idx="2250">
                  <c:v>0.89638888888888957</c:v>
                </c:pt>
                <c:pt idx="2251">
                  <c:v>0.8966666666666665</c:v>
                </c:pt>
                <c:pt idx="2252">
                  <c:v>0.89722222222222214</c:v>
                </c:pt>
                <c:pt idx="2253">
                  <c:v>0.89749999999999908</c:v>
                </c:pt>
                <c:pt idx="2254">
                  <c:v>0.89805555555555472</c:v>
                </c:pt>
                <c:pt idx="2255">
                  <c:v>0.89861111111111036</c:v>
                </c:pt>
                <c:pt idx="2256">
                  <c:v>0.89888888888888907</c:v>
                </c:pt>
                <c:pt idx="2257">
                  <c:v>0.899166666666666</c:v>
                </c:pt>
                <c:pt idx="2258">
                  <c:v>0.89972222222222165</c:v>
                </c:pt>
                <c:pt idx="2259">
                  <c:v>0.90000000000000036</c:v>
                </c:pt>
                <c:pt idx="2260">
                  <c:v>0.90027777777777729</c:v>
                </c:pt>
                <c:pt idx="2261">
                  <c:v>0.90083333333333293</c:v>
                </c:pt>
                <c:pt idx="2262">
                  <c:v>0.90138888888888857</c:v>
                </c:pt>
                <c:pt idx="2263">
                  <c:v>0.90194444444444422</c:v>
                </c:pt>
                <c:pt idx="2264">
                  <c:v>0.90222222222222292</c:v>
                </c:pt>
                <c:pt idx="2265">
                  <c:v>0.90277777777777679</c:v>
                </c:pt>
                <c:pt idx="2266">
                  <c:v>0.9030555555555555</c:v>
                </c:pt>
                <c:pt idx="2267">
                  <c:v>0.90361111111111114</c:v>
                </c:pt>
                <c:pt idx="2268">
                  <c:v>0.90416666666666679</c:v>
                </c:pt>
                <c:pt idx="2269">
                  <c:v>0.90444444444444372</c:v>
                </c:pt>
                <c:pt idx="2270">
                  <c:v>0.90499999999999936</c:v>
                </c:pt>
                <c:pt idx="2271">
                  <c:v>0.905555555555555</c:v>
                </c:pt>
                <c:pt idx="2272">
                  <c:v>0.90583333333333371</c:v>
                </c:pt>
                <c:pt idx="2273">
                  <c:v>0.90611111111111065</c:v>
                </c:pt>
                <c:pt idx="2274">
                  <c:v>0.90638888888888935</c:v>
                </c:pt>
                <c:pt idx="2275">
                  <c:v>0.90666666666666629</c:v>
                </c:pt>
                <c:pt idx="2276">
                  <c:v>0.90722222222222193</c:v>
                </c:pt>
                <c:pt idx="2277">
                  <c:v>0.90750000000000064</c:v>
                </c:pt>
                <c:pt idx="2278">
                  <c:v>0.90805555555555451</c:v>
                </c:pt>
                <c:pt idx="2279">
                  <c:v>0.90833333333333321</c:v>
                </c:pt>
                <c:pt idx="2280">
                  <c:v>0.90888888888888886</c:v>
                </c:pt>
                <c:pt idx="2281">
                  <c:v>0.90916666666666579</c:v>
                </c:pt>
                <c:pt idx="2282">
                  <c:v>0.9094444444444445</c:v>
                </c:pt>
                <c:pt idx="2283">
                  <c:v>0.91000000000000014</c:v>
                </c:pt>
                <c:pt idx="2284">
                  <c:v>0.91027777777777708</c:v>
                </c:pt>
                <c:pt idx="2285">
                  <c:v>0.91083333333333272</c:v>
                </c:pt>
                <c:pt idx="2286">
                  <c:v>0.91111111111111143</c:v>
                </c:pt>
                <c:pt idx="2287">
                  <c:v>0.91166666666666707</c:v>
                </c:pt>
                <c:pt idx="2288">
                  <c:v>0.911944444444444</c:v>
                </c:pt>
                <c:pt idx="2289">
                  <c:v>0.91222222222222271</c:v>
                </c:pt>
                <c:pt idx="2290">
                  <c:v>0.91277777777777835</c:v>
                </c:pt>
                <c:pt idx="2291">
                  <c:v>0.91305555555555529</c:v>
                </c:pt>
                <c:pt idx="2292">
                  <c:v>0.91361111111111093</c:v>
                </c:pt>
                <c:pt idx="2293">
                  <c:v>0.91416666666666657</c:v>
                </c:pt>
                <c:pt idx="2294">
                  <c:v>0.91472222222222221</c:v>
                </c:pt>
                <c:pt idx="2295">
                  <c:v>0.91499999999999915</c:v>
                </c:pt>
                <c:pt idx="2296">
                  <c:v>0.91527777777777786</c:v>
                </c:pt>
                <c:pt idx="2297">
                  <c:v>0.91555555555555479</c:v>
                </c:pt>
                <c:pt idx="2298">
                  <c:v>0.9158333333333335</c:v>
                </c:pt>
                <c:pt idx="2299">
                  <c:v>0.91638888888888914</c:v>
                </c:pt>
                <c:pt idx="2300">
                  <c:v>0.91694444444444478</c:v>
                </c:pt>
                <c:pt idx="2301">
                  <c:v>0.91722222222222172</c:v>
                </c:pt>
                <c:pt idx="2302">
                  <c:v>0.91777777777777736</c:v>
                </c:pt>
                <c:pt idx="2303">
                  <c:v>0.91805555555555607</c:v>
                </c:pt>
                <c:pt idx="2304">
                  <c:v>0.91861111111111171</c:v>
                </c:pt>
                <c:pt idx="2305">
                  <c:v>0.91888888888888864</c:v>
                </c:pt>
                <c:pt idx="2306">
                  <c:v>0.91944444444444429</c:v>
                </c:pt>
                <c:pt idx="2307">
                  <c:v>0.91972222222222122</c:v>
                </c:pt>
                <c:pt idx="2308">
                  <c:v>0.91999999999999993</c:v>
                </c:pt>
                <c:pt idx="2309">
                  <c:v>0.92027777777777686</c:v>
                </c:pt>
                <c:pt idx="2310">
                  <c:v>0.9208333333333325</c:v>
                </c:pt>
                <c:pt idx="2311">
                  <c:v>0.92111111111111121</c:v>
                </c:pt>
                <c:pt idx="2312">
                  <c:v>0.92138888888888815</c:v>
                </c:pt>
                <c:pt idx="2313">
                  <c:v>0.92166666666666686</c:v>
                </c:pt>
                <c:pt idx="2314">
                  <c:v>0.92194444444444379</c:v>
                </c:pt>
                <c:pt idx="2315">
                  <c:v>0.9222222222222225</c:v>
                </c:pt>
                <c:pt idx="2316">
                  <c:v>0.92249999999999943</c:v>
                </c:pt>
                <c:pt idx="2317">
                  <c:v>0.92305555555555507</c:v>
                </c:pt>
                <c:pt idx="2318">
                  <c:v>0.92361111111111072</c:v>
                </c:pt>
                <c:pt idx="2319">
                  <c:v>0.92416666666666636</c:v>
                </c:pt>
                <c:pt idx="2320">
                  <c:v>0.92444444444444507</c:v>
                </c:pt>
                <c:pt idx="2321">
                  <c:v>0.924722222222222</c:v>
                </c:pt>
                <c:pt idx="2322">
                  <c:v>0.92500000000000071</c:v>
                </c:pt>
                <c:pt idx="2323">
                  <c:v>0.92555555555555458</c:v>
                </c:pt>
                <c:pt idx="2324">
                  <c:v>0.92583333333333329</c:v>
                </c:pt>
                <c:pt idx="2325">
                  <c:v>0.92638888888888893</c:v>
                </c:pt>
                <c:pt idx="2326">
                  <c:v>0.92694444444444457</c:v>
                </c:pt>
                <c:pt idx="2327">
                  <c:v>0.9272222222222215</c:v>
                </c:pt>
                <c:pt idx="2328">
                  <c:v>0.92777777777777715</c:v>
                </c:pt>
                <c:pt idx="2329">
                  <c:v>0.92833333333333279</c:v>
                </c:pt>
                <c:pt idx="2330">
                  <c:v>0.92888888888888843</c:v>
                </c:pt>
                <c:pt idx="2331">
                  <c:v>0.92944444444444407</c:v>
                </c:pt>
                <c:pt idx="2332">
                  <c:v>0.92972222222222278</c:v>
                </c:pt>
                <c:pt idx="2333">
                  <c:v>0.93027777777777843</c:v>
                </c:pt>
                <c:pt idx="2334">
                  <c:v>0.93055555555555536</c:v>
                </c:pt>
                <c:pt idx="2335">
                  <c:v>0.93083333333333229</c:v>
                </c:pt>
                <c:pt idx="2336">
                  <c:v>0.931111111111111</c:v>
                </c:pt>
                <c:pt idx="2337">
                  <c:v>0.93138888888888793</c:v>
                </c:pt>
                <c:pt idx="2338">
                  <c:v>0.93166666666666664</c:v>
                </c:pt>
                <c:pt idx="2339">
                  <c:v>0.93194444444444358</c:v>
                </c:pt>
                <c:pt idx="2340">
                  <c:v>0.93249999999999922</c:v>
                </c:pt>
                <c:pt idx="2341">
                  <c:v>0.93277777777777793</c:v>
                </c:pt>
                <c:pt idx="2342">
                  <c:v>0.93305555555555486</c:v>
                </c:pt>
                <c:pt idx="2343">
                  <c:v>0.93388888888888921</c:v>
                </c:pt>
                <c:pt idx="2344">
                  <c:v>0.93416666666666615</c:v>
                </c:pt>
                <c:pt idx="2345">
                  <c:v>0.93444444444444485</c:v>
                </c:pt>
                <c:pt idx="2346">
                  <c:v>0.93472222222222179</c:v>
                </c:pt>
                <c:pt idx="2347">
                  <c:v>0.9350000000000005</c:v>
                </c:pt>
                <c:pt idx="2348">
                  <c:v>0.93555555555555614</c:v>
                </c:pt>
                <c:pt idx="2349">
                  <c:v>0.93611111111111178</c:v>
                </c:pt>
                <c:pt idx="2350">
                  <c:v>0.93666666666666565</c:v>
                </c:pt>
                <c:pt idx="2351">
                  <c:v>0.93694444444444436</c:v>
                </c:pt>
                <c:pt idx="2352">
                  <c:v>0.9375</c:v>
                </c:pt>
                <c:pt idx="2353">
                  <c:v>0.93805555555555564</c:v>
                </c:pt>
                <c:pt idx="2354">
                  <c:v>0.93833333333333258</c:v>
                </c:pt>
                <c:pt idx="2355">
                  <c:v>0.93888888888888822</c:v>
                </c:pt>
                <c:pt idx="2356">
                  <c:v>0.93916666666666693</c:v>
                </c:pt>
                <c:pt idx="2357">
                  <c:v>0.93972222222222257</c:v>
                </c:pt>
                <c:pt idx="2358">
                  <c:v>0.94027777777777821</c:v>
                </c:pt>
                <c:pt idx="2359">
                  <c:v>0.94083333333333385</c:v>
                </c:pt>
                <c:pt idx="2360">
                  <c:v>0.9413888888888895</c:v>
                </c:pt>
                <c:pt idx="2361">
                  <c:v>0.94166666666666643</c:v>
                </c:pt>
                <c:pt idx="2362">
                  <c:v>0.94194444444444514</c:v>
                </c:pt>
                <c:pt idx="2363">
                  <c:v>0.94249999999999901</c:v>
                </c:pt>
                <c:pt idx="2364">
                  <c:v>0.94305555555555465</c:v>
                </c:pt>
                <c:pt idx="2365">
                  <c:v>0.94333333333333336</c:v>
                </c:pt>
                <c:pt idx="2366">
                  <c:v>0.94361111111111029</c:v>
                </c:pt>
                <c:pt idx="2367">
                  <c:v>0.943888888888889</c:v>
                </c:pt>
                <c:pt idx="2368">
                  <c:v>0.94416666666666593</c:v>
                </c:pt>
                <c:pt idx="2369">
                  <c:v>0.94444444444444464</c:v>
                </c:pt>
                <c:pt idx="2370">
                  <c:v>0.94472222222222157</c:v>
                </c:pt>
                <c:pt idx="2371">
                  <c:v>0.94527777777777722</c:v>
                </c:pt>
                <c:pt idx="2372">
                  <c:v>0.94555555555555593</c:v>
                </c:pt>
                <c:pt idx="2373">
                  <c:v>0.94583333333333286</c:v>
                </c:pt>
                <c:pt idx="2374">
                  <c:v>0.94611111111111157</c:v>
                </c:pt>
                <c:pt idx="2375">
                  <c:v>0.9463888888888885</c:v>
                </c:pt>
                <c:pt idx="2376">
                  <c:v>0.94666666666666721</c:v>
                </c:pt>
                <c:pt idx="2377">
                  <c:v>0.94694444444444414</c:v>
                </c:pt>
                <c:pt idx="2378">
                  <c:v>0.94722222222222285</c:v>
                </c:pt>
                <c:pt idx="2379">
                  <c:v>0.94777777777777672</c:v>
                </c:pt>
                <c:pt idx="2380">
                  <c:v>0.94805555555555543</c:v>
                </c:pt>
                <c:pt idx="2381">
                  <c:v>0.94833333333333236</c:v>
                </c:pt>
                <c:pt idx="2382">
                  <c:v>0.94861111111111107</c:v>
                </c:pt>
                <c:pt idx="2383">
                  <c:v>0.94916666666666671</c:v>
                </c:pt>
                <c:pt idx="2384">
                  <c:v>0.94944444444444365</c:v>
                </c:pt>
                <c:pt idx="2385">
                  <c:v>0.94999999999999929</c:v>
                </c:pt>
                <c:pt idx="2386">
                  <c:v>0.950277777777778</c:v>
                </c:pt>
                <c:pt idx="2387">
                  <c:v>0.95055555555555493</c:v>
                </c:pt>
                <c:pt idx="2388">
                  <c:v>0.95111111111111057</c:v>
                </c:pt>
                <c:pt idx="2389">
                  <c:v>0.95138888888888928</c:v>
                </c:pt>
                <c:pt idx="2390">
                  <c:v>0.95194444444444493</c:v>
                </c:pt>
                <c:pt idx="2391">
                  <c:v>0.95222222222222186</c:v>
                </c:pt>
                <c:pt idx="2392">
                  <c:v>0.9527777777777775</c:v>
                </c:pt>
                <c:pt idx="2393">
                  <c:v>0.95305555555555621</c:v>
                </c:pt>
                <c:pt idx="2394">
                  <c:v>0.95333333333333314</c:v>
                </c:pt>
                <c:pt idx="2395">
                  <c:v>0.95361111111111008</c:v>
                </c:pt>
                <c:pt idx="2396">
                  <c:v>0.95416666666666572</c:v>
                </c:pt>
                <c:pt idx="2397">
                  <c:v>0.95444444444444443</c:v>
                </c:pt>
                <c:pt idx="2398">
                  <c:v>0.95500000000000007</c:v>
                </c:pt>
                <c:pt idx="2399">
                  <c:v>0.95555555555555571</c:v>
                </c:pt>
                <c:pt idx="2400">
                  <c:v>0.95611111111111136</c:v>
                </c:pt>
                <c:pt idx="2401">
                  <c:v>0.95638888888888829</c:v>
                </c:pt>
                <c:pt idx="2402">
                  <c:v>0.956666666666667</c:v>
                </c:pt>
                <c:pt idx="2403">
                  <c:v>0.95722222222222264</c:v>
                </c:pt>
                <c:pt idx="2404">
                  <c:v>0.95749999999999957</c:v>
                </c:pt>
                <c:pt idx="2405">
                  <c:v>0.95777777777777828</c:v>
                </c:pt>
                <c:pt idx="2406">
                  <c:v>0.95805555555555522</c:v>
                </c:pt>
                <c:pt idx="2407">
                  <c:v>0.95833333333333393</c:v>
                </c:pt>
                <c:pt idx="2408">
                  <c:v>0.95888888888888957</c:v>
                </c:pt>
                <c:pt idx="2409">
                  <c:v>0.9591666666666665</c:v>
                </c:pt>
                <c:pt idx="2410">
                  <c:v>0.95972222222222214</c:v>
                </c:pt>
                <c:pt idx="2411">
                  <c:v>0.95999999999999908</c:v>
                </c:pt>
                <c:pt idx="2412">
                  <c:v>0.96027777777777779</c:v>
                </c:pt>
                <c:pt idx="2413">
                  <c:v>0.96055555555555472</c:v>
                </c:pt>
                <c:pt idx="2414">
                  <c:v>0.96083333333333343</c:v>
                </c:pt>
                <c:pt idx="2415">
                  <c:v>0.96138888888888907</c:v>
                </c:pt>
                <c:pt idx="2416">
                  <c:v>0.961666666666666</c:v>
                </c:pt>
                <c:pt idx="2417">
                  <c:v>0.96222222222222165</c:v>
                </c:pt>
                <c:pt idx="2418">
                  <c:v>0.96277777777777729</c:v>
                </c:pt>
                <c:pt idx="2419">
                  <c:v>0.963055555555556</c:v>
                </c:pt>
                <c:pt idx="2420">
                  <c:v>0.96361111111111164</c:v>
                </c:pt>
                <c:pt idx="2421">
                  <c:v>0.96416666666666728</c:v>
                </c:pt>
                <c:pt idx="2422">
                  <c:v>0.96472222222222292</c:v>
                </c:pt>
                <c:pt idx="2423">
                  <c:v>0.96499999999999986</c:v>
                </c:pt>
                <c:pt idx="2424">
                  <c:v>0.96527777777777679</c:v>
                </c:pt>
                <c:pt idx="2425">
                  <c:v>0.96583333333333243</c:v>
                </c:pt>
                <c:pt idx="2426">
                  <c:v>0.96638888888888808</c:v>
                </c:pt>
                <c:pt idx="2427">
                  <c:v>0.96666666666666679</c:v>
                </c:pt>
                <c:pt idx="2428">
                  <c:v>0.96694444444444372</c:v>
                </c:pt>
                <c:pt idx="2429">
                  <c:v>0.96722222222222243</c:v>
                </c:pt>
                <c:pt idx="2430">
                  <c:v>0.96749999999999936</c:v>
                </c:pt>
                <c:pt idx="2431">
                  <c:v>0.968055555555555</c:v>
                </c:pt>
                <c:pt idx="2432">
                  <c:v>0.96833333333333371</c:v>
                </c:pt>
                <c:pt idx="2433">
                  <c:v>0.96888888888888935</c:v>
                </c:pt>
                <c:pt idx="2434">
                  <c:v>0.969444444444445</c:v>
                </c:pt>
                <c:pt idx="2435">
                  <c:v>0.96972222222222193</c:v>
                </c:pt>
                <c:pt idx="2436">
                  <c:v>0.97000000000000064</c:v>
                </c:pt>
                <c:pt idx="2437">
                  <c:v>0.97027777777777757</c:v>
                </c:pt>
                <c:pt idx="2438">
                  <c:v>0.97083333333333321</c:v>
                </c:pt>
                <c:pt idx="2439">
                  <c:v>0.97138888888888886</c:v>
                </c:pt>
                <c:pt idx="2440">
                  <c:v>0.97166666666666579</c:v>
                </c:pt>
                <c:pt idx="2441">
                  <c:v>0.9719444444444445</c:v>
                </c:pt>
                <c:pt idx="2442">
                  <c:v>0.97222222222222143</c:v>
                </c:pt>
                <c:pt idx="2443">
                  <c:v>0.97250000000000014</c:v>
                </c:pt>
                <c:pt idx="2444">
                  <c:v>0.97305555555555578</c:v>
                </c:pt>
                <c:pt idx="2445">
                  <c:v>0.97333333333333272</c:v>
                </c:pt>
                <c:pt idx="2446">
                  <c:v>0.97361111111111143</c:v>
                </c:pt>
                <c:pt idx="2447">
                  <c:v>0.97416666666666707</c:v>
                </c:pt>
                <c:pt idx="2448">
                  <c:v>0.974444444444444</c:v>
                </c:pt>
                <c:pt idx="2449">
                  <c:v>0.97499999999999964</c:v>
                </c:pt>
                <c:pt idx="2450">
                  <c:v>0.97555555555555529</c:v>
                </c:pt>
                <c:pt idx="2451">
                  <c:v>0.975833333333334</c:v>
                </c:pt>
                <c:pt idx="2452">
                  <c:v>0.97638888888888786</c:v>
                </c:pt>
                <c:pt idx="2453">
                  <c:v>0.97666666666666657</c:v>
                </c:pt>
                <c:pt idx="2454">
                  <c:v>0.97722222222222221</c:v>
                </c:pt>
                <c:pt idx="2455">
                  <c:v>0.97749999999999915</c:v>
                </c:pt>
                <c:pt idx="2456">
                  <c:v>0.97805555555555479</c:v>
                </c:pt>
                <c:pt idx="2457">
                  <c:v>0.9783333333333335</c:v>
                </c:pt>
                <c:pt idx="2458">
                  <c:v>0.97861111111111043</c:v>
                </c:pt>
                <c:pt idx="2459">
                  <c:v>0.97888888888888914</c:v>
                </c:pt>
                <c:pt idx="2460">
                  <c:v>0.97916666666666607</c:v>
                </c:pt>
                <c:pt idx="2461">
                  <c:v>0.97944444444444478</c:v>
                </c:pt>
                <c:pt idx="2462">
                  <c:v>0.97972222222222172</c:v>
                </c:pt>
                <c:pt idx="2463">
                  <c:v>0.98000000000000043</c:v>
                </c:pt>
                <c:pt idx="2464">
                  <c:v>0.98027777777777736</c:v>
                </c:pt>
                <c:pt idx="2465">
                  <c:v>0.980833333333333</c:v>
                </c:pt>
                <c:pt idx="2466">
                  <c:v>0.98138888888888864</c:v>
                </c:pt>
                <c:pt idx="2467">
                  <c:v>0.98166666666666735</c:v>
                </c:pt>
                <c:pt idx="2468">
                  <c:v>0.98194444444444429</c:v>
                </c:pt>
                <c:pt idx="2469">
                  <c:v>0.98222222222222122</c:v>
                </c:pt>
                <c:pt idx="2470">
                  <c:v>0.98277777777777686</c:v>
                </c:pt>
                <c:pt idx="2471">
                  <c:v>0.98305555555555557</c:v>
                </c:pt>
                <c:pt idx="2472">
                  <c:v>0.9833333333333325</c:v>
                </c:pt>
                <c:pt idx="2473">
                  <c:v>0.98388888888888815</c:v>
                </c:pt>
                <c:pt idx="2474">
                  <c:v>0.98416666666666686</c:v>
                </c:pt>
                <c:pt idx="2475">
                  <c:v>0.98444444444444379</c:v>
                </c:pt>
                <c:pt idx="2476">
                  <c:v>0.9847222222222225</c:v>
                </c:pt>
                <c:pt idx="2477">
                  <c:v>0.98499999999999943</c:v>
                </c:pt>
                <c:pt idx="2478">
                  <c:v>0.98555555555555507</c:v>
                </c:pt>
                <c:pt idx="2479">
                  <c:v>0.98583333333333378</c:v>
                </c:pt>
                <c:pt idx="2480">
                  <c:v>0.98611111111111072</c:v>
                </c:pt>
                <c:pt idx="2481">
                  <c:v>0.98666666666666636</c:v>
                </c:pt>
                <c:pt idx="2482">
                  <c:v>0.987222222222222</c:v>
                </c:pt>
                <c:pt idx="2483">
                  <c:v>0.98750000000000071</c:v>
                </c:pt>
                <c:pt idx="2484">
                  <c:v>0.98805555555555458</c:v>
                </c:pt>
                <c:pt idx="2485">
                  <c:v>0.98833333333333329</c:v>
                </c:pt>
                <c:pt idx="2486">
                  <c:v>0.98861111111111022</c:v>
                </c:pt>
                <c:pt idx="2487">
                  <c:v>0.98888888888888893</c:v>
                </c:pt>
                <c:pt idx="2488">
                  <c:v>0.98916666666666586</c:v>
                </c:pt>
                <c:pt idx="2489">
                  <c:v>0.98944444444444457</c:v>
                </c:pt>
                <c:pt idx="2490">
                  <c:v>0.9897222222222215</c:v>
                </c:pt>
                <c:pt idx="2491">
                  <c:v>0.99000000000000021</c:v>
                </c:pt>
                <c:pt idx="2492">
                  <c:v>0.99055555555555586</c:v>
                </c:pt>
                <c:pt idx="2493">
                  <c:v>0.99083333333333279</c:v>
                </c:pt>
                <c:pt idx="2494">
                  <c:v>0.9911111111111115</c:v>
                </c:pt>
                <c:pt idx="2495">
                  <c:v>0.99166666666666714</c:v>
                </c:pt>
                <c:pt idx="2496">
                  <c:v>0.99194444444444407</c:v>
                </c:pt>
                <c:pt idx="2497">
                  <c:v>0.99249999999999972</c:v>
                </c:pt>
                <c:pt idx="2498">
                  <c:v>0.99305555555555536</c:v>
                </c:pt>
                <c:pt idx="2499">
                  <c:v>0.99333333333333229</c:v>
                </c:pt>
                <c:pt idx="2500">
                  <c:v>0.993611111111111</c:v>
                </c:pt>
                <c:pt idx="2501">
                  <c:v>0.99416666666666664</c:v>
                </c:pt>
                <c:pt idx="2502">
                  <c:v>0.99444444444444358</c:v>
                </c:pt>
                <c:pt idx="2503">
                  <c:v>0.99499999999999922</c:v>
                </c:pt>
                <c:pt idx="2504">
                  <c:v>0.99527777777777793</c:v>
                </c:pt>
                <c:pt idx="2505">
                  <c:v>0.99555555555555486</c:v>
                </c:pt>
                <c:pt idx="2506">
                  <c:v>0.99583333333333357</c:v>
                </c:pt>
                <c:pt idx="2507">
                  <c:v>0.99638888888888921</c:v>
                </c:pt>
                <c:pt idx="2508">
                  <c:v>0.99666666666666615</c:v>
                </c:pt>
                <c:pt idx="2509">
                  <c:v>0.99694444444444485</c:v>
                </c:pt>
                <c:pt idx="2510">
                  <c:v>0.99722222222222179</c:v>
                </c:pt>
                <c:pt idx="2511">
                  <c:v>0.99777777777777743</c:v>
                </c:pt>
                <c:pt idx="2512">
                  <c:v>0.99833333333333307</c:v>
                </c:pt>
                <c:pt idx="2513">
                  <c:v>0.99861111111111178</c:v>
                </c:pt>
                <c:pt idx="2514">
                  <c:v>0.99888888888888872</c:v>
                </c:pt>
                <c:pt idx="2515">
                  <c:v>0.99916666666666565</c:v>
                </c:pt>
                <c:pt idx="2516">
                  <c:v>0.99944444444444613</c:v>
                </c:pt>
                <c:pt idx="2517">
                  <c:v>1</c:v>
                </c:pt>
                <c:pt idx="2518">
                  <c:v>1.0005555555555556</c:v>
                </c:pt>
                <c:pt idx="2519">
                  <c:v>1.0011111111111113</c:v>
                </c:pt>
                <c:pt idx="2520">
                  <c:v>1.00138888888889</c:v>
                </c:pt>
                <c:pt idx="2521">
                  <c:v>1.0019444444444439</c:v>
                </c:pt>
                <c:pt idx="2522">
                  <c:v>1.0022222222222226</c:v>
                </c:pt>
                <c:pt idx="2523">
                  <c:v>1.00277777777778</c:v>
                </c:pt>
                <c:pt idx="2524">
                  <c:v>1.0030555555555551</c:v>
                </c:pt>
                <c:pt idx="2525">
                  <c:v>1.0033333333333339</c:v>
                </c:pt>
                <c:pt idx="2526">
                  <c:v>1.003611111111109</c:v>
                </c:pt>
                <c:pt idx="2527">
                  <c:v>1.0041666666666664</c:v>
                </c:pt>
                <c:pt idx="2528">
                  <c:v>1.0047222222222238</c:v>
                </c:pt>
                <c:pt idx="2529">
                  <c:v>1.004999999999999</c:v>
                </c:pt>
                <c:pt idx="2530">
                  <c:v>1.0052777777777777</c:v>
                </c:pt>
                <c:pt idx="2531">
                  <c:v>1.0055555555555529</c:v>
                </c:pt>
                <c:pt idx="2532">
                  <c:v>1.0061111111111103</c:v>
                </c:pt>
                <c:pt idx="2533">
                  <c:v>1.006388888888889</c:v>
                </c:pt>
                <c:pt idx="2534">
                  <c:v>1.0069444444444429</c:v>
                </c:pt>
                <c:pt idx="2535">
                  <c:v>1.0075000000000003</c:v>
                </c:pt>
                <c:pt idx="2536">
                  <c:v>1.0077777777777772</c:v>
                </c:pt>
                <c:pt idx="2537">
                  <c:v>1.0083333333333329</c:v>
                </c:pt>
                <c:pt idx="2538">
                  <c:v>1.0086111111111116</c:v>
                </c:pt>
                <c:pt idx="2539">
                  <c:v>1.0088888888888867</c:v>
                </c:pt>
                <c:pt idx="2540">
                  <c:v>1.0094444444444441</c:v>
                </c:pt>
                <c:pt idx="2541">
                  <c:v>1.0100000000000016</c:v>
                </c:pt>
                <c:pt idx="2542">
                  <c:v>1.0105555555555554</c:v>
                </c:pt>
                <c:pt idx="2543">
                  <c:v>1.0111111111111111</c:v>
                </c:pt>
                <c:pt idx="2544">
                  <c:v>1.011388888888888</c:v>
                </c:pt>
                <c:pt idx="2545">
                  <c:v>1.0116666666666667</c:v>
                </c:pt>
                <c:pt idx="2546">
                  <c:v>1.0119444444444454</c:v>
                </c:pt>
                <c:pt idx="2547">
                  <c:v>1.0124999999999993</c:v>
                </c:pt>
                <c:pt idx="2548">
                  <c:v>1.012777777777778</c:v>
                </c:pt>
                <c:pt idx="2549">
                  <c:v>1.0133333333333354</c:v>
                </c:pt>
                <c:pt idx="2550">
                  <c:v>1.0136111111111106</c:v>
                </c:pt>
                <c:pt idx="2551">
                  <c:v>1.0138888888888893</c:v>
                </c:pt>
                <c:pt idx="2552">
                  <c:v>1.0141666666666644</c:v>
                </c:pt>
                <c:pt idx="2553">
                  <c:v>1.0147222222222219</c:v>
                </c:pt>
                <c:pt idx="2554">
                  <c:v>1.0150000000000006</c:v>
                </c:pt>
                <c:pt idx="2555">
                  <c:v>1.0155555555555544</c:v>
                </c:pt>
                <c:pt idx="2556">
                  <c:v>1.0158333333333331</c:v>
                </c:pt>
                <c:pt idx="2557">
                  <c:v>1.0161111111111083</c:v>
                </c:pt>
                <c:pt idx="2558">
                  <c:v>1.0163888888888888</c:v>
                </c:pt>
                <c:pt idx="2559">
                  <c:v>1.0169444444444444</c:v>
                </c:pt>
                <c:pt idx="2560">
                  <c:v>1.0172222222222231</c:v>
                </c:pt>
                <c:pt idx="2561">
                  <c:v>1.017777777777777</c:v>
                </c:pt>
                <c:pt idx="2562">
                  <c:v>1.0183333333333326</c:v>
                </c:pt>
                <c:pt idx="2563">
                  <c:v>1.0186111111111131</c:v>
                </c:pt>
                <c:pt idx="2564">
                  <c:v>1.0188888888888883</c:v>
                </c:pt>
                <c:pt idx="2565">
                  <c:v>1.0194444444444422</c:v>
                </c:pt>
                <c:pt idx="2566">
                  <c:v>1.0197222222222226</c:v>
                </c:pt>
                <c:pt idx="2567">
                  <c:v>1.0199999999999996</c:v>
                </c:pt>
                <c:pt idx="2568">
                  <c:v>1.0202777777777783</c:v>
                </c:pt>
                <c:pt idx="2569">
                  <c:v>1.020555555555557</c:v>
                </c:pt>
                <c:pt idx="2570">
                  <c:v>1.0211111111111109</c:v>
                </c:pt>
                <c:pt idx="2571">
                  <c:v>1.0213888888888896</c:v>
                </c:pt>
                <c:pt idx="2572">
                  <c:v>1.0219444444444434</c:v>
                </c:pt>
                <c:pt idx="2573">
                  <c:v>1.0222222222222221</c:v>
                </c:pt>
                <c:pt idx="2574">
                  <c:v>1.022777777777776</c:v>
                </c:pt>
                <c:pt idx="2575">
                  <c:v>1.0230555555555547</c:v>
                </c:pt>
                <c:pt idx="2576">
                  <c:v>1.0233333333333334</c:v>
                </c:pt>
                <c:pt idx="2577">
                  <c:v>1.0236111111111104</c:v>
                </c:pt>
                <c:pt idx="2578">
                  <c:v>1.0238888888888908</c:v>
                </c:pt>
                <c:pt idx="2579">
                  <c:v>1.0244444444444447</c:v>
                </c:pt>
                <c:pt idx="2580">
                  <c:v>1.0247222222222199</c:v>
                </c:pt>
                <c:pt idx="2581">
                  <c:v>1.0252777777777773</c:v>
                </c:pt>
                <c:pt idx="2582">
                  <c:v>1.025555555555556</c:v>
                </c:pt>
                <c:pt idx="2583">
                  <c:v>1.0261111111111099</c:v>
                </c:pt>
                <c:pt idx="2584">
                  <c:v>1.0266666666666673</c:v>
                </c:pt>
                <c:pt idx="2585">
                  <c:v>1.0269444444444442</c:v>
                </c:pt>
                <c:pt idx="2586">
                  <c:v>1.0272222222222247</c:v>
                </c:pt>
                <c:pt idx="2587">
                  <c:v>1.0274999999999999</c:v>
                </c:pt>
                <c:pt idx="2588">
                  <c:v>1.0277777777777786</c:v>
                </c:pt>
                <c:pt idx="2589">
                  <c:v>1.0280555555555537</c:v>
                </c:pt>
                <c:pt idx="2590">
                  <c:v>1.0283333333333324</c:v>
                </c:pt>
                <c:pt idx="2591">
                  <c:v>1.0288888888888881</c:v>
                </c:pt>
                <c:pt idx="2592">
                  <c:v>1.0291666666666686</c:v>
                </c:pt>
                <c:pt idx="2593">
                  <c:v>1.0297222222222224</c:v>
                </c:pt>
                <c:pt idx="2594">
                  <c:v>1.0302777777777781</c:v>
                </c:pt>
                <c:pt idx="2595">
                  <c:v>1.030555555555555</c:v>
                </c:pt>
                <c:pt idx="2596">
                  <c:v>1.0311111111111124</c:v>
                </c:pt>
                <c:pt idx="2597">
                  <c:v>1.0316666666666663</c:v>
                </c:pt>
                <c:pt idx="2598">
                  <c:v>1.0322222222222219</c:v>
                </c:pt>
                <c:pt idx="2599">
                  <c:v>1.0325000000000024</c:v>
                </c:pt>
                <c:pt idx="2600">
                  <c:v>1.0330555555555563</c:v>
                </c:pt>
                <c:pt idx="2601">
                  <c:v>1.0333333333333314</c:v>
                </c:pt>
                <c:pt idx="2602">
                  <c:v>1.0338888888888889</c:v>
                </c:pt>
                <c:pt idx="2603">
                  <c:v>1.0344444444444463</c:v>
                </c:pt>
                <c:pt idx="2604">
                  <c:v>1.0347222222222214</c:v>
                </c:pt>
                <c:pt idx="2605">
                  <c:v>1.0350000000000001</c:v>
                </c:pt>
                <c:pt idx="2606">
                  <c:v>1.0352777777777753</c:v>
                </c:pt>
                <c:pt idx="2607">
                  <c:v>1.0358333333333327</c:v>
                </c:pt>
                <c:pt idx="2608">
                  <c:v>1.0361111111111114</c:v>
                </c:pt>
                <c:pt idx="2609">
                  <c:v>1.0363888888888901</c:v>
                </c:pt>
                <c:pt idx="2610">
                  <c:v>1.0366666666666653</c:v>
                </c:pt>
                <c:pt idx="2611">
                  <c:v>1.0372222222222227</c:v>
                </c:pt>
                <c:pt idx="2612">
                  <c:v>1.0377777777777801</c:v>
                </c:pt>
                <c:pt idx="2613">
                  <c:v>1.038333333333334</c:v>
                </c:pt>
                <c:pt idx="2614">
                  <c:v>1.0386111111111092</c:v>
                </c:pt>
                <c:pt idx="2615">
                  <c:v>1.0388888888888879</c:v>
                </c:pt>
                <c:pt idx="2616">
                  <c:v>1.0394444444444435</c:v>
                </c:pt>
                <c:pt idx="2617">
                  <c:v>1.0399999999999991</c:v>
                </c:pt>
                <c:pt idx="2618">
                  <c:v>1.040555555555553</c:v>
                </c:pt>
                <c:pt idx="2619">
                  <c:v>1.0411111111111104</c:v>
                </c:pt>
                <c:pt idx="2620">
                  <c:v>1.0416666666666679</c:v>
                </c:pt>
                <c:pt idx="2621">
                  <c:v>1.041944444444443</c:v>
                </c:pt>
                <c:pt idx="2622">
                  <c:v>1.0422222222222217</c:v>
                </c:pt>
                <c:pt idx="2623">
                  <c:v>1.0427777777777774</c:v>
                </c:pt>
                <c:pt idx="2624">
                  <c:v>1.043333333333333</c:v>
                </c:pt>
                <c:pt idx="2625">
                  <c:v>1.0438888888888869</c:v>
                </c:pt>
                <c:pt idx="2626">
                  <c:v>1.0444444444444443</c:v>
                </c:pt>
                <c:pt idx="2627">
                  <c:v>1.0450000000000017</c:v>
                </c:pt>
                <c:pt idx="2628">
                  <c:v>1.0452777777777769</c:v>
                </c:pt>
                <c:pt idx="2629">
                  <c:v>1.0455555555555556</c:v>
                </c:pt>
                <c:pt idx="2630">
                  <c:v>1.0458333333333307</c:v>
                </c:pt>
                <c:pt idx="2631">
                  <c:v>1.0461111111111112</c:v>
                </c:pt>
                <c:pt idx="2632">
                  <c:v>1.0466666666666669</c:v>
                </c:pt>
                <c:pt idx="2633">
                  <c:v>1.0469444444444456</c:v>
                </c:pt>
                <c:pt idx="2634">
                  <c:v>1.0472222222222207</c:v>
                </c:pt>
                <c:pt idx="2635">
                  <c:v>1.0477777777777781</c:v>
                </c:pt>
                <c:pt idx="2636">
                  <c:v>1.0480555555555551</c:v>
                </c:pt>
                <c:pt idx="2637">
                  <c:v>1.0486111111111107</c:v>
                </c:pt>
                <c:pt idx="2638">
                  <c:v>1.0488888888888894</c:v>
                </c:pt>
                <c:pt idx="2639">
                  <c:v>1.0494444444444451</c:v>
                </c:pt>
                <c:pt idx="2640">
                  <c:v>1.0500000000000007</c:v>
                </c:pt>
                <c:pt idx="2641">
                  <c:v>1.0505555555555546</c:v>
                </c:pt>
                <c:pt idx="2642">
                  <c:v>1.0508333333333333</c:v>
                </c:pt>
                <c:pt idx="2643">
                  <c:v>1.0513888888888889</c:v>
                </c:pt>
                <c:pt idx="2644">
                  <c:v>1.0519444444444446</c:v>
                </c:pt>
                <c:pt idx="2645">
                  <c:v>1.0524999999999984</c:v>
                </c:pt>
                <c:pt idx="2646">
                  <c:v>1.0527777777777771</c:v>
                </c:pt>
                <c:pt idx="2647">
                  <c:v>1.0530555555555559</c:v>
                </c:pt>
                <c:pt idx="2648">
                  <c:v>1.0533333333333328</c:v>
                </c:pt>
                <c:pt idx="2649">
                  <c:v>1.0536111111111133</c:v>
                </c:pt>
                <c:pt idx="2650">
                  <c:v>1.0541666666666671</c:v>
                </c:pt>
                <c:pt idx="2651">
                  <c:v>1.0547222222222228</c:v>
                </c:pt>
                <c:pt idx="2652">
                  <c:v>1.0552777777777784</c:v>
                </c:pt>
                <c:pt idx="2653">
                  <c:v>1.0555555555555571</c:v>
                </c:pt>
                <c:pt idx="2654">
                  <c:v>1.056111111111111</c:v>
                </c:pt>
                <c:pt idx="2655">
                  <c:v>1.0563888888888862</c:v>
                </c:pt>
                <c:pt idx="2656">
                  <c:v>1.0569444444444436</c:v>
                </c:pt>
                <c:pt idx="2657">
                  <c:v>1.057500000000001</c:v>
                </c:pt>
                <c:pt idx="2658">
                  <c:v>1.0577777777777762</c:v>
                </c:pt>
                <c:pt idx="2659">
                  <c:v>1.0583333333333336</c:v>
                </c:pt>
                <c:pt idx="2660">
                  <c:v>1.0586111111111105</c:v>
                </c:pt>
                <c:pt idx="2661">
                  <c:v>1.0591666666666661</c:v>
                </c:pt>
                <c:pt idx="2662">
                  <c:v>1.05972222222222</c:v>
                </c:pt>
                <c:pt idx="2663">
                  <c:v>1.0600000000000005</c:v>
                </c:pt>
                <c:pt idx="2664">
                  <c:v>1.0602777777777774</c:v>
                </c:pt>
                <c:pt idx="2665">
                  <c:v>1.0605555555555561</c:v>
                </c:pt>
                <c:pt idx="2666">
                  <c:v>1.0608333333333348</c:v>
                </c:pt>
                <c:pt idx="2667">
                  <c:v>1.0613888888888887</c:v>
                </c:pt>
                <c:pt idx="2668">
                  <c:v>1.0616666666666639</c:v>
                </c:pt>
                <c:pt idx="2669">
                  <c:v>1.0619444444444444</c:v>
                </c:pt>
                <c:pt idx="2670">
                  <c:v>1.0622222222222213</c:v>
                </c:pt>
                <c:pt idx="2671">
                  <c:v>1.0627777777777787</c:v>
                </c:pt>
                <c:pt idx="2672">
                  <c:v>1.0633333333333326</c:v>
                </c:pt>
                <c:pt idx="2673">
                  <c:v>1.0636111111111113</c:v>
                </c:pt>
                <c:pt idx="2674">
                  <c:v>1.0641666666666687</c:v>
                </c:pt>
                <c:pt idx="2675">
                  <c:v>1.0644444444444439</c:v>
                </c:pt>
                <c:pt idx="2676">
                  <c:v>1.0647222222222226</c:v>
                </c:pt>
                <c:pt idx="2677">
                  <c:v>1.0649999999999977</c:v>
                </c:pt>
                <c:pt idx="2678">
                  <c:v>1.0655555555555551</c:v>
                </c:pt>
                <c:pt idx="2679">
                  <c:v>1.0658333333333339</c:v>
                </c:pt>
                <c:pt idx="2680">
                  <c:v>1.0661111111111126</c:v>
                </c:pt>
                <c:pt idx="2681">
                  <c:v>1.0663888888888877</c:v>
                </c:pt>
                <c:pt idx="2682">
                  <c:v>1.0666666666666664</c:v>
                </c:pt>
                <c:pt idx="2683">
                  <c:v>1.0672222222222221</c:v>
                </c:pt>
                <c:pt idx="2684">
                  <c:v>1.067499999999999</c:v>
                </c:pt>
                <c:pt idx="2685">
                  <c:v>1.0680555555555564</c:v>
                </c:pt>
                <c:pt idx="2686">
                  <c:v>1.0683333333333316</c:v>
                </c:pt>
                <c:pt idx="2687">
                  <c:v>1.068888888888889</c:v>
                </c:pt>
                <c:pt idx="2688">
                  <c:v>1.0691666666666659</c:v>
                </c:pt>
                <c:pt idx="2689">
                  <c:v>1.0694444444444464</c:v>
                </c:pt>
                <c:pt idx="2690">
                  <c:v>1.0700000000000003</c:v>
                </c:pt>
                <c:pt idx="2691">
                  <c:v>1.0702777777777754</c:v>
                </c:pt>
                <c:pt idx="2692">
                  <c:v>1.0711111111111116</c:v>
                </c:pt>
                <c:pt idx="2693">
                  <c:v>1.0713888888888903</c:v>
                </c:pt>
                <c:pt idx="2694">
                  <c:v>1.0716666666666654</c:v>
                </c:pt>
                <c:pt idx="2695">
                  <c:v>1.0722222222222229</c:v>
                </c:pt>
                <c:pt idx="2696">
                  <c:v>1.0724999999999998</c:v>
                </c:pt>
                <c:pt idx="2697">
                  <c:v>1.0730555555555554</c:v>
                </c:pt>
                <c:pt idx="2698">
                  <c:v>1.0733333333333341</c:v>
                </c:pt>
                <c:pt idx="2699">
                  <c:v>1.073888888888888</c:v>
                </c:pt>
                <c:pt idx="2700">
                  <c:v>1.0741666666666667</c:v>
                </c:pt>
                <c:pt idx="2701">
                  <c:v>1.0747222222222241</c:v>
                </c:pt>
                <c:pt idx="2702">
                  <c:v>1.0749999999999993</c:v>
                </c:pt>
                <c:pt idx="2703">
                  <c:v>1.075277777777778</c:v>
                </c:pt>
                <c:pt idx="2704">
                  <c:v>1.0755555555555532</c:v>
                </c:pt>
                <c:pt idx="2705">
                  <c:v>1.0758333333333336</c:v>
                </c:pt>
                <c:pt idx="2706">
                  <c:v>1.0761111111111106</c:v>
                </c:pt>
                <c:pt idx="2707">
                  <c:v>1.0763888888888893</c:v>
                </c:pt>
                <c:pt idx="2708">
                  <c:v>1.0769444444444431</c:v>
                </c:pt>
                <c:pt idx="2709">
                  <c:v>1.0772222222222219</c:v>
                </c:pt>
                <c:pt idx="2710">
                  <c:v>1.0777777777777775</c:v>
                </c:pt>
                <c:pt idx="2711">
                  <c:v>1.0783333333333331</c:v>
                </c:pt>
                <c:pt idx="2712">
                  <c:v>1.078888888888887</c:v>
                </c:pt>
                <c:pt idx="2713">
                  <c:v>1.0791666666666657</c:v>
                </c:pt>
                <c:pt idx="2714">
                  <c:v>1.0797222222222214</c:v>
                </c:pt>
                <c:pt idx="2715">
                  <c:v>1.080277777777777</c:v>
                </c:pt>
                <c:pt idx="2716">
                  <c:v>1.0805555555555557</c:v>
                </c:pt>
                <c:pt idx="2717">
                  <c:v>1.0808333333333309</c:v>
                </c:pt>
                <c:pt idx="2718">
                  <c:v>1.0813888888888883</c:v>
                </c:pt>
                <c:pt idx="2719">
                  <c:v>1.081666666666667</c:v>
                </c:pt>
                <c:pt idx="2720">
                  <c:v>1.0819444444444457</c:v>
                </c:pt>
                <c:pt idx="2721">
                  <c:v>1.0822222222222209</c:v>
                </c:pt>
                <c:pt idx="2722">
                  <c:v>1.0827777777777783</c:v>
                </c:pt>
                <c:pt idx="2723">
                  <c:v>1.0833333333333357</c:v>
                </c:pt>
                <c:pt idx="2724">
                  <c:v>1.0838888888888896</c:v>
                </c:pt>
                <c:pt idx="2725">
                  <c:v>1.0841666666666647</c:v>
                </c:pt>
                <c:pt idx="2726">
                  <c:v>1.0847222222222221</c:v>
                </c:pt>
                <c:pt idx="2727">
                  <c:v>1.0849999999999991</c:v>
                </c:pt>
                <c:pt idx="2728">
                  <c:v>1.0855555555555547</c:v>
                </c:pt>
                <c:pt idx="2729">
                  <c:v>1.0861111111111086</c:v>
                </c:pt>
                <c:pt idx="2730">
                  <c:v>1.0863888888888891</c:v>
                </c:pt>
                <c:pt idx="2731">
                  <c:v>1.0869444444444447</c:v>
                </c:pt>
                <c:pt idx="2732">
                  <c:v>1.0872222222222234</c:v>
                </c:pt>
                <c:pt idx="2733">
                  <c:v>1.0877777777777773</c:v>
                </c:pt>
                <c:pt idx="2734">
                  <c:v>1.088055555555556</c:v>
                </c:pt>
                <c:pt idx="2735">
                  <c:v>1.0886111111111134</c:v>
                </c:pt>
                <c:pt idx="2736">
                  <c:v>1.0891666666666673</c:v>
                </c:pt>
                <c:pt idx="2737">
                  <c:v>1.0894444444444424</c:v>
                </c:pt>
                <c:pt idx="2738">
                  <c:v>1.0899999999999999</c:v>
                </c:pt>
                <c:pt idx="2739">
                  <c:v>1.0902777777777768</c:v>
                </c:pt>
                <c:pt idx="2740">
                  <c:v>1.0908333333333324</c:v>
                </c:pt>
                <c:pt idx="2741">
                  <c:v>1.0913888888888863</c:v>
                </c:pt>
                <c:pt idx="2742">
                  <c:v>1.0916666666666668</c:v>
                </c:pt>
                <c:pt idx="2743">
                  <c:v>1.0919444444444437</c:v>
                </c:pt>
                <c:pt idx="2744">
                  <c:v>1.0922222222222224</c:v>
                </c:pt>
                <c:pt idx="2745">
                  <c:v>1.0927777777777763</c:v>
                </c:pt>
                <c:pt idx="2746">
                  <c:v>1.093055555555555</c:v>
                </c:pt>
                <c:pt idx="2747">
                  <c:v>1.0936111111111106</c:v>
                </c:pt>
                <c:pt idx="2748">
                  <c:v>1.0941666666666663</c:v>
                </c:pt>
                <c:pt idx="2749">
                  <c:v>1.094444444444445</c:v>
                </c:pt>
                <c:pt idx="2750">
                  <c:v>1.0950000000000006</c:v>
                </c:pt>
                <c:pt idx="2751">
                  <c:v>1.0955555555555545</c:v>
                </c:pt>
                <c:pt idx="2752">
                  <c:v>1.095833333333335</c:v>
                </c:pt>
                <c:pt idx="2753">
                  <c:v>1.0961111111111101</c:v>
                </c:pt>
                <c:pt idx="2754">
                  <c:v>1.096666666666664</c:v>
                </c:pt>
                <c:pt idx="2755">
                  <c:v>1.0972222222222214</c:v>
                </c:pt>
                <c:pt idx="2756">
                  <c:v>1.0975000000000001</c:v>
                </c:pt>
                <c:pt idx="2757">
                  <c:v>1.098055555555554</c:v>
                </c:pt>
                <c:pt idx="2758">
                  <c:v>1.0983333333333327</c:v>
                </c:pt>
                <c:pt idx="2759">
                  <c:v>1.0986111111111114</c:v>
                </c:pt>
                <c:pt idx="2760">
                  <c:v>1.0991666666666688</c:v>
                </c:pt>
                <c:pt idx="2761">
                  <c:v>1.099444444444444</c:v>
                </c:pt>
                <c:pt idx="2762">
                  <c:v>1.0999999999999979</c:v>
                </c:pt>
                <c:pt idx="2763">
                  <c:v>1.1002777777777784</c:v>
                </c:pt>
                <c:pt idx="2764">
                  <c:v>1.100833333333334</c:v>
                </c:pt>
                <c:pt idx="2765">
                  <c:v>1.1013888888888879</c:v>
                </c:pt>
                <c:pt idx="2766">
                  <c:v>1.1016666666666666</c:v>
                </c:pt>
                <c:pt idx="2767">
                  <c:v>1.1022222222222222</c:v>
                </c:pt>
                <c:pt idx="2768">
                  <c:v>1.1024999999999991</c:v>
                </c:pt>
                <c:pt idx="2769">
                  <c:v>1.1030555555555566</c:v>
                </c:pt>
                <c:pt idx="2770">
                  <c:v>1.1036111111111104</c:v>
                </c:pt>
                <c:pt idx="2771">
                  <c:v>1.1041666666666661</c:v>
                </c:pt>
                <c:pt idx="2772">
                  <c:v>1.1047222222222217</c:v>
                </c:pt>
                <c:pt idx="2773">
                  <c:v>1.1050000000000004</c:v>
                </c:pt>
                <c:pt idx="2774">
                  <c:v>1.1055555555555561</c:v>
                </c:pt>
                <c:pt idx="2775">
                  <c:v>1.1061111111111117</c:v>
                </c:pt>
                <c:pt idx="2776">
                  <c:v>1.1063888888888904</c:v>
                </c:pt>
                <c:pt idx="2777">
                  <c:v>1.1066666666666656</c:v>
                </c:pt>
                <c:pt idx="2778">
                  <c:v>1.1072222222222194</c:v>
                </c:pt>
                <c:pt idx="2779">
                  <c:v>1.1074999999999999</c:v>
                </c:pt>
                <c:pt idx="2780">
                  <c:v>1.1077777777777769</c:v>
                </c:pt>
                <c:pt idx="2781">
                  <c:v>1.1080555555555556</c:v>
                </c:pt>
                <c:pt idx="2782">
                  <c:v>1.1086111111111094</c:v>
                </c:pt>
                <c:pt idx="2783">
                  <c:v>1.1088888888888881</c:v>
                </c:pt>
                <c:pt idx="2784">
                  <c:v>1.1091666666666669</c:v>
                </c:pt>
                <c:pt idx="2785">
                  <c:v>1.1094444444444438</c:v>
                </c:pt>
                <c:pt idx="2786">
                  <c:v>1.1099999999999994</c:v>
                </c:pt>
                <c:pt idx="2787">
                  <c:v>1.1102777777777781</c:v>
                </c:pt>
                <c:pt idx="2788">
                  <c:v>1.1105555555555533</c:v>
                </c:pt>
                <c:pt idx="2789">
                  <c:v>1.1108333333333338</c:v>
                </c:pt>
                <c:pt idx="2790">
                  <c:v>1.1111111111111107</c:v>
                </c:pt>
                <c:pt idx="2791">
                  <c:v>1.1113888888888894</c:v>
                </c:pt>
                <c:pt idx="2792">
                  <c:v>1.1119444444444433</c:v>
                </c:pt>
                <c:pt idx="2793">
                  <c:v>1.1125000000000007</c:v>
                </c:pt>
                <c:pt idx="2794">
                  <c:v>1.1130555555555546</c:v>
                </c:pt>
                <c:pt idx="2795">
                  <c:v>1.1133333333333333</c:v>
                </c:pt>
                <c:pt idx="2796">
                  <c:v>1.113611111111112</c:v>
                </c:pt>
                <c:pt idx="2797">
                  <c:v>1.1144444444444446</c:v>
                </c:pt>
                <c:pt idx="2798">
                  <c:v>1.1147222222222215</c:v>
                </c:pt>
                <c:pt idx="2799">
                  <c:v>1.1152777777777771</c:v>
                </c:pt>
                <c:pt idx="2800">
                  <c:v>1.1155555555555559</c:v>
                </c:pt>
                <c:pt idx="2801">
                  <c:v>1.115833333333331</c:v>
                </c:pt>
                <c:pt idx="2802">
                  <c:v>1.1161111111111115</c:v>
                </c:pt>
                <c:pt idx="2803">
                  <c:v>1.1163888888888884</c:v>
                </c:pt>
                <c:pt idx="2804">
                  <c:v>1.1166666666666671</c:v>
                </c:pt>
                <c:pt idx="2805">
                  <c:v>1.117222222222221</c:v>
                </c:pt>
                <c:pt idx="2806">
                  <c:v>1.1177777777777784</c:v>
                </c:pt>
                <c:pt idx="2807">
                  <c:v>1.1183333333333323</c:v>
                </c:pt>
                <c:pt idx="2808">
                  <c:v>1.1188888888888897</c:v>
                </c:pt>
                <c:pt idx="2809">
                  <c:v>1.1194444444444436</c:v>
                </c:pt>
                <c:pt idx="2810">
                  <c:v>1.1199999999999992</c:v>
                </c:pt>
                <c:pt idx="2811">
                  <c:v>1.1202777777777797</c:v>
                </c:pt>
                <c:pt idx="2812">
                  <c:v>1.1205555555555549</c:v>
                </c:pt>
                <c:pt idx="2813">
                  <c:v>1.1208333333333336</c:v>
                </c:pt>
                <c:pt idx="2814">
                  <c:v>1.1213888888888892</c:v>
                </c:pt>
                <c:pt idx="2815">
                  <c:v>1.1216666666666661</c:v>
                </c:pt>
                <c:pt idx="2816">
                  <c:v>1.1222222222222236</c:v>
                </c:pt>
                <c:pt idx="2817">
                  <c:v>1.1227777777777774</c:v>
                </c:pt>
                <c:pt idx="2818">
                  <c:v>1.1230555555555561</c:v>
                </c:pt>
                <c:pt idx="2819">
                  <c:v>1.1236111111111136</c:v>
                </c:pt>
                <c:pt idx="2820">
                  <c:v>1.1238888888888887</c:v>
                </c:pt>
                <c:pt idx="2821">
                  <c:v>1.1241666666666674</c:v>
                </c:pt>
                <c:pt idx="2822">
                  <c:v>1.1244444444444426</c:v>
                </c:pt>
                <c:pt idx="2823">
                  <c:v>1.125</c:v>
                </c:pt>
                <c:pt idx="2824">
                  <c:v>1.1255555555555574</c:v>
                </c:pt>
                <c:pt idx="2825">
                  <c:v>1.1258333333333326</c:v>
                </c:pt>
                <c:pt idx="2826">
                  <c:v>1.1263888888888864</c:v>
                </c:pt>
                <c:pt idx="2827">
                  <c:v>1.1269444444444439</c:v>
                </c:pt>
                <c:pt idx="2828">
                  <c:v>1.1272222222222226</c:v>
                </c:pt>
                <c:pt idx="2829">
                  <c:v>1.1277777777777764</c:v>
                </c:pt>
                <c:pt idx="2830">
                  <c:v>1.1283333333333339</c:v>
                </c:pt>
                <c:pt idx="2831">
                  <c:v>1.1286111111111108</c:v>
                </c:pt>
                <c:pt idx="2832">
                  <c:v>1.1291666666666664</c:v>
                </c:pt>
                <c:pt idx="2833">
                  <c:v>1.1294444444444451</c:v>
                </c:pt>
                <c:pt idx="2834">
                  <c:v>1.129999999999999</c:v>
                </c:pt>
                <c:pt idx="2835">
                  <c:v>1.1302777777777777</c:v>
                </c:pt>
                <c:pt idx="2836">
                  <c:v>1.1308333333333351</c:v>
                </c:pt>
                <c:pt idx="2837">
                  <c:v>1.1311111111111103</c:v>
                </c:pt>
                <c:pt idx="2838">
                  <c:v>1.1316666666666642</c:v>
                </c:pt>
                <c:pt idx="2839">
                  <c:v>1.1322222222222216</c:v>
                </c:pt>
                <c:pt idx="2840">
                  <c:v>1.132777777777779</c:v>
                </c:pt>
                <c:pt idx="2841">
                  <c:v>1.1330555555555542</c:v>
                </c:pt>
                <c:pt idx="2842">
                  <c:v>1.1333333333333329</c:v>
                </c:pt>
                <c:pt idx="2843">
                  <c:v>1.1336111111111116</c:v>
                </c:pt>
                <c:pt idx="2844">
                  <c:v>1.1338888888888885</c:v>
                </c:pt>
                <c:pt idx="2845">
                  <c:v>1.134166666666669</c:v>
                </c:pt>
                <c:pt idx="2846">
                  <c:v>1.1344444444444441</c:v>
                </c:pt>
                <c:pt idx="2847">
                  <c:v>1.134999999999998</c:v>
                </c:pt>
                <c:pt idx="2848">
                  <c:v>1.1352777777777767</c:v>
                </c:pt>
                <c:pt idx="2849">
                  <c:v>1.1358333333333324</c:v>
                </c:pt>
                <c:pt idx="2850">
                  <c:v>1.136388888888888</c:v>
                </c:pt>
                <c:pt idx="2851">
                  <c:v>1.1366666666666667</c:v>
                </c:pt>
                <c:pt idx="2852">
                  <c:v>1.1372222222222224</c:v>
                </c:pt>
                <c:pt idx="2853">
                  <c:v>1.1374999999999993</c:v>
                </c:pt>
                <c:pt idx="2854">
                  <c:v>1.137777777777778</c:v>
                </c:pt>
                <c:pt idx="2855">
                  <c:v>1.1383333333333319</c:v>
                </c:pt>
                <c:pt idx="2856">
                  <c:v>1.1386111111111106</c:v>
                </c:pt>
                <c:pt idx="2857">
                  <c:v>1.1391666666666662</c:v>
                </c:pt>
                <c:pt idx="2858">
                  <c:v>1.1394444444444467</c:v>
                </c:pt>
                <c:pt idx="2859">
                  <c:v>1.1400000000000006</c:v>
                </c:pt>
                <c:pt idx="2860">
                  <c:v>1.1402777777777757</c:v>
                </c:pt>
                <c:pt idx="2861">
                  <c:v>1.1405555555555562</c:v>
                </c:pt>
                <c:pt idx="2862">
                  <c:v>1.1411111111111101</c:v>
                </c:pt>
                <c:pt idx="2863">
                  <c:v>1.1413888888888906</c:v>
                </c:pt>
                <c:pt idx="2864">
                  <c:v>1.1419444444444444</c:v>
                </c:pt>
                <c:pt idx="2865">
                  <c:v>1.1422222222222196</c:v>
                </c:pt>
                <c:pt idx="2866">
                  <c:v>1.142777777777777</c:v>
                </c:pt>
                <c:pt idx="2867">
                  <c:v>1.1433333333333344</c:v>
                </c:pt>
                <c:pt idx="2868">
                  <c:v>1.1436111111111096</c:v>
                </c:pt>
                <c:pt idx="2869">
                  <c:v>1.1438888888888883</c:v>
                </c:pt>
                <c:pt idx="2870">
                  <c:v>1.144166666666667</c:v>
                </c:pt>
                <c:pt idx="2871">
                  <c:v>1.1447222222222244</c:v>
                </c:pt>
                <c:pt idx="2872">
                  <c:v>1.1449999999999996</c:v>
                </c:pt>
                <c:pt idx="2873">
                  <c:v>1.1455555555555534</c:v>
                </c:pt>
                <c:pt idx="2874">
                  <c:v>1.1458333333333339</c:v>
                </c:pt>
                <c:pt idx="2875">
                  <c:v>1.1461111111111109</c:v>
                </c:pt>
                <c:pt idx="2876">
                  <c:v>1.1466666666666683</c:v>
                </c:pt>
                <c:pt idx="2877">
                  <c:v>1.1469444444444434</c:v>
                </c:pt>
                <c:pt idx="2878">
                  <c:v>1.1472222222222221</c:v>
                </c:pt>
                <c:pt idx="2879">
                  <c:v>1.1477777777777778</c:v>
                </c:pt>
                <c:pt idx="2880">
                  <c:v>1.1480555555555547</c:v>
                </c:pt>
                <c:pt idx="2881">
                  <c:v>1.1483333333333334</c:v>
                </c:pt>
                <c:pt idx="2882">
                  <c:v>1.1486111111111121</c:v>
                </c:pt>
                <c:pt idx="2883">
                  <c:v>1.1488888888888873</c:v>
                </c:pt>
                <c:pt idx="2884">
                  <c:v>1.1494444444444447</c:v>
                </c:pt>
                <c:pt idx="2885">
                  <c:v>1.1497222222222216</c:v>
                </c:pt>
                <c:pt idx="2886">
                  <c:v>1.1500000000000021</c:v>
                </c:pt>
                <c:pt idx="2887">
                  <c:v>1.1502777777777773</c:v>
                </c:pt>
                <c:pt idx="2888">
                  <c:v>1.1508333333333312</c:v>
                </c:pt>
                <c:pt idx="2889">
                  <c:v>1.1511111111111116</c:v>
                </c:pt>
                <c:pt idx="2890">
                  <c:v>1.1513888888888886</c:v>
                </c:pt>
                <c:pt idx="2891">
                  <c:v>1.151944444444446</c:v>
                </c:pt>
                <c:pt idx="2892">
                  <c:v>1.1522222222222211</c:v>
                </c:pt>
                <c:pt idx="2893">
                  <c:v>1.152777777777775</c:v>
                </c:pt>
                <c:pt idx="2894">
                  <c:v>1.1530555555555555</c:v>
                </c:pt>
                <c:pt idx="2895">
                  <c:v>1.1533333333333324</c:v>
                </c:pt>
                <c:pt idx="2896">
                  <c:v>1.1536111111111111</c:v>
                </c:pt>
                <c:pt idx="2897">
                  <c:v>1.1538888888888899</c:v>
                </c:pt>
                <c:pt idx="2898">
                  <c:v>1.154166666666665</c:v>
                </c:pt>
                <c:pt idx="2899">
                  <c:v>1.1544444444444437</c:v>
                </c:pt>
                <c:pt idx="2900">
                  <c:v>1.1549999999999994</c:v>
                </c:pt>
                <c:pt idx="2901">
                  <c:v>1.1552777777777798</c:v>
                </c:pt>
                <c:pt idx="2902">
                  <c:v>1.155555555555555</c:v>
                </c:pt>
                <c:pt idx="2903">
                  <c:v>1.1561111111111089</c:v>
                </c:pt>
                <c:pt idx="2904">
                  <c:v>1.1563888888888894</c:v>
                </c:pt>
                <c:pt idx="2905">
                  <c:v>1.156944444444445</c:v>
                </c:pt>
                <c:pt idx="2906">
                  <c:v>1.1572222222222237</c:v>
                </c:pt>
                <c:pt idx="2907">
                  <c:v>1.1574999999999989</c:v>
                </c:pt>
                <c:pt idx="2908">
                  <c:v>1.1580555555555563</c:v>
                </c:pt>
                <c:pt idx="2909">
                  <c:v>1.1583333333333332</c:v>
                </c:pt>
                <c:pt idx="2910">
                  <c:v>1.1588888888888889</c:v>
                </c:pt>
                <c:pt idx="2911">
                  <c:v>1.1591666666666676</c:v>
                </c:pt>
                <c:pt idx="2912">
                  <c:v>1.1594444444444427</c:v>
                </c:pt>
                <c:pt idx="2913">
                  <c:v>1.1600000000000001</c:v>
                </c:pt>
                <c:pt idx="2914">
                  <c:v>1.1602777777777771</c:v>
                </c:pt>
                <c:pt idx="2915">
                  <c:v>1.1605555555555576</c:v>
                </c:pt>
                <c:pt idx="2916">
                  <c:v>1.1611111111111114</c:v>
                </c:pt>
                <c:pt idx="2917">
                  <c:v>1.1613888888888866</c:v>
                </c:pt>
                <c:pt idx="2918">
                  <c:v>1.1616666666666671</c:v>
                </c:pt>
                <c:pt idx="2919">
                  <c:v>1.161944444444444</c:v>
                </c:pt>
                <c:pt idx="2920">
                  <c:v>1.1622222222222227</c:v>
                </c:pt>
                <c:pt idx="2921">
                  <c:v>1.1627777777777766</c:v>
                </c:pt>
                <c:pt idx="2922">
                  <c:v>1.1630555555555553</c:v>
                </c:pt>
                <c:pt idx="2923">
                  <c:v>1.163333333333334</c:v>
                </c:pt>
                <c:pt idx="2924">
                  <c:v>1.1638888888888879</c:v>
                </c:pt>
                <c:pt idx="2925">
                  <c:v>1.1644444444444453</c:v>
                </c:pt>
                <c:pt idx="2926">
                  <c:v>1.1647222222222204</c:v>
                </c:pt>
                <c:pt idx="2927">
                  <c:v>1.1652777777777779</c:v>
                </c:pt>
                <c:pt idx="2928">
                  <c:v>1.1655555555555548</c:v>
                </c:pt>
                <c:pt idx="2929">
                  <c:v>1.1658333333333353</c:v>
                </c:pt>
                <c:pt idx="2930">
                  <c:v>1.1661111111111104</c:v>
                </c:pt>
                <c:pt idx="2931">
                  <c:v>1.1663888888888891</c:v>
                </c:pt>
                <c:pt idx="2932">
                  <c:v>1.1666666666666643</c:v>
                </c:pt>
                <c:pt idx="2933">
                  <c:v>1.1669444444444448</c:v>
                </c:pt>
                <c:pt idx="2934">
                  <c:v>1.1675000000000004</c:v>
                </c:pt>
                <c:pt idx="2935">
                  <c:v>1.1680555555555543</c:v>
                </c:pt>
                <c:pt idx="2936">
                  <c:v>1.168333333333333</c:v>
                </c:pt>
                <c:pt idx="2937">
                  <c:v>1.1688888888888886</c:v>
                </c:pt>
                <c:pt idx="2938">
                  <c:v>1.1691666666666691</c:v>
                </c:pt>
                <c:pt idx="2939">
                  <c:v>1.1694444444444443</c:v>
                </c:pt>
                <c:pt idx="2940">
                  <c:v>1.169722222222223</c:v>
                </c:pt>
                <c:pt idx="2941">
                  <c:v>1.1699999999999982</c:v>
                </c:pt>
                <c:pt idx="2942">
                  <c:v>1.1702777777777769</c:v>
                </c:pt>
                <c:pt idx="2943">
                  <c:v>1.1708333333333325</c:v>
                </c:pt>
                <c:pt idx="2944">
                  <c:v>1.171111111111113</c:v>
                </c:pt>
                <c:pt idx="2945">
                  <c:v>1.1713888888888881</c:v>
                </c:pt>
                <c:pt idx="2946">
                  <c:v>1.171944444444442</c:v>
                </c:pt>
                <c:pt idx="2947">
                  <c:v>1.1724999999999994</c:v>
                </c:pt>
                <c:pt idx="2948">
                  <c:v>1.1730555555555569</c:v>
                </c:pt>
                <c:pt idx="2949">
                  <c:v>1.173333333333332</c:v>
                </c:pt>
                <c:pt idx="2950">
                  <c:v>1.1738888888888894</c:v>
                </c:pt>
                <c:pt idx="2951">
                  <c:v>1.1741666666666664</c:v>
                </c:pt>
                <c:pt idx="2952">
                  <c:v>1.174722222222222</c:v>
                </c:pt>
                <c:pt idx="2953">
                  <c:v>1.1752777777777759</c:v>
                </c:pt>
                <c:pt idx="2954">
                  <c:v>1.1755555555555546</c:v>
                </c:pt>
                <c:pt idx="2955">
                  <c:v>1.1761111111111102</c:v>
                </c:pt>
                <c:pt idx="2956">
                  <c:v>1.1766666666666659</c:v>
                </c:pt>
                <c:pt idx="2957">
                  <c:v>1.1769444444444446</c:v>
                </c:pt>
                <c:pt idx="2958">
                  <c:v>1.1775000000000002</c:v>
                </c:pt>
                <c:pt idx="2959">
                  <c:v>1.1777777777777771</c:v>
                </c:pt>
                <c:pt idx="2960">
                  <c:v>1.1780555555555559</c:v>
                </c:pt>
                <c:pt idx="2961">
                  <c:v>1.1783333333333346</c:v>
                </c:pt>
                <c:pt idx="2962">
                  <c:v>1.1788888888888884</c:v>
                </c:pt>
                <c:pt idx="2963">
                  <c:v>1.1791666666666671</c:v>
                </c:pt>
                <c:pt idx="2964">
                  <c:v>1.1794444444444441</c:v>
                </c:pt>
                <c:pt idx="2965">
                  <c:v>1.1797222222222246</c:v>
                </c:pt>
                <c:pt idx="2966">
                  <c:v>1.1799999999999997</c:v>
                </c:pt>
                <c:pt idx="2967">
                  <c:v>1.1802777777777784</c:v>
                </c:pt>
                <c:pt idx="2968">
                  <c:v>1.1805555555555536</c:v>
                </c:pt>
                <c:pt idx="2969">
                  <c:v>1.1808333333333323</c:v>
                </c:pt>
                <c:pt idx="2970">
                  <c:v>1.181111111111111</c:v>
                </c:pt>
                <c:pt idx="2971">
                  <c:v>1.1816666666666684</c:v>
                </c:pt>
                <c:pt idx="2972">
                  <c:v>1.1819444444444436</c:v>
                </c:pt>
                <c:pt idx="2973">
                  <c:v>1.1824999999999974</c:v>
                </c:pt>
                <c:pt idx="2974">
                  <c:v>1.1830555555555549</c:v>
                </c:pt>
                <c:pt idx="2975">
                  <c:v>1.1836111111111123</c:v>
                </c:pt>
                <c:pt idx="2976">
                  <c:v>1.1838888888888874</c:v>
                </c:pt>
                <c:pt idx="2977">
                  <c:v>1.1844444444444449</c:v>
                </c:pt>
                <c:pt idx="2978">
                  <c:v>1.1847222222222218</c:v>
                </c:pt>
                <c:pt idx="2979">
                  <c:v>1.1852777777777774</c:v>
                </c:pt>
                <c:pt idx="2980">
                  <c:v>1.1858333333333313</c:v>
                </c:pt>
                <c:pt idx="2981">
                  <c:v>1.1863888888888887</c:v>
                </c:pt>
                <c:pt idx="2982">
                  <c:v>1.1866666666666656</c:v>
                </c:pt>
                <c:pt idx="2983">
                  <c:v>1.1872222222222213</c:v>
                </c:pt>
                <c:pt idx="2984">
                  <c:v>1.1877777777777752</c:v>
                </c:pt>
                <c:pt idx="2985">
                  <c:v>1.1880555555555556</c:v>
                </c:pt>
                <c:pt idx="2986">
                  <c:v>1.1886111111111113</c:v>
                </c:pt>
                <c:pt idx="2987">
                  <c:v>1.1891666666666652</c:v>
                </c:pt>
                <c:pt idx="2988">
                  <c:v>1.1894444444444439</c:v>
                </c:pt>
                <c:pt idx="2989">
                  <c:v>1.1899999999999995</c:v>
                </c:pt>
                <c:pt idx="2990">
                  <c:v>1.19027777777778</c:v>
                </c:pt>
                <c:pt idx="2991">
                  <c:v>1.1905555555555551</c:v>
                </c:pt>
                <c:pt idx="2992">
                  <c:v>1.1908333333333339</c:v>
                </c:pt>
                <c:pt idx="2993">
                  <c:v>1.191111111111109</c:v>
                </c:pt>
                <c:pt idx="2994">
                  <c:v>1.1916666666666664</c:v>
                </c:pt>
                <c:pt idx="2995">
                  <c:v>1.1922222222222238</c:v>
                </c:pt>
                <c:pt idx="2996">
                  <c:v>1.1927777777777777</c:v>
                </c:pt>
                <c:pt idx="2997">
                  <c:v>1.1933333333333334</c:v>
                </c:pt>
                <c:pt idx="2998">
                  <c:v>1.1936111111111103</c:v>
                </c:pt>
                <c:pt idx="2999">
                  <c:v>1.193888888888889</c:v>
                </c:pt>
                <c:pt idx="3000">
                  <c:v>1.1944444444444429</c:v>
                </c:pt>
                <c:pt idx="3001">
                  <c:v>1.1947222222222216</c:v>
                </c:pt>
                <c:pt idx="3002">
                  <c:v>1.1950000000000003</c:v>
                </c:pt>
                <c:pt idx="3003">
                  <c:v>1.1955555555555577</c:v>
                </c:pt>
                <c:pt idx="3004">
                  <c:v>1.1958333333333329</c:v>
                </c:pt>
                <c:pt idx="3005">
                  <c:v>1.1961111111111116</c:v>
                </c:pt>
                <c:pt idx="3006">
                  <c:v>1.1966666666666672</c:v>
                </c:pt>
                <c:pt idx="3007">
                  <c:v>1.1969444444444441</c:v>
                </c:pt>
                <c:pt idx="3008">
                  <c:v>1.1972222222222229</c:v>
                </c:pt>
                <c:pt idx="3009">
                  <c:v>1.1975000000000016</c:v>
                </c:pt>
                <c:pt idx="3010">
                  <c:v>1.1980555555555554</c:v>
                </c:pt>
                <c:pt idx="3011">
                  <c:v>1.1983333333333306</c:v>
                </c:pt>
                <c:pt idx="3012">
                  <c:v>1.198888888888888</c:v>
                </c:pt>
                <c:pt idx="3013">
                  <c:v>1.1991666666666667</c:v>
                </c:pt>
                <c:pt idx="3014">
                  <c:v>1.1994444444444454</c:v>
                </c:pt>
                <c:pt idx="3015">
                  <c:v>1.1999999999999993</c:v>
                </c:pt>
                <c:pt idx="3016">
                  <c:v>1.2005555555555549</c:v>
                </c:pt>
                <c:pt idx="3017">
                  <c:v>1.2008333333333354</c:v>
                </c:pt>
                <c:pt idx="3018">
                  <c:v>1.2013888888888893</c:v>
                </c:pt>
                <c:pt idx="3019">
                  <c:v>1.2016666666666644</c:v>
                </c:pt>
                <c:pt idx="3020">
                  <c:v>1.2022222222222219</c:v>
                </c:pt>
                <c:pt idx="3021">
                  <c:v>1.2025000000000006</c:v>
                </c:pt>
                <c:pt idx="3022">
                  <c:v>1.2030555555555544</c:v>
                </c:pt>
                <c:pt idx="3023">
                  <c:v>1.2033333333333331</c:v>
                </c:pt>
                <c:pt idx="3024">
                  <c:v>1.2036111111111083</c:v>
                </c:pt>
                <c:pt idx="3025">
                  <c:v>1.2041666666666657</c:v>
                </c:pt>
                <c:pt idx="3026">
                  <c:v>1.2047222222222231</c:v>
                </c:pt>
                <c:pt idx="3027">
                  <c:v>1.2049999999999983</c:v>
                </c:pt>
                <c:pt idx="3028">
                  <c:v>1.2055555555555557</c:v>
                </c:pt>
                <c:pt idx="3029">
                  <c:v>1.2058333333333326</c:v>
                </c:pt>
                <c:pt idx="3030">
                  <c:v>1.2063888888888883</c:v>
                </c:pt>
                <c:pt idx="3031">
                  <c:v>1.2069444444444422</c:v>
                </c:pt>
                <c:pt idx="3032">
                  <c:v>1.2074999999999996</c:v>
                </c:pt>
                <c:pt idx="3033">
                  <c:v>1.2077777777777783</c:v>
                </c:pt>
                <c:pt idx="3034">
                  <c:v>1.208055555555557</c:v>
                </c:pt>
                <c:pt idx="3035">
                  <c:v>1.2086111111111109</c:v>
                </c:pt>
                <c:pt idx="3036">
                  <c:v>1.2088888888888896</c:v>
                </c:pt>
                <c:pt idx="3037">
                  <c:v>1.2091666666666665</c:v>
                </c:pt>
                <c:pt idx="3038">
                  <c:v>1.2097222222222221</c:v>
                </c:pt>
                <c:pt idx="3039">
                  <c:v>1.2100000000000009</c:v>
                </c:pt>
                <c:pt idx="3040">
                  <c:v>1.2105555555555547</c:v>
                </c:pt>
                <c:pt idx="3041">
                  <c:v>1.2111111111111104</c:v>
                </c:pt>
                <c:pt idx="3042">
                  <c:v>1.2113888888888908</c:v>
                </c:pt>
                <c:pt idx="3043">
                  <c:v>1.211666666666666</c:v>
                </c:pt>
                <c:pt idx="3044">
                  <c:v>1.2122222222222199</c:v>
                </c:pt>
                <c:pt idx="3045">
                  <c:v>1.2125000000000004</c:v>
                </c:pt>
                <c:pt idx="3046">
                  <c:v>1.2127777777777773</c:v>
                </c:pt>
                <c:pt idx="3047">
                  <c:v>1.2133333333333347</c:v>
                </c:pt>
                <c:pt idx="3048">
                  <c:v>1.2136111111111099</c:v>
                </c:pt>
                <c:pt idx="3049">
                  <c:v>1.2141666666666673</c:v>
                </c:pt>
                <c:pt idx="3050">
                  <c:v>1.2147222222222211</c:v>
                </c:pt>
                <c:pt idx="3051">
                  <c:v>1.2149999999999999</c:v>
                </c:pt>
                <c:pt idx="3052">
                  <c:v>1.2152777777777786</c:v>
                </c:pt>
                <c:pt idx="3053">
                  <c:v>1.2155555555555537</c:v>
                </c:pt>
                <c:pt idx="3054">
                  <c:v>1.2161111111111111</c:v>
                </c:pt>
                <c:pt idx="3055">
                  <c:v>1.2163888888888881</c:v>
                </c:pt>
                <c:pt idx="3056">
                  <c:v>1.2169444444444437</c:v>
                </c:pt>
                <c:pt idx="3057">
                  <c:v>1.2172222222222224</c:v>
                </c:pt>
                <c:pt idx="3058">
                  <c:v>1.2177777777777781</c:v>
                </c:pt>
                <c:pt idx="3059">
                  <c:v>1.218055555555555</c:v>
                </c:pt>
                <c:pt idx="3060">
                  <c:v>1.2183333333333337</c:v>
                </c:pt>
                <c:pt idx="3061">
                  <c:v>1.2186111111111124</c:v>
                </c:pt>
                <c:pt idx="3062">
                  <c:v>1.2191666666666663</c:v>
                </c:pt>
                <c:pt idx="3063">
                  <c:v>1.2197222222222219</c:v>
                </c:pt>
                <c:pt idx="3064">
                  <c:v>1.2200000000000024</c:v>
                </c:pt>
                <c:pt idx="3065">
                  <c:v>1.2205555555555563</c:v>
                </c:pt>
                <c:pt idx="3066">
                  <c:v>1.2208333333333314</c:v>
                </c:pt>
                <c:pt idx="3067">
                  <c:v>1.2211111111111101</c:v>
                </c:pt>
                <c:pt idx="3068">
                  <c:v>1.2213888888888889</c:v>
                </c:pt>
                <c:pt idx="3069">
                  <c:v>1.2216666666666658</c:v>
                </c:pt>
                <c:pt idx="3070">
                  <c:v>1.2219444444444463</c:v>
                </c:pt>
                <c:pt idx="3071">
                  <c:v>1.2222222222222214</c:v>
                </c:pt>
                <c:pt idx="3072">
                  <c:v>1.2227777777777753</c:v>
                </c:pt>
                <c:pt idx="3073">
                  <c:v>1.2233333333333327</c:v>
                </c:pt>
                <c:pt idx="3074">
                  <c:v>1.2236111111111114</c:v>
                </c:pt>
                <c:pt idx="3075">
                  <c:v>1.2241666666666653</c:v>
                </c:pt>
                <c:pt idx="3076">
                  <c:v>1.2247222222222227</c:v>
                </c:pt>
                <c:pt idx="3077">
                  <c:v>1.2249999999999996</c:v>
                </c:pt>
                <c:pt idx="3078">
                  <c:v>1.2252777777777801</c:v>
                </c:pt>
                <c:pt idx="3079">
                  <c:v>1.2255555555555553</c:v>
                </c:pt>
                <c:pt idx="3080">
                  <c:v>1.2261111111111092</c:v>
                </c:pt>
                <c:pt idx="3081">
                  <c:v>1.2266666666666666</c:v>
                </c:pt>
                <c:pt idx="3082">
                  <c:v>1.227222222222224</c:v>
                </c:pt>
                <c:pt idx="3083">
                  <c:v>1.2274999999999991</c:v>
                </c:pt>
                <c:pt idx="3084">
                  <c:v>1.2277777777777779</c:v>
                </c:pt>
                <c:pt idx="3085">
                  <c:v>1.2283333333333335</c:v>
                </c:pt>
                <c:pt idx="3086">
                  <c:v>1.2288888888888891</c:v>
                </c:pt>
                <c:pt idx="3087">
                  <c:v>1.229444444444443</c:v>
                </c:pt>
                <c:pt idx="3088">
                  <c:v>1.2297222222222217</c:v>
                </c:pt>
                <c:pt idx="3089">
                  <c:v>1.2300000000000004</c:v>
                </c:pt>
                <c:pt idx="3090">
                  <c:v>1.2305555555555578</c:v>
                </c:pt>
                <c:pt idx="3091">
                  <c:v>1.230833333333333</c:v>
                </c:pt>
                <c:pt idx="3092">
                  <c:v>1.2311111111111117</c:v>
                </c:pt>
                <c:pt idx="3093">
                  <c:v>1.2316666666666674</c:v>
                </c:pt>
                <c:pt idx="3094">
                  <c:v>1.2319444444444443</c:v>
                </c:pt>
                <c:pt idx="3095">
                  <c:v>1.2325000000000017</c:v>
                </c:pt>
                <c:pt idx="3096">
                  <c:v>1.2330555555555556</c:v>
                </c:pt>
                <c:pt idx="3097">
                  <c:v>1.2333333333333307</c:v>
                </c:pt>
                <c:pt idx="3098">
                  <c:v>1.2338888888888881</c:v>
                </c:pt>
                <c:pt idx="3099">
                  <c:v>1.2344444444444456</c:v>
                </c:pt>
                <c:pt idx="3100">
                  <c:v>1.2347222222222207</c:v>
                </c:pt>
                <c:pt idx="3101">
                  <c:v>1.2349999999999994</c:v>
                </c:pt>
                <c:pt idx="3102">
                  <c:v>1.2355555555555551</c:v>
                </c:pt>
                <c:pt idx="3103">
                  <c:v>1.2361111111111107</c:v>
                </c:pt>
                <c:pt idx="3104">
                  <c:v>1.2366666666666646</c:v>
                </c:pt>
                <c:pt idx="3105">
                  <c:v>1.237222222222222</c:v>
                </c:pt>
                <c:pt idx="3106">
                  <c:v>1.2375000000000007</c:v>
                </c:pt>
                <c:pt idx="3107">
                  <c:v>1.2380555555555546</c:v>
                </c:pt>
                <c:pt idx="3108">
                  <c:v>1.2383333333333333</c:v>
                </c:pt>
                <c:pt idx="3109">
                  <c:v>1.2386111111111084</c:v>
                </c:pt>
                <c:pt idx="3110">
                  <c:v>1.2391666666666659</c:v>
                </c:pt>
                <c:pt idx="3111">
                  <c:v>1.2394444444444446</c:v>
                </c:pt>
                <c:pt idx="3112">
                  <c:v>1.2399999999999984</c:v>
                </c:pt>
                <c:pt idx="3113">
                  <c:v>1.2405555555555559</c:v>
                </c:pt>
                <c:pt idx="3114">
                  <c:v>1.2408333333333328</c:v>
                </c:pt>
                <c:pt idx="3115">
                  <c:v>1.2411111111111133</c:v>
                </c:pt>
                <c:pt idx="3116">
                  <c:v>1.2416666666666671</c:v>
                </c:pt>
                <c:pt idx="3117">
                  <c:v>1.2419444444444423</c:v>
                </c:pt>
                <c:pt idx="3118">
                  <c:v>1.2424999999999997</c:v>
                </c:pt>
                <c:pt idx="3119">
                  <c:v>1.2433333333333323</c:v>
                </c:pt>
                <c:pt idx="3120">
                  <c:v>1.2438888888888862</c:v>
                </c:pt>
                <c:pt idx="3121">
                  <c:v>1.2444444444444436</c:v>
                </c:pt>
                <c:pt idx="3122">
                  <c:v>1.2447222222222223</c:v>
                </c:pt>
                <c:pt idx="3123">
                  <c:v>1.245000000000001</c:v>
                </c:pt>
                <c:pt idx="3124">
                  <c:v>1.2455555555555549</c:v>
                </c:pt>
                <c:pt idx="3125">
                  <c:v>1.2461111111111105</c:v>
                </c:pt>
                <c:pt idx="3126">
                  <c:v>1.246388888888891</c:v>
                </c:pt>
                <c:pt idx="3127">
                  <c:v>1.2466666666666661</c:v>
                </c:pt>
                <c:pt idx="3128">
                  <c:v>1.24722222222222</c:v>
                </c:pt>
                <c:pt idx="3129">
                  <c:v>1.2475000000000005</c:v>
                </c:pt>
                <c:pt idx="3130">
                  <c:v>1.2477777777777774</c:v>
                </c:pt>
                <c:pt idx="3131">
                  <c:v>1.2483333333333348</c:v>
                </c:pt>
                <c:pt idx="3132">
                  <c:v>1.2488888888888887</c:v>
                </c:pt>
                <c:pt idx="3133">
                  <c:v>1.2491666666666639</c:v>
                </c:pt>
                <c:pt idx="3134">
                  <c:v>1.2494444444444444</c:v>
                </c:pt>
                <c:pt idx="3135">
                  <c:v>1.25</c:v>
                </c:pt>
                <c:pt idx="3136">
                  <c:v>1.2502777777777787</c:v>
                </c:pt>
                <c:pt idx="3137">
                  <c:v>1.2508333333333326</c:v>
                </c:pt>
                <c:pt idx="3138">
                  <c:v>1.2511111111111113</c:v>
                </c:pt>
                <c:pt idx="3139">
                  <c:v>1.2516666666666687</c:v>
                </c:pt>
                <c:pt idx="3140">
                  <c:v>1.2519444444444439</c:v>
                </c:pt>
                <c:pt idx="3141">
                  <c:v>1.2524999999999977</c:v>
                </c:pt>
                <c:pt idx="3142">
                  <c:v>1.2530555555555551</c:v>
                </c:pt>
                <c:pt idx="3143">
                  <c:v>1.2533333333333339</c:v>
                </c:pt>
                <c:pt idx="3144">
                  <c:v>1.2538888888888877</c:v>
                </c:pt>
                <c:pt idx="3145">
                  <c:v>1.2544444444444451</c:v>
                </c:pt>
                <c:pt idx="3146">
                  <c:v>1.2547222222222221</c:v>
                </c:pt>
                <c:pt idx="3147">
                  <c:v>1.2552777777777777</c:v>
                </c:pt>
                <c:pt idx="3148">
                  <c:v>1.2558333333333316</c:v>
                </c:pt>
                <c:pt idx="3149">
                  <c:v>1.2561111111111103</c:v>
                </c:pt>
                <c:pt idx="3150">
                  <c:v>1.2566666666666659</c:v>
                </c:pt>
                <c:pt idx="3151">
                  <c:v>1.2569444444444464</c:v>
                </c:pt>
                <c:pt idx="3152">
                  <c:v>1.2572222222222216</c:v>
                </c:pt>
                <c:pt idx="3153">
                  <c:v>1.2575000000000003</c:v>
                </c:pt>
                <c:pt idx="3154">
                  <c:v>1.2580555555555559</c:v>
                </c:pt>
                <c:pt idx="3155">
                  <c:v>1.2583333333333329</c:v>
                </c:pt>
                <c:pt idx="3156">
                  <c:v>1.2588888888888903</c:v>
                </c:pt>
                <c:pt idx="3157">
                  <c:v>1.2594444444444441</c:v>
                </c:pt>
                <c:pt idx="3158">
                  <c:v>1.2597222222222229</c:v>
                </c:pt>
                <c:pt idx="3159">
                  <c:v>1.2605555555555554</c:v>
                </c:pt>
                <c:pt idx="3160">
                  <c:v>1.2608333333333341</c:v>
                </c:pt>
                <c:pt idx="3161">
                  <c:v>1.261388888888888</c:v>
                </c:pt>
                <c:pt idx="3162">
                  <c:v>1.2616666666666667</c:v>
                </c:pt>
                <c:pt idx="3163">
                  <c:v>1.2622222222222241</c:v>
                </c:pt>
                <c:pt idx="3164">
                  <c:v>1.262777777777778</c:v>
                </c:pt>
                <c:pt idx="3165">
                  <c:v>1.2633333333333336</c:v>
                </c:pt>
                <c:pt idx="3166">
                  <c:v>1.2638888888888893</c:v>
                </c:pt>
                <c:pt idx="3167">
                  <c:v>1.2644444444444431</c:v>
                </c:pt>
                <c:pt idx="3168">
                  <c:v>1.2650000000000006</c:v>
                </c:pt>
                <c:pt idx="3169">
                  <c:v>1.265555555555558</c:v>
                </c:pt>
                <c:pt idx="3170">
                  <c:v>1.2661111111111119</c:v>
                </c:pt>
                <c:pt idx="3171">
                  <c:v>1.266388888888887</c:v>
                </c:pt>
                <c:pt idx="3172">
                  <c:v>1.2666666666666657</c:v>
                </c:pt>
                <c:pt idx="3173">
                  <c:v>1.2669444444444444</c:v>
                </c:pt>
                <c:pt idx="3174">
                  <c:v>1.2672222222222214</c:v>
                </c:pt>
                <c:pt idx="3175">
                  <c:v>1.267777777777777</c:v>
                </c:pt>
                <c:pt idx="3176">
                  <c:v>1.2680555555555557</c:v>
                </c:pt>
                <c:pt idx="3177">
                  <c:v>1.2686111111111114</c:v>
                </c:pt>
                <c:pt idx="3178">
                  <c:v>1.2688888888888883</c:v>
                </c:pt>
                <c:pt idx="3179">
                  <c:v>1.2694444444444457</c:v>
                </c:pt>
                <c:pt idx="3180">
                  <c:v>1.2697222222222209</c:v>
                </c:pt>
                <c:pt idx="3181">
                  <c:v>1.2699999999999996</c:v>
                </c:pt>
                <c:pt idx="3182">
                  <c:v>1.2702777777777783</c:v>
                </c:pt>
                <c:pt idx="3183">
                  <c:v>1.2708333333333357</c:v>
                </c:pt>
                <c:pt idx="3184">
                  <c:v>1.2711111111111109</c:v>
                </c:pt>
                <c:pt idx="3185">
                  <c:v>1.2713888888888896</c:v>
                </c:pt>
                <c:pt idx="3186">
                  <c:v>1.2716666666666647</c:v>
                </c:pt>
                <c:pt idx="3187">
                  <c:v>1.2722222222222221</c:v>
                </c:pt>
                <c:pt idx="3188">
                  <c:v>1.2727777777777796</c:v>
                </c:pt>
                <c:pt idx="3189">
                  <c:v>1.2730555555555547</c:v>
                </c:pt>
                <c:pt idx="3190">
                  <c:v>1.2736111111111086</c:v>
                </c:pt>
                <c:pt idx="3191">
                  <c:v>1.2738888888888891</c:v>
                </c:pt>
                <c:pt idx="3192">
                  <c:v>1.2744444444444447</c:v>
                </c:pt>
                <c:pt idx="3193">
                  <c:v>1.2749999999999986</c:v>
                </c:pt>
                <c:pt idx="3194">
                  <c:v>1.275555555555556</c:v>
                </c:pt>
                <c:pt idx="3195">
                  <c:v>1.2758333333333329</c:v>
                </c:pt>
                <c:pt idx="3196">
                  <c:v>1.2763888888888886</c:v>
                </c:pt>
                <c:pt idx="3197">
                  <c:v>1.2766666666666673</c:v>
                </c:pt>
                <c:pt idx="3198">
                  <c:v>1.2774999999999999</c:v>
                </c:pt>
                <c:pt idx="3199">
                  <c:v>1.2780555555555573</c:v>
                </c:pt>
                <c:pt idx="3200">
                  <c:v>1.2783333333333324</c:v>
                </c:pt>
                <c:pt idx="3201">
                  <c:v>1.2786111111111111</c:v>
                </c:pt>
                <c:pt idx="3202">
                  <c:v>1.2788888888888863</c:v>
                </c:pt>
                <c:pt idx="3203">
                  <c:v>1.2794444444444437</c:v>
                </c:pt>
                <c:pt idx="3204">
                  <c:v>1.2797222222222224</c:v>
                </c:pt>
                <c:pt idx="3205">
                  <c:v>1.2800000000000011</c:v>
                </c:pt>
                <c:pt idx="3206">
                  <c:v>1.280555555555555</c:v>
                </c:pt>
                <c:pt idx="3207">
                  <c:v>1.2808333333333337</c:v>
                </c:pt>
                <c:pt idx="3208">
                  <c:v>1.2813888888888911</c:v>
                </c:pt>
                <c:pt idx="3209">
                  <c:v>1.2816666666666663</c:v>
                </c:pt>
                <c:pt idx="3210">
                  <c:v>1.281944444444445</c:v>
                </c:pt>
                <c:pt idx="3211">
                  <c:v>1.2822222222222202</c:v>
                </c:pt>
                <c:pt idx="3212">
                  <c:v>1.2827777777777776</c:v>
                </c:pt>
                <c:pt idx="3213">
                  <c:v>1.2830555555555563</c:v>
                </c:pt>
                <c:pt idx="3214">
                  <c:v>1.283333333333335</c:v>
                </c:pt>
                <c:pt idx="3215">
                  <c:v>1.2836111111111101</c:v>
                </c:pt>
                <c:pt idx="3216">
                  <c:v>1.2838888888888889</c:v>
                </c:pt>
                <c:pt idx="3217">
                  <c:v>1.2844444444444445</c:v>
                </c:pt>
                <c:pt idx="3218">
                  <c:v>1.2847222222222214</c:v>
                </c:pt>
                <c:pt idx="3219">
                  <c:v>1.2850000000000001</c:v>
                </c:pt>
                <c:pt idx="3220">
                  <c:v>1.285555555555554</c:v>
                </c:pt>
                <c:pt idx="3221">
                  <c:v>1.2858333333333327</c:v>
                </c:pt>
                <c:pt idx="3222">
                  <c:v>1.2863888888888884</c:v>
                </c:pt>
                <c:pt idx="3223">
                  <c:v>1.2866666666666688</c:v>
                </c:pt>
                <c:pt idx="3224">
                  <c:v>1.286944444444444</c:v>
                </c:pt>
                <c:pt idx="3225">
                  <c:v>1.2872222222222227</c:v>
                </c:pt>
                <c:pt idx="3226">
                  <c:v>1.2877777777777784</c:v>
                </c:pt>
                <c:pt idx="3227">
                  <c:v>1.2880555555555553</c:v>
                </c:pt>
                <c:pt idx="3228">
                  <c:v>1.288333333333334</c:v>
                </c:pt>
                <c:pt idx="3229">
                  <c:v>1.2886111111111127</c:v>
                </c:pt>
                <c:pt idx="3230">
                  <c:v>1.2891666666666666</c:v>
                </c:pt>
                <c:pt idx="3231">
                  <c:v>1.2897222222222222</c:v>
                </c:pt>
                <c:pt idx="3232">
                  <c:v>1.2899999999999991</c:v>
                </c:pt>
                <c:pt idx="3233">
                  <c:v>1.2905555555555566</c:v>
                </c:pt>
                <c:pt idx="3234">
                  <c:v>1.2911111111111104</c:v>
                </c:pt>
                <c:pt idx="3235">
                  <c:v>1.2913888888888891</c:v>
                </c:pt>
                <c:pt idx="3236">
                  <c:v>1.2919444444444466</c:v>
                </c:pt>
                <c:pt idx="3237">
                  <c:v>1.2925000000000004</c:v>
                </c:pt>
                <c:pt idx="3238">
                  <c:v>1.2927777777777756</c:v>
                </c:pt>
                <c:pt idx="3239">
                  <c:v>1.293333333333333</c:v>
                </c:pt>
                <c:pt idx="3240">
                  <c:v>1.2936111111111117</c:v>
                </c:pt>
                <c:pt idx="3241">
                  <c:v>1.2938888888888904</c:v>
                </c:pt>
                <c:pt idx="3242">
                  <c:v>1.2941666666666656</c:v>
                </c:pt>
                <c:pt idx="3243">
                  <c:v>1.2947222222222194</c:v>
                </c:pt>
                <c:pt idx="3244">
                  <c:v>1.2949999999999999</c:v>
                </c:pt>
                <c:pt idx="3245">
                  <c:v>1.2952777777777769</c:v>
                </c:pt>
                <c:pt idx="3246">
                  <c:v>1.2955555555555556</c:v>
                </c:pt>
                <c:pt idx="3247">
                  <c:v>1.2958333333333343</c:v>
                </c:pt>
                <c:pt idx="3248">
                  <c:v>1.2961111111111094</c:v>
                </c:pt>
                <c:pt idx="3249">
                  <c:v>1.2966666666666669</c:v>
                </c:pt>
                <c:pt idx="3250">
                  <c:v>1.2972222222222243</c:v>
                </c:pt>
                <c:pt idx="3251">
                  <c:v>1.2974999999999994</c:v>
                </c:pt>
                <c:pt idx="3252">
                  <c:v>1.2977777777777781</c:v>
                </c:pt>
                <c:pt idx="3253">
                  <c:v>1.2983333333333338</c:v>
                </c:pt>
                <c:pt idx="3254">
                  <c:v>1.2986111111111107</c:v>
                </c:pt>
                <c:pt idx="3255">
                  <c:v>1.2988888888888894</c:v>
                </c:pt>
                <c:pt idx="3256">
                  <c:v>1.2991666666666681</c:v>
                </c:pt>
                <c:pt idx="3257">
                  <c:v>1.2994444444444433</c:v>
                </c:pt>
                <c:pt idx="3258">
                  <c:v>1.3000000000000007</c:v>
                </c:pt>
                <c:pt idx="3259">
                  <c:v>1.3002777777777776</c:v>
                </c:pt>
                <c:pt idx="3260">
                  <c:v>1.3008333333333333</c:v>
                </c:pt>
                <c:pt idx="3261">
                  <c:v>1.301111111111112</c:v>
                </c:pt>
                <c:pt idx="3262">
                  <c:v>1.3016666666666659</c:v>
                </c:pt>
                <c:pt idx="3263">
                  <c:v>1.3022222222222215</c:v>
                </c:pt>
                <c:pt idx="3264">
                  <c:v>1.3027777777777771</c:v>
                </c:pt>
                <c:pt idx="3265">
                  <c:v>1.303333333333331</c:v>
                </c:pt>
                <c:pt idx="3266">
                  <c:v>1.3036111111111115</c:v>
                </c:pt>
                <c:pt idx="3267">
                  <c:v>1.3038888888888884</c:v>
                </c:pt>
                <c:pt idx="3268">
                  <c:v>1.3041666666666671</c:v>
                </c:pt>
                <c:pt idx="3269">
                  <c:v>1.304722222222221</c:v>
                </c:pt>
                <c:pt idx="3270">
                  <c:v>1.3049999999999997</c:v>
                </c:pt>
                <c:pt idx="3271">
                  <c:v>1.3055555555555554</c:v>
                </c:pt>
                <c:pt idx="3272">
                  <c:v>1.3058333333333323</c:v>
                </c:pt>
                <c:pt idx="3273">
                  <c:v>1.3063888888888897</c:v>
                </c:pt>
                <c:pt idx="3274">
                  <c:v>1.3069444444444436</c:v>
                </c:pt>
                <c:pt idx="3275">
                  <c:v>1.3074999999999992</c:v>
                </c:pt>
                <c:pt idx="3276">
                  <c:v>1.3077777777777797</c:v>
                </c:pt>
                <c:pt idx="3277">
                  <c:v>1.3080555555555549</c:v>
                </c:pt>
                <c:pt idx="3278">
                  <c:v>1.3083333333333336</c:v>
                </c:pt>
                <c:pt idx="3279">
                  <c:v>1.3086111111111087</c:v>
                </c:pt>
                <c:pt idx="3280">
                  <c:v>1.3088888888888892</c:v>
                </c:pt>
                <c:pt idx="3281">
                  <c:v>1.3091666666666661</c:v>
                </c:pt>
                <c:pt idx="3282">
                  <c:v>1.3094444444444449</c:v>
                </c:pt>
                <c:pt idx="3283">
                  <c:v>1.3097222222222236</c:v>
                </c:pt>
                <c:pt idx="3284">
                  <c:v>1.3102777777777774</c:v>
                </c:pt>
                <c:pt idx="3285">
                  <c:v>1.3108333333333331</c:v>
                </c:pt>
                <c:pt idx="3286">
                  <c:v>1.3111111111111136</c:v>
                </c:pt>
                <c:pt idx="3287">
                  <c:v>1.3113888888888887</c:v>
                </c:pt>
                <c:pt idx="3288">
                  <c:v>1.3119444444444426</c:v>
                </c:pt>
                <c:pt idx="3289">
                  <c:v>1.3122222222222213</c:v>
                </c:pt>
                <c:pt idx="3290">
                  <c:v>1.3127777777777769</c:v>
                </c:pt>
                <c:pt idx="3291">
                  <c:v>1.3130555555555574</c:v>
                </c:pt>
                <c:pt idx="3292">
                  <c:v>1.3133333333333326</c:v>
                </c:pt>
                <c:pt idx="3293">
                  <c:v>1.3138888888888864</c:v>
                </c:pt>
                <c:pt idx="3294">
                  <c:v>1.3141666666666669</c:v>
                </c:pt>
                <c:pt idx="3295">
                  <c:v>1.3147222222222226</c:v>
                </c:pt>
                <c:pt idx="3296">
                  <c:v>1.3150000000000013</c:v>
                </c:pt>
                <c:pt idx="3297">
                  <c:v>1.3152777777777764</c:v>
                </c:pt>
                <c:pt idx="3298">
                  <c:v>1.3158333333333339</c:v>
                </c:pt>
                <c:pt idx="3299">
                  <c:v>1.3161111111111108</c:v>
                </c:pt>
                <c:pt idx="3300">
                  <c:v>1.3166666666666664</c:v>
                </c:pt>
                <c:pt idx="3301">
                  <c:v>1.3172222222222203</c:v>
                </c:pt>
                <c:pt idx="3302">
                  <c:v>1.3177777777777777</c:v>
                </c:pt>
                <c:pt idx="3303">
                  <c:v>1.3183333333333351</c:v>
                </c:pt>
                <c:pt idx="3304">
                  <c:v>1.3186111111111103</c:v>
                </c:pt>
                <c:pt idx="3305">
                  <c:v>1.318888888888889</c:v>
                </c:pt>
                <c:pt idx="3306">
                  <c:v>1.3194444444444446</c:v>
                </c:pt>
                <c:pt idx="3307">
                  <c:v>1.3197222222222216</c:v>
                </c:pt>
                <c:pt idx="3308">
                  <c:v>1.3200000000000003</c:v>
                </c:pt>
                <c:pt idx="3309">
                  <c:v>1.320277777777779</c:v>
                </c:pt>
                <c:pt idx="3310">
                  <c:v>1.3205555555555542</c:v>
                </c:pt>
                <c:pt idx="3311">
                  <c:v>1.3208333333333329</c:v>
                </c:pt>
                <c:pt idx="3312">
                  <c:v>1.3213888888888885</c:v>
                </c:pt>
                <c:pt idx="3313">
                  <c:v>1.3219444444444441</c:v>
                </c:pt>
                <c:pt idx="3314">
                  <c:v>1.322499999999998</c:v>
                </c:pt>
                <c:pt idx="3315">
                  <c:v>1.3227777777777767</c:v>
                </c:pt>
                <c:pt idx="3316">
                  <c:v>1.3233333333333324</c:v>
                </c:pt>
                <c:pt idx="3317">
                  <c:v>1.3236111111111128</c:v>
                </c:pt>
                <c:pt idx="3318">
                  <c:v>1.323888888888888</c:v>
                </c:pt>
                <c:pt idx="3319">
                  <c:v>1.3244444444444419</c:v>
                </c:pt>
                <c:pt idx="3320">
                  <c:v>1.3249999999999993</c:v>
                </c:pt>
                <c:pt idx="3321">
                  <c:v>1.325277777777778</c:v>
                </c:pt>
                <c:pt idx="3322">
                  <c:v>1.3255555555555567</c:v>
                </c:pt>
                <c:pt idx="3323">
                  <c:v>1.3261111111111106</c:v>
                </c:pt>
                <c:pt idx="3324">
                  <c:v>1.3263888888888893</c:v>
                </c:pt>
                <c:pt idx="3325">
                  <c:v>1.3266666666666662</c:v>
                </c:pt>
                <c:pt idx="3326">
                  <c:v>1.3272222222222219</c:v>
                </c:pt>
                <c:pt idx="3327">
                  <c:v>1.3275000000000006</c:v>
                </c:pt>
                <c:pt idx="3328">
                  <c:v>1.3277777777777757</c:v>
                </c:pt>
                <c:pt idx="3329">
                  <c:v>1.3280555555555562</c:v>
                </c:pt>
                <c:pt idx="3330">
                  <c:v>1.3283333333333331</c:v>
                </c:pt>
                <c:pt idx="3331">
                  <c:v>1.3286111111111119</c:v>
                </c:pt>
                <c:pt idx="3332">
                  <c:v>1.3291666666666657</c:v>
                </c:pt>
                <c:pt idx="3333">
                  <c:v>1.3297222222222196</c:v>
                </c:pt>
                <c:pt idx="3334">
                  <c:v>1.33</c:v>
                </c:pt>
                <c:pt idx="3335">
                  <c:v>1.3305555555555557</c:v>
                </c:pt>
                <c:pt idx="3336">
                  <c:v>1.3308333333333344</c:v>
                </c:pt>
                <c:pt idx="3337">
                  <c:v>1.3313888888888883</c:v>
                </c:pt>
                <c:pt idx="3338">
                  <c:v>1.331666666666667</c:v>
                </c:pt>
                <c:pt idx="3339">
                  <c:v>1.3319444444444439</c:v>
                </c:pt>
                <c:pt idx="3340">
                  <c:v>1.3324999999999996</c:v>
                </c:pt>
                <c:pt idx="3341">
                  <c:v>1.3327777777777783</c:v>
                </c:pt>
                <c:pt idx="3342">
                  <c:v>1.3330555555555534</c:v>
                </c:pt>
                <c:pt idx="3343">
                  <c:v>1.3336111111111109</c:v>
                </c:pt>
                <c:pt idx="3344">
                  <c:v>1.3338888888888896</c:v>
                </c:pt>
                <c:pt idx="3345">
                  <c:v>1.3341666666666683</c:v>
                </c:pt>
                <c:pt idx="3346">
                  <c:v>1.3347222222222221</c:v>
                </c:pt>
                <c:pt idx="3347">
                  <c:v>1.3349999999999973</c:v>
                </c:pt>
                <c:pt idx="3348">
                  <c:v>1.3355555555555547</c:v>
                </c:pt>
                <c:pt idx="3349">
                  <c:v>1.3358333333333334</c:v>
                </c:pt>
                <c:pt idx="3350">
                  <c:v>1.3363888888888873</c:v>
                </c:pt>
                <c:pt idx="3351">
                  <c:v>1.336666666666666</c:v>
                </c:pt>
                <c:pt idx="3352">
                  <c:v>1.3372222222222216</c:v>
                </c:pt>
                <c:pt idx="3353">
                  <c:v>1.3375000000000021</c:v>
                </c:pt>
                <c:pt idx="3354">
                  <c:v>1.338055555555556</c:v>
                </c:pt>
                <c:pt idx="3355">
                  <c:v>1.3386111111111116</c:v>
                </c:pt>
                <c:pt idx="3356">
                  <c:v>1.3391666666666673</c:v>
                </c:pt>
                <c:pt idx="3357">
                  <c:v>1.339444444444446</c:v>
                </c:pt>
                <c:pt idx="3358">
                  <c:v>1.3397222222222211</c:v>
                </c:pt>
                <c:pt idx="3359">
                  <c:v>1.340277777777775</c:v>
                </c:pt>
                <c:pt idx="3360">
                  <c:v>1.3408333333333324</c:v>
                </c:pt>
                <c:pt idx="3361">
                  <c:v>1.3413888888888899</c:v>
                </c:pt>
                <c:pt idx="3362">
                  <c:v>1.3419444444444437</c:v>
                </c:pt>
                <c:pt idx="3363">
                  <c:v>1.3422222222222224</c:v>
                </c:pt>
                <c:pt idx="3364">
                  <c:v>1.3424999999999994</c:v>
                </c:pt>
                <c:pt idx="3365">
                  <c:v>1.343055555555555</c:v>
                </c:pt>
                <c:pt idx="3366">
                  <c:v>1.3433333333333337</c:v>
                </c:pt>
                <c:pt idx="3367">
                  <c:v>1.3436111111111089</c:v>
                </c:pt>
                <c:pt idx="3368">
                  <c:v>1.3438888888888894</c:v>
                </c:pt>
                <c:pt idx="3369">
                  <c:v>1.344444444444445</c:v>
                </c:pt>
                <c:pt idx="3370">
                  <c:v>1.3447222222222237</c:v>
                </c:pt>
                <c:pt idx="3371">
                  <c:v>1.3452777777777776</c:v>
                </c:pt>
                <c:pt idx="3372">
                  <c:v>1.3455555555555563</c:v>
                </c:pt>
                <c:pt idx="3373">
                  <c:v>1.3461111111111101</c:v>
                </c:pt>
                <c:pt idx="3374">
                  <c:v>1.3466666666666676</c:v>
                </c:pt>
                <c:pt idx="3375">
                  <c:v>1.3469444444444427</c:v>
                </c:pt>
                <c:pt idx="3376">
                  <c:v>1.3472222222222214</c:v>
                </c:pt>
                <c:pt idx="3377">
                  <c:v>1.3477777777777771</c:v>
                </c:pt>
                <c:pt idx="3378">
                  <c:v>1.3480555555555576</c:v>
                </c:pt>
                <c:pt idx="3379">
                  <c:v>1.3486111111111114</c:v>
                </c:pt>
                <c:pt idx="3380">
                  <c:v>1.3491666666666671</c:v>
                </c:pt>
                <c:pt idx="3381">
                  <c:v>1.349444444444444</c:v>
                </c:pt>
                <c:pt idx="3382">
                  <c:v>1.3497222222222227</c:v>
                </c:pt>
                <c:pt idx="3383">
                  <c:v>1.3500000000000014</c:v>
                </c:pt>
                <c:pt idx="3384">
                  <c:v>1.3505555555555553</c:v>
                </c:pt>
                <c:pt idx="3385">
                  <c:v>1.3511111111111109</c:v>
                </c:pt>
                <c:pt idx="3386">
                  <c:v>1.3516666666666666</c:v>
                </c:pt>
                <c:pt idx="3387">
                  <c:v>1.3519444444444453</c:v>
                </c:pt>
                <c:pt idx="3388">
                  <c:v>1.3524999999999991</c:v>
                </c:pt>
                <c:pt idx="3389">
                  <c:v>1.3530555555555548</c:v>
                </c:pt>
                <c:pt idx="3390">
                  <c:v>1.3533333333333353</c:v>
                </c:pt>
                <c:pt idx="3391">
                  <c:v>1.3536111111111104</c:v>
                </c:pt>
                <c:pt idx="3392">
                  <c:v>1.3541666666666643</c:v>
                </c:pt>
                <c:pt idx="3393">
                  <c:v>1.3544444444444448</c:v>
                </c:pt>
                <c:pt idx="3394">
                  <c:v>1.3550000000000004</c:v>
                </c:pt>
                <c:pt idx="3395">
                  <c:v>1.3555555555555543</c:v>
                </c:pt>
                <c:pt idx="3396">
                  <c:v>1.355833333333333</c:v>
                </c:pt>
                <c:pt idx="3397">
                  <c:v>1.3561111111111117</c:v>
                </c:pt>
                <c:pt idx="3398">
                  <c:v>1.3563888888888886</c:v>
                </c:pt>
                <c:pt idx="3399">
                  <c:v>1.3569444444444443</c:v>
                </c:pt>
                <c:pt idx="3400">
                  <c:v>1.3574999999999982</c:v>
                </c:pt>
                <c:pt idx="3401">
                  <c:v>1.3580555555555556</c:v>
                </c:pt>
                <c:pt idx="3402">
                  <c:v>1.3583333333333325</c:v>
                </c:pt>
                <c:pt idx="3403">
                  <c:v>1.3588888888888881</c:v>
                </c:pt>
                <c:pt idx="3404">
                  <c:v>1.359444444444442</c:v>
                </c:pt>
                <c:pt idx="3405">
                  <c:v>1.3597222222222225</c:v>
                </c:pt>
                <c:pt idx="3406">
                  <c:v>1.3599999999999994</c:v>
                </c:pt>
                <c:pt idx="3407">
                  <c:v>1.3605555555555569</c:v>
                </c:pt>
                <c:pt idx="3408">
                  <c:v>1.360833333333332</c:v>
                </c:pt>
                <c:pt idx="3409">
                  <c:v>1.3613888888888894</c:v>
                </c:pt>
                <c:pt idx="3410">
                  <c:v>1.3619444444444468</c:v>
                </c:pt>
                <c:pt idx="3411">
                  <c:v>1.362222222222222</c:v>
                </c:pt>
                <c:pt idx="3412">
                  <c:v>1.3627777777777759</c:v>
                </c:pt>
                <c:pt idx="3413">
                  <c:v>1.3630555555555546</c:v>
                </c:pt>
                <c:pt idx="3414">
                  <c:v>1.3636111111111102</c:v>
                </c:pt>
                <c:pt idx="3415">
                  <c:v>1.3638888888888907</c:v>
                </c:pt>
                <c:pt idx="3416">
                  <c:v>1.3644444444444446</c:v>
                </c:pt>
                <c:pt idx="3417">
                  <c:v>1.3650000000000002</c:v>
                </c:pt>
                <c:pt idx="3418">
                  <c:v>1.3652777777777771</c:v>
                </c:pt>
                <c:pt idx="3419">
                  <c:v>1.3658333333333346</c:v>
                </c:pt>
                <c:pt idx="3420">
                  <c:v>1.3661111111111097</c:v>
                </c:pt>
                <c:pt idx="3421">
                  <c:v>1.3666666666666671</c:v>
                </c:pt>
                <c:pt idx="3422">
                  <c:v>1.3669444444444441</c:v>
                </c:pt>
                <c:pt idx="3423">
                  <c:v>1.3674999999999997</c:v>
                </c:pt>
                <c:pt idx="3424">
                  <c:v>1.3677777777777784</c:v>
                </c:pt>
                <c:pt idx="3425">
                  <c:v>1.3683333333333323</c:v>
                </c:pt>
                <c:pt idx="3426">
                  <c:v>1.3688888888888879</c:v>
                </c:pt>
                <c:pt idx="3427">
                  <c:v>1.3691666666666684</c:v>
                </c:pt>
                <c:pt idx="3428">
                  <c:v>1.3694444444444436</c:v>
                </c:pt>
                <c:pt idx="3429">
                  <c:v>1.3697222222222223</c:v>
                </c:pt>
                <c:pt idx="3430">
                  <c:v>1.3699999999999974</c:v>
                </c:pt>
                <c:pt idx="3431">
                  <c:v>1.3705555555555549</c:v>
                </c:pt>
                <c:pt idx="3432">
                  <c:v>1.3708333333333336</c:v>
                </c:pt>
                <c:pt idx="3433">
                  <c:v>1.3713888888888874</c:v>
                </c:pt>
                <c:pt idx="3434">
                  <c:v>1.3719444444444449</c:v>
                </c:pt>
                <c:pt idx="3435">
                  <c:v>1.3725000000000023</c:v>
                </c:pt>
                <c:pt idx="3436">
                  <c:v>1.3730555555555561</c:v>
                </c:pt>
                <c:pt idx="3437">
                  <c:v>1.3733333333333313</c:v>
                </c:pt>
                <c:pt idx="3438">
                  <c:v>1.3738888888888887</c:v>
                </c:pt>
                <c:pt idx="3439">
                  <c:v>1.3741666666666656</c:v>
                </c:pt>
                <c:pt idx="3440">
                  <c:v>1.3744444444444461</c:v>
                </c:pt>
                <c:pt idx="3441">
                  <c:v>1.3747222222222213</c:v>
                </c:pt>
                <c:pt idx="3442">
                  <c:v>1.3752777777777752</c:v>
                </c:pt>
                <c:pt idx="3443">
                  <c:v>1.3755555555555556</c:v>
                </c:pt>
                <c:pt idx="3444">
                  <c:v>1.3761111111111113</c:v>
                </c:pt>
                <c:pt idx="3445">
                  <c:v>1.37638888888889</c:v>
                </c:pt>
                <c:pt idx="3446">
                  <c:v>1.3766666666666652</c:v>
                </c:pt>
                <c:pt idx="3447">
                  <c:v>1.3772222222222226</c:v>
                </c:pt>
                <c:pt idx="3448">
                  <c:v>1.37777777777778</c:v>
                </c:pt>
                <c:pt idx="3449">
                  <c:v>1.3780555555555551</c:v>
                </c:pt>
                <c:pt idx="3450">
                  <c:v>1.3783333333333339</c:v>
                </c:pt>
                <c:pt idx="3451">
                  <c:v>1.3788888888888895</c:v>
                </c:pt>
                <c:pt idx="3452">
                  <c:v>1.3794444444444451</c:v>
                </c:pt>
                <c:pt idx="3453">
                  <c:v>1.3797222222222238</c:v>
                </c:pt>
                <c:pt idx="3454">
                  <c:v>1.379999999999999</c:v>
                </c:pt>
                <c:pt idx="3455">
                  <c:v>1.3808333333333334</c:v>
                </c:pt>
                <c:pt idx="3456">
                  <c:v>1.381388888888889</c:v>
                </c:pt>
                <c:pt idx="3457">
                  <c:v>1.3816666666666677</c:v>
                </c:pt>
                <c:pt idx="3458">
                  <c:v>1.3819444444444429</c:v>
                </c:pt>
                <c:pt idx="3459">
                  <c:v>1.3825000000000003</c:v>
                </c:pt>
                <c:pt idx="3460">
                  <c:v>1.3827777777777772</c:v>
                </c:pt>
                <c:pt idx="3461">
                  <c:v>1.3830555555555577</c:v>
                </c:pt>
                <c:pt idx="3462">
                  <c:v>1.3833333333333329</c:v>
                </c:pt>
                <c:pt idx="3463">
                  <c:v>1.3838888888888867</c:v>
                </c:pt>
                <c:pt idx="3464">
                  <c:v>1.3847222222222229</c:v>
                </c:pt>
                <c:pt idx="3465">
                  <c:v>1.3852777777777767</c:v>
                </c:pt>
                <c:pt idx="3466">
                  <c:v>1.3855555555555554</c:v>
                </c:pt>
                <c:pt idx="3467">
                  <c:v>1.3858333333333306</c:v>
                </c:pt>
                <c:pt idx="3468">
                  <c:v>1.3861111111111111</c:v>
                </c:pt>
                <c:pt idx="3469">
                  <c:v>1.3866666666666667</c:v>
                </c:pt>
                <c:pt idx="3470">
                  <c:v>1.3869444444444454</c:v>
                </c:pt>
                <c:pt idx="3471">
                  <c:v>1.3872222222222206</c:v>
                </c:pt>
                <c:pt idx="3472">
                  <c:v>1.3874999999999993</c:v>
                </c:pt>
                <c:pt idx="3473">
                  <c:v>1.3880555555555549</c:v>
                </c:pt>
                <c:pt idx="3474">
                  <c:v>1.3883333333333354</c:v>
                </c:pt>
                <c:pt idx="3475">
                  <c:v>1.3886111111111106</c:v>
                </c:pt>
                <c:pt idx="3476">
                  <c:v>1.3891666666666644</c:v>
                </c:pt>
                <c:pt idx="3477">
                  <c:v>1.3894444444444449</c:v>
                </c:pt>
                <c:pt idx="3478">
                  <c:v>1.3897222222222219</c:v>
                </c:pt>
                <c:pt idx="3479">
                  <c:v>1.3900000000000006</c:v>
                </c:pt>
                <c:pt idx="3480">
                  <c:v>1.3902777777777793</c:v>
                </c:pt>
                <c:pt idx="3481">
                  <c:v>1.3905555555555544</c:v>
                </c:pt>
                <c:pt idx="3482">
                  <c:v>1.3911111111111119</c:v>
                </c:pt>
                <c:pt idx="3483">
                  <c:v>1.3913888888888888</c:v>
                </c:pt>
                <c:pt idx="3484">
                  <c:v>1.3919444444444444</c:v>
                </c:pt>
                <c:pt idx="3485">
                  <c:v>1.3922222222222231</c:v>
                </c:pt>
                <c:pt idx="3486">
                  <c:v>1.3924999999999983</c:v>
                </c:pt>
                <c:pt idx="3487">
                  <c:v>1.3930555555555557</c:v>
                </c:pt>
                <c:pt idx="3488">
                  <c:v>1.3936111111111131</c:v>
                </c:pt>
                <c:pt idx="3489">
                  <c:v>1.394166666666667</c:v>
                </c:pt>
                <c:pt idx="3490">
                  <c:v>1.3947222222222226</c:v>
                </c:pt>
                <c:pt idx="3491">
                  <c:v>1.3952777777777783</c:v>
                </c:pt>
                <c:pt idx="3492">
                  <c:v>1.395555555555557</c:v>
                </c:pt>
                <c:pt idx="3493">
                  <c:v>1.3961111111111109</c:v>
                </c:pt>
                <c:pt idx="3494">
                  <c:v>1.3966666666666665</c:v>
                </c:pt>
                <c:pt idx="3495">
                  <c:v>1.3969444444444434</c:v>
                </c:pt>
                <c:pt idx="3496">
                  <c:v>1.3975000000000009</c:v>
                </c:pt>
                <c:pt idx="3497">
                  <c:v>1.3980555555555547</c:v>
                </c:pt>
                <c:pt idx="3498">
                  <c:v>1.3986111111111104</c:v>
                </c:pt>
                <c:pt idx="3499">
                  <c:v>1.3988888888888908</c:v>
                </c:pt>
                <c:pt idx="3500">
                  <c:v>1.3994444444444447</c:v>
                </c:pt>
                <c:pt idx="3501">
                  <c:v>1.4000000000000004</c:v>
                </c:pt>
                <c:pt idx="3502">
                  <c:v>1.4002777777777773</c:v>
                </c:pt>
                <c:pt idx="3503">
                  <c:v>1.400555555555556</c:v>
                </c:pt>
                <c:pt idx="3504">
                  <c:v>1.4008333333333347</c:v>
                </c:pt>
                <c:pt idx="3505">
                  <c:v>1.4013888888888886</c:v>
                </c:pt>
                <c:pt idx="3506">
                  <c:v>1.4016666666666673</c:v>
                </c:pt>
                <c:pt idx="3507">
                  <c:v>1.4022222222222211</c:v>
                </c:pt>
                <c:pt idx="3508">
                  <c:v>1.4024999999999999</c:v>
                </c:pt>
                <c:pt idx="3509">
                  <c:v>1.4030555555555537</c:v>
                </c:pt>
                <c:pt idx="3510">
                  <c:v>1.4036111111111111</c:v>
                </c:pt>
                <c:pt idx="3511">
                  <c:v>1.4038888888888881</c:v>
                </c:pt>
                <c:pt idx="3512">
                  <c:v>1.4044444444444437</c:v>
                </c:pt>
                <c:pt idx="3513">
                  <c:v>1.4047222222222224</c:v>
                </c:pt>
                <c:pt idx="3514">
                  <c:v>1.4052777777777781</c:v>
                </c:pt>
                <c:pt idx="3515">
                  <c:v>1.4058333333333337</c:v>
                </c:pt>
                <c:pt idx="3516">
                  <c:v>1.4061111111111124</c:v>
                </c:pt>
                <c:pt idx="3517">
                  <c:v>1.4066666666666663</c:v>
                </c:pt>
                <c:pt idx="3518">
                  <c:v>1.4072222222222219</c:v>
                </c:pt>
                <c:pt idx="3519">
                  <c:v>1.4075000000000024</c:v>
                </c:pt>
                <c:pt idx="3520">
                  <c:v>1.4080555555555563</c:v>
                </c:pt>
                <c:pt idx="3521">
                  <c:v>1.4083333333333314</c:v>
                </c:pt>
                <c:pt idx="3522">
                  <c:v>1.4086111111111101</c:v>
                </c:pt>
                <c:pt idx="3523">
                  <c:v>1.4088888888888889</c:v>
                </c:pt>
                <c:pt idx="3524">
                  <c:v>1.4094444444444463</c:v>
                </c:pt>
                <c:pt idx="3525">
                  <c:v>1.4100000000000001</c:v>
                </c:pt>
                <c:pt idx="3526">
                  <c:v>1.4102777777777753</c:v>
                </c:pt>
                <c:pt idx="3527">
                  <c:v>1.4105555555555558</c:v>
                </c:pt>
                <c:pt idx="3528">
                  <c:v>1.4111111111111114</c:v>
                </c:pt>
                <c:pt idx="3529">
                  <c:v>1.4113888888888901</c:v>
                </c:pt>
                <c:pt idx="3530">
                  <c:v>1.4116666666666653</c:v>
                </c:pt>
                <c:pt idx="3531">
                  <c:v>1.4122222222222227</c:v>
                </c:pt>
                <c:pt idx="3532">
                  <c:v>1.4124999999999996</c:v>
                </c:pt>
                <c:pt idx="3533">
                  <c:v>1.4130555555555553</c:v>
                </c:pt>
                <c:pt idx="3534">
                  <c:v>1.4136111111111092</c:v>
                </c:pt>
                <c:pt idx="3535">
                  <c:v>1.4138888888888879</c:v>
                </c:pt>
                <c:pt idx="3536">
                  <c:v>1.4141666666666666</c:v>
                </c:pt>
                <c:pt idx="3537">
                  <c:v>1.4144444444444435</c:v>
                </c:pt>
                <c:pt idx="3538">
                  <c:v>1.4149999999999991</c:v>
                </c:pt>
                <c:pt idx="3539">
                  <c:v>1.4152777777777779</c:v>
                </c:pt>
                <c:pt idx="3540">
                  <c:v>1.4158333333333335</c:v>
                </c:pt>
                <c:pt idx="3541">
                  <c:v>1.4161111111111104</c:v>
                </c:pt>
                <c:pt idx="3542">
                  <c:v>1.4166666666666679</c:v>
                </c:pt>
                <c:pt idx="3543">
                  <c:v>1.4172222222222217</c:v>
                </c:pt>
                <c:pt idx="3544">
                  <c:v>1.4175000000000004</c:v>
                </c:pt>
                <c:pt idx="3545">
                  <c:v>1.4177777777777774</c:v>
                </c:pt>
                <c:pt idx="3546">
                  <c:v>1.418333333333333</c:v>
                </c:pt>
                <c:pt idx="3547">
                  <c:v>1.4186111111111117</c:v>
                </c:pt>
                <c:pt idx="3548">
                  <c:v>1.4188888888888869</c:v>
                </c:pt>
                <c:pt idx="3549">
                  <c:v>1.4194444444444443</c:v>
                </c:pt>
                <c:pt idx="3550">
                  <c:v>1.4197222222222212</c:v>
                </c:pt>
                <c:pt idx="3551">
                  <c:v>1.4202777777777769</c:v>
                </c:pt>
                <c:pt idx="3552">
                  <c:v>1.4205555555555556</c:v>
                </c:pt>
                <c:pt idx="3553">
                  <c:v>1.4208333333333307</c:v>
                </c:pt>
                <c:pt idx="3554">
                  <c:v>1.4211111111111112</c:v>
                </c:pt>
                <c:pt idx="3555">
                  <c:v>1.4216666666666669</c:v>
                </c:pt>
                <c:pt idx="3556">
                  <c:v>1.4222222222222207</c:v>
                </c:pt>
                <c:pt idx="3557">
                  <c:v>1.4224999999999994</c:v>
                </c:pt>
                <c:pt idx="3558">
                  <c:v>1.4227777777777781</c:v>
                </c:pt>
                <c:pt idx="3559">
                  <c:v>1.4230555555555551</c:v>
                </c:pt>
                <c:pt idx="3560">
                  <c:v>1.4233333333333356</c:v>
                </c:pt>
                <c:pt idx="3561">
                  <c:v>1.4236111111111107</c:v>
                </c:pt>
                <c:pt idx="3562">
                  <c:v>1.4238888888888894</c:v>
                </c:pt>
                <c:pt idx="3563">
                  <c:v>1.4241666666666646</c:v>
                </c:pt>
                <c:pt idx="3564">
                  <c:v>1.4244444444444451</c:v>
                </c:pt>
                <c:pt idx="3565">
                  <c:v>1.4250000000000007</c:v>
                </c:pt>
                <c:pt idx="3566">
                  <c:v>1.4252777777777794</c:v>
                </c:pt>
                <c:pt idx="3567">
                  <c:v>1.4255555555555546</c:v>
                </c:pt>
                <c:pt idx="3568">
                  <c:v>1.4258333333333333</c:v>
                </c:pt>
                <c:pt idx="3569">
                  <c:v>1.4263888888888889</c:v>
                </c:pt>
                <c:pt idx="3570">
                  <c:v>1.4266666666666659</c:v>
                </c:pt>
                <c:pt idx="3571">
                  <c:v>1.4272222222222233</c:v>
                </c:pt>
                <c:pt idx="3572">
                  <c:v>1.4274999999999984</c:v>
                </c:pt>
                <c:pt idx="3573">
                  <c:v>1.4277777777777771</c:v>
                </c:pt>
                <c:pt idx="3574">
                  <c:v>1.4283333333333328</c:v>
                </c:pt>
                <c:pt idx="3575">
                  <c:v>1.4286111111111133</c:v>
                </c:pt>
                <c:pt idx="3576">
                  <c:v>1.4291666666666671</c:v>
                </c:pt>
                <c:pt idx="3577">
                  <c:v>1.4297222222222228</c:v>
                </c:pt>
                <c:pt idx="3578">
                  <c:v>1.4299999999999997</c:v>
                </c:pt>
                <c:pt idx="3579">
                  <c:v>1.4305555555555571</c:v>
                </c:pt>
                <c:pt idx="3580">
                  <c:v>1.4308333333333323</c:v>
                </c:pt>
                <c:pt idx="3581">
                  <c:v>1.431111111111111</c:v>
                </c:pt>
                <c:pt idx="3582">
                  <c:v>1.4313888888888862</c:v>
                </c:pt>
                <c:pt idx="3583">
                  <c:v>1.4319444444444436</c:v>
                </c:pt>
                <c:pt idx="3584">
                  <c:v>1.432500000000001</c:v>
                </c:pt>
                <c:pt idx="3585">
                  <c:v>1.4327777777777762</c:v>
                </c:pt>
                <c:pt idx="3586">
                  <c:v>1.4333333333333336</c:v>
                </c:pt>
                <c:pt idx="3587">
                  <c:v>1.4336111111111105</c:v>
                </c:pt>
                <c:pt idx="3588">
                  <c:v>1.4341666666666661</c:v>
                </c:pt>
                <c:pt idx="3589">
                  <c:v>1.43472222222222</c:v>
                </c:pt>
                <c:pt idx="3590">
                  <c:v>1.4350000000000005</c:v>
                </c:pt>
                <c:pt idx="3591">
                  <c:v>1.4352777777777774</c:v>
                </c:pt>
                <c:pt idx="3592">
                  <c:v>1.4358333333333348</c:v>
                </c:pt>
                <c:pt idx="3593">
                  <c:v>1.43611111111111</c:v>
                </c:pt>
                <c:pt idx="3594">
                  <c:v>1.4363888888888887</c:v>
                </c:pt>
                <c:pt idx="3595">
                  <c:v>1.4366666666666639</c:v>
                </c:pt>
                <c:pt idx="3596">
                  <c:v>1.4369444444444444</c:v>
                </c:pt>
                <c:pt idx="3597">
                  <c:v>1.4372222222222213</c:v>
                </c:pt>
                <c:pt idx="3598">
                  <c:v>1.4375</c:v>
                </c:pt>
                <c:pt idx="3599">
                  <c:v>1.4380555555555539</c:v>
                </c:pt>
                <c:pt idx="3600">
                  <c:v>1.4383333333333326</c:v>
                </c:pt>
                <c:pt idx="3601">
                  <c:v>1.4388888888888882</c:v>
                </c:pt>
                <c:pt idx="3602">
                  <c:v>1.4391666666666687</c:v>
                </c:pt>
                <c:pt idx="3603">
                  <c:v>1.4397222222222226</c:v>
                </c:pt>
                <c:pt idx="3604">
                  <c:v>1.4399999999999977</c:v>
                </c:pt>
                <c:pt idx="3605">
                  <c:v>1.4405555555555551</c:v>
                </c:pt>
                <c:pt idx="3606">
                  <c:v>1.4408333333333339</c:v>
                </c:pt>
                <c:pt idx="3607">
                  <c:v>1.4411111111111126</c:v>
                </c:pt>
                <c:pt idx="3608">
                  <c:v>1.4413888888888877</c:v>
                </c:pt>
                <c:pt idx="3609">
                  <c:v>1.4416666666666664</c:v>
                </c:pt>
                <c:pt idx="3610">
                  <c:v>1.4419444444444451</c:v>
                </c:pt>
                <c:pt idx="3611">
                  <c:v>1.442499999999999</c:v>
                </c:pt>
                <c:pt idx="3612">
                  <c:v>1.4427777777777777</c:v>
                </c:pt>
                <c:pt idx="3613">
                  <c:v>1.4433333333333316</c:v>
                </c:pt>
                <c:pt idx="3614">
                  <c:v>1.443888888888889</c:v>
                </c:pt>
                <c:pt idx="3615">
                  <c:v>1.4441666666666659</c:v>
                </c:pt>
                <c:pt idx="3616">
                  <c:v>1.4444444444444464</c:v>
                </c:pt>
                <c:pt idx="3617">
                  <c:v>1.4447222222222216</c:v>
                </c:pt>
                <c:pt idx="3618">
                  <c:v>1.4450000000000003</c:v>
                </c:pt>
                <c:pt idx="3619">
                  <c:v>1.4452777777777754</c:v>
                </c:pt>
                <c:pt idx="3620">
                  <c:v>1.4455555555555559</c:v>
                </c:pt>
                <c:pt idx="3621">
                  <c:v>1.4461111111111116</c:v>
                </c:pt>
                <c:pt idx="3622">
                  <c:v>1.4466666666666654</c:v>
                </c:pt>
                <c:pt idx="3623">
                  <c:v>1.4469444444444441</c:v>
                </c:pt>
                <c:pt idx="3624">
                  <c:v>1.4474999999999998</c:v>
                </c:pt>
                <c:pt idx="3625">
                  <c:v>1.4480555555555554</c:v>
                </c:pt>
                <c:pt idx="3626">
                  <c:v>1.4483333333333341</c:v>
                </c:pt>
                <c:pt idx="3627">
                  <c:v>1.448888888888888</c:v>
                </c:pt>
                <c:pt idx="3628">
                  <c:v>1.4494444444444436</c:v>
                </c:pt>
                <c:pt idx="3629">
                  <c:v>1.4499999999999993</c:v>
                </c:pt>
                <c:pt idx="3630">
                  <c:v>1.450277777777778</c:v>
                </c:pt>
                <c:pt idx="3631">
                  <c:v>1.4508333333333336</c:v>
                </c:pt>
                <c:pt idx="3632">
                  <c:v>1.4513888888888893</c:v>
                </c:pt>
                <c:pt idx="3633">
                  <c:v>1.451666666666668</c:v>
                </c:pt>
                <c:pt idx="3634">
                  <c:v>1.4519444444444431</c:v>
                </c:pt>
                <c:pt idx="3635">
                  <c:v>1.4525000000000006</c:v>
                </c:pt>
                <c:pt idx="3636">
                  <c:v>1.4527777777777775</c:v>
                </c:pt>
                <c:pt idx="3637">
                  <c:v>1.453055555555558</c:v>
                </c:pt>
                <c:pt idx="3638">
                  <c:v>1.4533333333333331</c:v>
                </c:pt>
                <c:pt idx="3639">
                  <c:v>1.4536111111111119</c:v>
                </c:pt>
                <c:pt idx="3640">
                  <c:v>1.453888888888887</c:v>
                </c:pt>
                <c:pt idx="3641">
                  <c:v>1.4544444444444444</c:v>
                </c:pt>
                <c:pt idx="3642">
                  <c:v>1.4550000000000018</c:v>
                </c:pt>
                <c:pt idx="3643">
                  <c:v>1.4555555555555557</c:v>
                </c:pt>
                <c:pt idx="3644">
                  <c:v>1.4558333333333309</c:v>
                </c:pt>
                <c:pt idx="3645">
                  <c:v>1.4561111111111114</c:v>
                </c:pt>
                <c:pt idx="3646">
                  <c:v>1.4563888888888883</c:v>
                </c:pt>
                <c:pt idx="3647">
                  <c:v>1.456666666666667</c:v>
                </c:pt>
                <c:pt idx="3648">
                  <c:v>1.4569444444444457</c:v>
                </c:pt>
                <c:pt idx="3649">
                  <c:v>1.4574999999999996</c:v>
                </c:pt>
                <c:pt idx="3650">
                  <c:v>1.4577777777777783</c:v>
                </c:pt>
                <c:pt idx="3651">
                  <c:v>1.4583333333333357</c:v>
                </c:pt>
                <c:pt idx="3652">
                  <c:v>1.4588888888888896</c:v>
                </c:pt>
                <c:pt idx="3653">
                  <c:v>1.4594444444444434</c:v>
                </c:pt>
                <c:pt idx="3654">
                  <c:v>1.4597222222222221</c:v>
                </c:pt>
                <c:pt idx="3655">
                  <c:v>1.4602777777777796</c:v>
                </c:pt>
                <c:pt idx="3656">
                  <c:v>1.4608333333333334</c:v>
                </c:pt>
                <c:pt idx="3657">
                  <c:v>1.4611111111111086</c:v>
                </c:pt>
                <c:pt idx="3658">
                  <c:v>1.461666666666666</c:v>
                </c:pt>
                <c:pt idx="3659">
                  <c:v>1.4619444444444447</c:v>
                </c:pt>
                <c:pt idx="3660">
                  <c:v>1.4622222222222234</c:v>
                </c:pt>
                <c:pt idx="3661">
                  <c:v>1.4624999999999986</c:v>
                </c:pt>
                <c:pt idx="3662">
                  <c:v>1.463055555555556</c:v>
                </c:pt>
                <c:pt idx="3663">
                  <c:v>1.4633333333333329</c:v>
                </c:pt>
                <c:pt idx="3664">
                  <c:v>1.4638888888888886</c:v>
                </c:pt>
                <c:pt idx="3665">
                  <c:v>1.4644444444444424</c:v>
                </c:pt>
                <c:pt idx="3666">
                  <c:v>1.4647222222222211</c:v>
                </c:pt>
                <c:pt idx="3667">
                  <c:v>1.4652777777777768</c:v>
                </c:pt>
                <c:pt idx="3668">
                  <c:v>1.4655555555555573</c:v>
                </c:pt>
                <c:pt idx="3669">
                  <c:v>1.4661111111111111</c:v>
                </c:pt>
                <c:pt idx="3670">
                  <c:v>1.4666666666666668</c:v>
                </c:pt>
                <c:pt idx="3671">
                  <c:v>1.4669444444444437</c:v>
                </c:pt>
                <c:pt idx="3672">
                  <c:v>1.4672222222222224</c:v>
                </c:pt>
                <c:pt idx="3673">
                  <c:v>1.4677777777777763</c:v>
                </c:pt>
                <c:pt idx="3674">
                  <c:v>1.4683333333333337</c:v>
                </c:pt>
                <c:pt idx="3675">
                  <c:v>1.4686111111111106</c:v>
                </c:pt>
                <c:pt idx="3676">
                  <c:v>1.4691666666666663</c:v>
                </c:pt>
                <c:pt idx="3677">
                  <c:v>1.469444444444445</c:v>
                </c:pt>
                <c:pt idx="3678">
                  <c:v>1.4700000000000006</c:v>
                </c:pt>
                <c:pt idx="3679">
                  <c:v>1.4705555555555563</c:v>
                </c:pt>
                <c:pt idx="3680">
                  <c:v>1.470833333333335</c:v>
                </c:pt>
                <c:pt idx="3681">
                  <c:v>1.4713888888888889</c:v>
                </c:pt>
                <c:pt idx="3682">
                  <c:v>1.471666666666664</c:v>
                </c:pt>
                <c:pt idx="3683">
                  <c:v>1.4719444444444445</c:v>
                </c:pt>
                <c:pt idx="3684">
                  <c:v>1.4725000000000001</c:v>
                </c:pt>
                <c:pt idx="3685">
                  <c:v>1.4727777777777789</c:v>
                </c:pt>
                <c:pt idx="3686">
                  <c:v>1.4733333333333327</c:v>
                </c:pt>
                <c:pt idx="3687">
                  <c:v>1.4736111111111114</c:v>
                </c:pt>
                <c:pt idx="3688">
                  <c:v>1.4738888888888884</c:v>
                </c:pt>
                <c:pt idx="3689">
                  <c:v>1.474444444444444</c:v>
                </c:pt>
                <c:pt idx="3690">
                  <c:v>1.4749999999999979</c:v>
                </c:pt>
                <c:pt idx="3691">
                  <c:v>1.4752777777777784</c:v>
                </c:pt>
                <c:pt idx="3692">
                  <c:v>1.4755555555555553</c:v>
                </c:pt>
                <c:pt idx="3693">
                  <c:v>1.4761111111111127</c:v>
                </c:pt>
                <c:pt idx="3694">
                  <c:v>1.4763888888888879</c:v>
                </c:pt>
                <c:pt idx="3695">
                  <c:v>1.4766666666666666</c:v>
                </c:pt>
                <c:pt idx="3696">
                  <c:v>1.4772222222222222</c:v>
                </c:pt>
                <c:pt idx="3697">
                  <c:v>1.4777777777777779</c:v>
                </c:pt>
                <c:pt idx="3698">
                  <c:v>1.4780555555555566</c:v>
                </c:pt>
                <c:pt idx="3699">
                  <c:v>1.4786111111111104</c:v>
                </c:pt>
                <c:pt idx="3700">
                  <c:v>1.4791666666666661</c:v>
                </c:pt>
                <c:pt idx="3701">
                  <c:v>1.4794444444444466</c:v>
                </c:pt>
                <c:pt idx="3702">
                  <c:v>1.4800000000000004</c:v>
                </c:pt>
                <c:pt idx="3703">
                  <c:v>1.4805555555555561</c:v>
                </c:pt>
                <c:pt idx="3704">
                  <c:v>1.480833333333333</c:v>
                </c:pt>
                <c:pt idx="3705">
                  <c:v>1.4811111111111117</c:v>
                </c:pt>
                <c:pt idx="3706">
                  <c:v>1.4813888888888904</c:v>
                </c:pt>
                <c:pt idx="3707">
                  <c:v>1.4819444444444443</c:v>
                </c:pt>
                <c:pt idx="3708">
                  <c:v>1.4824999999999999</c:v>
                </c:pt>
                <c:pt idx="3709">
                  <c:v>1.4827777777777769</c:v>
                </c:pt>
                <c:pt idx="3710">
                  <c:v>1.4830555555555556</c:v>
                </c:pt>
                <c:pt idx="3711">
                  <c:v>1.4836111111111094</c:v>
                </c:pt>
                <c:pt idx="3712">
                  <c:v>1.4841666666666669</c:v>
                </c:pt>
                <c:pt idx="3713">
                  <c:v>1.4847222222222243</c:v>
                </c:pt>
                <c:pt idx="3714">
                  <c:v>1.4852777777777781</c:v>
                </c:pt>
                <c:pt idx="3715">
                  <c:v>1.4855555555555533</c:v>
                </c:pt>
                <c:pt idx="3716">
                  <c:v>1.4858333333333338</c:v>
                </c:pt>
                <c:pt idx="3717">
                  <c:v>1.4863888888888894</c:v>
                </c:pt>
                <c:pt idx="3718">
                  <c:v>1.4866666666666681</c:v>
                </c:pt>
                <c:pt idx="3719">
                  <c:v>1.4869444444444433</c:v>
                </c:pt>
                <c:pt idx="3720">
                  <c:v>1.4875000000000007</c:v>
                </c:pt>
                <c:pt idx="3721">
                  <c:v>1.4877777777777776</c:v>
                </c:pt>
                <c:pt idx="3722">
                  <c:v>1.4880555555555546</c:v>
                </c:pt>
                <c:pt idx="3723">
                  <c:v>1.488611111111112</c:v>
                </c:pt>
                <c:pt idx="3724">
                  <c:v>1.4888888888888872</c:v>
                </c:pt>
                <c:pt idx="3725">
                  <c:v>1.4894444444444446</c:v>
                </c:pt>
                <c:pt idx="3726">
                  <c:v>1.4897222222222215</c:v>
                </c:pt>
                <c:pt idx="3727">
                  <c:v>1.4902777777777771</c:v>
                </c:pt>
                <c:pt idx="3728">
                  <c:v>1.4905555555555559</c:v>
                </c:pt>
                <c:pt idx="3729">
                  <c:v>1.490833333333331</c:v>
                </c:pt>
                <c:pt idx="3730">
                  <c:v>1.4913888888888884</c:v>
                </c:pt>
                <c:pt idx="3731">
                  <c:v>1.4916666666666671</c:v>
                </c:pt>
                <c:pt idx="3732">
                  <c:v>1.492222222222221</c:v>
                </c:pt>
                <c:pt idx="3733">
                  <c:v>1.4924999999999997</c:v>
                </c:pt>
                <c:pt idx="3734">
                  <c:v>1.4930555555555554</c:v>
                </c:pt>
                <c:pt idx="3735">
                  <c:v>1.4933333333333323</c:v>
                </c:pt>
                <c:pt idx="3736">
                  <c:v>1.493611111111111</c:v>
                </c:pt>
                <c:pt idx="3737">
                  <c:v>1.4941666666666649</c:v>
                </c:pt>
                <c:pt idx="3738">
                  <c:v>1.4947222222222223</c:v>
                </c:pt>
                <c:pt idx="3739">
                  <c:v>1.4949999999999992</c:v>
                </c:pt>
                <c:pt idx="3740">
                  <c:v>1.4955555555555549</c:v>
                </c:pt>
                <c:pt idx="3741">
                  <c:v>1.4961111111111087</c:v>
                </c:pt>
                <c:pt idx="3742">
                  <c:v>1.4963888888888892</c:v>
                </c:pt>
                <c:pt idx="3743">
                  <c:v>1.4969444444444449</c:v>
                </c:pt>
                <c:pt idx="3744">
                  <c:v>1.4974999999999987</c:v>
                </c:pt>
                <c:pt idx="3745">
                  <c:v>1.4977777777777774</c:v>
                </c:pt>
                <c:pt idx="3746">
                  <c:v>1.4983333333333331</c:v>
                </c:pt>
                <c:pt idx="3747">
                  <c:v>1.4986111111111136</c:v>
                </c:pt>
                <c:pt idx="3748">
                  <c:v>1.4991666666666674</c:v>
                </c:pt>
                <c:pt idx="3749">
                  <c:v>1.4997222222222213</c:v>
                </c:pt>
                <c:pt idx="3750">
                  <c:v>1.5</c:v>
                </c:pt>
                <c:pt idx="3751">
                  <c:v>1.5002777777777769</c:v>
                </c:pt>
                <c:pt idx="3752">
                  <c:v>1.5008333333333326</c:v>
                </c:pt>
                <c:pt idx="3753">
                  <c:v>1.5011111111111113</c:v>
                </c:pt>
                <c:pt idx="3754">
                  <c:v>1.5013888888888864</c:v>
                </c:pt>
                <c:pt idx="3755">
                  <c:v>1.5016666666666669</c:v>
                </c:pt>
                <c:pt idx="3756">
                  <c:v>1.5019444444444439</c:v>
                </c:pt>
                <c:pt idx="3757">
                  <c:v>1.5025000000000013</c:v>
                </c:pt>
                <c:pt idx="3758">
                  <c:v>1.5030555555555551</c:v>
                </c:pt>
                <c:pt idx="3759">
                  <c:v>1.5036111111111108</c:v>
                </c:pt>
                <c:pt idx="3760">
                  <c:v>1.5038888888888913</c:v>
                </c:pt>
                <c:pt idx="3761">
                  <c:v>1.5041666666666664</c:v>
                </c:pt>
                <c:pt idx="3762">
                  <c:v>1.5044444444444451</c:v>
                </c:pt>
                <c:pt idx="3763">
                  <c:v>1.5047222222222203</c:v>
                </c:pt>
                <c:pt idx="3764">
                  <c:v>1.5052777777777777</c:v>
                </c:pt>
                <c:pt idx="3765">
                  <c:v>1.5055555555555546</c:v>
                </c:pt>
                <c:pt idx="3766">
                  <c:v>1.5061111111111103</c:v>
                </c:pt>
                <c:pt idx="3767">
                  <c:v>1.506388888888889</c:v>
                </c:pt>
                <c:pt idx="3768">
                  <c:v>1.5069444444444446</c:v>
                </c:pt>
                <c:pt idx="3769">
                  <c:v>1.5072222222222216</c:v>
                </c:pt>
                <c:pt idx="3770">
                  <c:v>1.5075000000000003</c:v>
                </c:pt>
                <c:pt idx="3771">
                  <c:v>1.507777777777779</c:v>
                </c:pt>
                <c:pt idx="3772">
                  <c:v>1.5083333333333329</c:v>
                </c:pt>
                <c:pt idx="3773">
                  <c:v>1.5088888888888885</c:v>
                </c:pt>
                <c:pt idx="3774">
                  <c:v>1.509166666666669</c:v>
                </c:pt>
                <c:pt idx="3775">
                  <c:v>1.5097222222222229</c:v>
                </c:pt>
                <c:pt idx="3776">
                  <c:v>1.5102777777777767</c:v>
                </c:pt>
                <c:pt idx="3777">
                  <c:v>1.5105555555555554</c:v>
                </c:pt>
                <c:pt idx="3778">
                  <c:v>1.5108333333333324</c:v>
                </c:pt>
                <c:pt idx="3779">
                  <c:v>1.5111111111111128</c:v>
                </c:pt>
                <c:pt idx="3780">
                  <c:v>1.511388888888888</c:v>
                </c:pt>
                <c:pt idx="3781">
                  <c:v>1.5116666666666667</c:v>
                </c:pt>
                <c:pt idx="3782">
                  <c:v>1.5119444444444419</c:v>
                </c:pt>
                <c:pt idx="3783">
                  <c:v>1.5124999999999993</c:v>
                </c:pt>
                <c:pt idx="3784">
                  <c:v>1.512777777777778</c:v>
                </c:pt>
                <c:pt idx="3785">
                  <c:v>1.5133333333333319</c:v>
                </c:pt>
                <c:pt idx="3786">
                  <c:v>1.5138888888888893</c:v>
                </c:pt>
                <c:pt idx="3787">
                  <c:v>1.5141666666666662</c:v>
                </c:pt>
                <c:pt idx="3788">
                  <c:v>1.5147222222222219</c:v>
                </c:pt>
                <c:pt idx="3789">
                  <c:v>1.5150000000000006</c:v>
                </c:pt>
                <c:pt idx="3790">
                  <c:v>1.5155555555555562</c:v>
                </c:pt>
                <c:pt idx="3791">
                  <c:v>1.5161111111111119</c:v>
                </c:pt>
                <c:pt idx="3792">
                  <c:v>1.5163888888888906</c:v>
                </c:pt>
                <c:pt idx="3793">
                  <c:v>1.5169444444444444</c:v>
                </c:pt>
                <c:pt idx="3794">
                  <c:v>1.5175000000000001</c:v>
                </c:pt>
                <c:pt idx="3795">
                  <c:v>1.517777777777777</c:v>
                </c:pt>
                <c:pt idx="3796">
                  <c:v>1.5180555555555557</c:v>
                </c:pt>
                <c:pt idx="3797">
                  <c:v>1.5186111111111096</c:v>
                </c:pt>
                <c:pt idx="3798">
                  <c:v>1.519166666666667</c:v>
                </c:pt>
                <c:pt idx="3799">
                  <c:v>1.5194444444444439</c:v>
                </c:pt>
                <c:pt idx="3800">
                  <c:v>1.5197222222222244</c:v>
                </c:pt>
                <c:pt idx="3801">
                  <c:v>1.5199999999999996</c:v>
                </c:pt>
                <c:pt idx="3802">
                  <c:v>1.5202777777777783</c:v>
                </c:pt>
                <c:pt idx="3803">
                  <c:v>1.5205555555555534</c:v>
                </c:pt>
                <c:pt idx="3804">
                  <c:v>1.5211111111111109</c:v>
                </c:pt>
                <c:pt idx="3805">
                  <c:v>1.5213888888888896</c:v>
                </c:pt>
                <c:pt idx="3806">
                  <c:v>1.5219444444444434</c:v>
                </c:pt>
                <c:pt idx="3807">
                  <c:v>1.5222222222222221</c:v>
                </c:pt>
                <c:pt idx="3808">
                  <c:v>1.5224999999999973</c:v>
                </c:pt>
                <c:pt idx="3809">
                  <c:v>1.5230555555555547</c:v>
                </c:pt>
                <c:pt idx="3810">
                  <c:v>1.5236111111111121</c:v>
                </c:pt>
                <c:pt idx="3811">
                  <c:v>1.524166666666666</c:v>
                </c:pt>
                <c:pt idx="3812">
                  <c:v>1.5244444444444447</c:v>
                </c:pt>
                <c:pt idx="3813">
                  <c:v>1.5247222222222216</c:v>
                </c:pt>
                <c:pt idx="3814">
                  <c:v>1.5250000000000021</c:v>
                </c:pt>
                <c:pt idx="3815">
                  <c:v>1.5252777777777773</c:v>
                </c:pt>
                <c:pt idx="3816">
                  <c:v>1.525555555555556</c:v>
                </c:pt>
                <c:pt idx="3817">
                  <c:v>1.5261111111111116</c:v>
                </c:pt>
                <c:pt idx="3818">
                  <c:v>1.5263888888888886</c:v>
                </c:pt>
                <c:pt idx="3819">
                  <c:v>1.526944444444446</c:v>
                </c:pt>
                <c:pt idx="3820">
                  <c:v>1.5274999999999999</c:v>
                </c:pt>
                <c:pt idx="3821">
                  <c:v>1.5283333333333324</c:v>
                </c:pt>
                <c:pt idx="3822">
                  <c:v>1.5286111111111111</c:v>
                </c:pt>
                <c:pt idx="3823">
                  <c:v>1.5288888888888899</c:v>
                </c:pt>
                <c:pt idx="3824">
                  <c:v>1.5294444444444437</c:v>
                </c:pt>
                <c:pt idx="3825">
                  <c:v>1.5297222222222224</c:v>
                </c:pt>
                <c:pt idx="3826">
                  <c:v>1.5299999999999994</c:v>
                </c:pt>
                <c:pt idx="3827">
                  <c:v>1.5302777777777798</c:v>
                </c:pt>
                <c:pt idx="3828">
                  <c:v>1.5308333333333337</c:v>
                </c:pt>
                <c:pt idx="3829">
                  <c:v>1.5311111111111089</c:v>
                </c:pt>
                <c:pt idx="3830">
                  <c:v>1.5313888888888894</c:v>
                </c:pt>
                <c:pt idx="3831">
                  <c:v>1.531944444444445</c:v>
                </c:pt>
                <c:pt idx="3832">
                  <c:v>1.5322222222222237</c:v>
                </c:pt>
                <c:pt idx="3833">
                  <c:v>1.5324999999999989</c:v>
                </c:pt>
                <c:pt idx="3834">
                  <c:v>1.5330555555555527</c:v>
                </c:pt>
                <c:pt idx="3835">
                  <c:v>1.5336111111111101</c:v>
                </c:pt>
                <c:pt idx="3836">
                  <c:v>1.5341666666666676</c:v>
                </c:pt>
                <c:pt idx="3837">
                  <c:v>1.5347222222222214</c:v>
                </c:pt>
                <c:pt idx="3838">
                  <c:v>1.5352777777777771</c:v>
                </c:pt>
                <c:pt idx="3839">
                  <c:v>1.5358333333333327</c:v>
                </c:pt>
                <c:pt idx="3840">
                  <c:v>1.5361111111111114</c:v>
                </c:pt>
                <c:pt idx="3841">
                  <c:v>1.5366666666666671</c:v>
                </c:pt>
                <c:pt idx="3842">
                  <c:v>1.536944444444444</c:v>
                </c:pt>
                <c:pt idx="3843">
                  <c:v>1.5372222222222227</c:v>
                </c:pt>
                <c:pt idx="3844">
                  <c:v>1.5375000000000014</c:v>
                </c:pt>
                <c:pt idx="3845">
                  <c:v>1.5377777777777766</c:v>
                </c:pt>
                <c:pt idx="3846">
                  <c:v>1.538333333333334</c:v>
                </c:pt>
                <c:pt idx="3847">
                  <c:v>1.5386111111111109</c:v>
                </c:pt>
                <c:pt idx="3848">
                  <c:v>1.5388888888888879</c:v>
                </c:pt>
                <c:pt idx="3849">
                  <c:v>1.5394444444444453</c:v>
                </c:pt>
                <c:pt idx="3850">
                  <c:v>1.5399999999999991</c:v>
                </c:pt>
                <c:pt idx="3851">
                  <c:v>1.5402777777777779</c:v>
                </c:pt>
                <c:pt idx="3852">
                  <c:v>1.5408333333333353</c:v>
                </c:pt>
                <c:pt idx="3853">
                  <c:v>1.5411111111111104</c:v>
                </c:pt>
                <c:pt idx="3854">
                  <c:v>1.5416666666666643</c:v>
                </c:pt>
                <c:pt idx="3855">
                  <c:v>1.5422222222222217</c:v>
                </c:pt>
                <c:pt idx="3856">
                  <c:v>1.5425000000000004</c:v>
                </c:pt>
                <c:pt idx="3857">
                  <c:v>1.5430555555555543</c:v>
                </c:pt>
                <c:pt idx="3858">
                  <c:v>1.5436111111111117</c:v>
                </c:pt>
                <c:pt idx="3859">
                  <c:v>1.5438888888888886</c:v>
                </c:pt>
                <c:pt idx="3860">
                  <c:v>1.5441666666666691</c:v>
                </c:pt>
                <c:pt idx="3861">
                  <c:v>1.544722222222223</c:v>
                </c:pt>
                <c:pt idx="3862">
                  <c:v>1.5449999999999982</c:v>
                </c:pt>
                <c:pt idx="3863">
                  <c:v>1.5455555555555556</c:v>
                </c:pt>
                <c:pt idx="3864">
                  <c:v>1.546111111111113</c:v>
                </c:pt>
                <c:pt idx="3865">
                  <c:v>1.5466666666666669</c:v>
                </c:pt>
                <c:pt idx="3866">
                  <c:v>1.5472222222222225</c:v>
                </c:pt>
                <c:pt idx="3867">
                  <c:v>1.5474999999999994</c:v>
                </c:pt>
                <c:pt idx="3868">
                  <c:v>1.5477777777777781</c:v>
                </c:pt>
                <c:pt idx="3869">
                  <c:v>1.548333333333332</c:v>
                </c:pt>
                <c:pt idx="3870">
                  <c:v>1.5486111111111107</c:v>
                </c:pt>
                <c:pt idx="3871">
                  <c:v>1.5488888888888894</c:v>
                </c:pt>
                <c:pt idx="3872">
                  <c:v>1.5494444444444468</c:v>
                </c:pt>
                <c:pt idx="3873">
                  <c:v>1.549722222222222</c:v>
                </c:pt>
                <c:pt idx="3874">
                  <c:v>1.5502777777777759</c:v>
                </c:pt>
                <c:pt idx="3875">
                  <c:v>1.5505555555555546</c:v>
                </c:pt>
                <c:pt idx="3876">
                  <c:v>1.5508333333333333</c:v>
                </c:pt>
                <c:pt idx="3877">
                  <c:v>1.5511111111111102</c:v>
                </c:pt>
                <c:pt idx="3878">
                  <c:v>1.5513888888888907</c:v>
                </c:pt>
                <c:pt idx="3879">
                  <c:v>1.5516666666666659</c:v>
                </c:pt>
                <c:pt idx="3880">
                  <c:v>1.5522222222222197</c:v>
                </c:pt>
                <c:pt idx="3881">
                  <c:v>1.5525000000000002</c:v>
                </c:pt>
                <c:pt idx="3882">
                  <c:v>1.5530555555555559</c:v>
                </c:pt>
                <c:pt idx="3883">
                  <c:v>1.5536111111111097</c:v>
                </c:pt>
                <c:pt idx="3884">
                  <c:v>1.5538888888888884</c:v>
                </c:pt>
                <c:pt idx="3885">
                  <c:v>1.5541666666666671</c:v>
                </c:pt>
                <c:pt idx="3886">
                  <c:v>1.5544444444444441</c:v>
                </c:pt>
                <c:pt idx="3887">
                  <c:v>1.5549999999999997</c:v>
                </c:pt>
                <c:pt idx="3888">
                  <c:v>1.5555555555555536</c:v>
                </c:pt>
                <c:pt idx="3889">
                  <c:v>1.5558333333333323</c:v>
                </c:pt>
                <c:pt idx="3890">
                  <c:v>1.556111111111111</c:v>
                </c:pt>
                <c:pt idx="3891">
                  <c:v>1.5563888888888879</c:v>
                </c:pt>
                <c:pt idx="3892">
                  <c:v>1.5566666666666684</c:v>
                </c:pt>
                <c:pt idx="3893">
                  <c:v>1.5569444444444436</c:v>
                </c:pt>
                <c:pt idx="3894">
                  <c:v>1.5574999999999974</c:v>
                </c:pt>
                <c:pt idx="3895">
                  <c:v>1.5577777777777779</c:v>
                </c:pt>
                <c:pt idx="3896">
                  <c:v>1.5580555555555549</c:v>
                </c:pt>
                <c:pt idx="3897">
                  <c:v>1.5586111111111123</c:v>
                </c:pt>
                <c:pt idx="3898">
                  <c:v>1.5591666666666661</c:v>
                </c:pt>
                <c:pt idx="3899">
                  <c:v>1.5594444444444449</c:v>
                </c:pt>
                <c:pt idx="3900">
                  <c:v>1.5597222222222218</c:v>
                </c:pt>
                <c:pt idx="3901">
                  <c:v>1.5600000000000023</c:v>
                </c:pt>
                <c:pt idx="3902">
                  <c:v>1.5602777777777774</c:v>
                </c:pt>
                <c:pt idx="3903">
                  <c:v>1.5605555555555561</c:v>
                </c:pt>
                <c:pt idx="3904">
                  <c:v>1.5608333333333313</c:v>
                </c:pt>
                <c:pt idx="3905">
                  <c:v>1.5611111111111118</c:v>
                </c:pt>
                <c:pt idx="3906">
                  <c:v>1.5616666666666656</c:v>
                </c:pt>
                <c:pt idx="3907">
                  <c:v>1.5622222222222213</c:v>
                </c:pt>
                <c:pt idx="3908">
                  <c:v>1.5625</c:v>
                </c:pt>
                <c:pt idx="3909">
                  <c:v>1.5630555555555556</c:v>
                </c:pt>
                <c:pt idx="3910">
                  <c:v>1.5633333333333326</c:v>
                </c:pt>
                <c:pt idx="3911">
                  <c:v>1.56388888888889</c:v>
                </c:pt>
                <c:pt idx="3912">
                  <c:v>1.5644444444444439</c:v>
                </c:pt>
                <c:pt idx="3913">
                  <c:v>1.5647222222222226</c:v>
                </c:pt>
                <c:pt idx="3914">
                  <c:v>1.56527777777778</c:v>
                </c:pt>
                <c:pt idx="3915">
                  <c:v>1.5655555555555551</c:v>
                </c:pt>
                <c:pt idx="3916">
                  <c:v>1.5658333333333339</c:v>
                </c:pt>
                <c:pt idx="3917">
                  <c:v>1.566111111111109</c:v>
                </c:pt>
                <c:pt idx="3918">
                  <c:v>1.5666666666666664</c:v>
                </c:pt>
                <c:pt idx="3919">
                  <c:v>1.5669444444444451</c:v>
                </c:pt>
                <c:pt idx="3920">
                  <c:v>1.5672222222222238</c:v>
                </c:pt>
                <c:pt idx="3921">
                  <c:v>1.5677777777777777</c:v>
                </c:pt>
                <c:pt idx="3922">
                  <c:v>1.5683333333333334</c:v>
                </c:pt>
                <c:pt idx="3923">
                  <c:v>1.5686111111111103</c:v>
                </c:pt>
                <c:pt idx="3924">
                  <c:v>1.5691666666666677</c:v>
                </c:pt>
                <c:pt idx="3925">
                  <c:v>1.5694444444444429</c:v>
                </c:pt>
                <c:pt idx="3926">
                  <c:v>1.5697222222222216</c:v>
                </c:pt>
                <c:pt idx="3927">
                  <c:v>1.5700000000000003</c:v>
                </c:pt>
                <c:pt idx="3928">
                  <c:v>1.5705555555555577</c:v>
                </c:pt>
                <c:pt idx="3929">
                  <c:v>1.5711111111111116</c:v>
                </c:pt>
                <c:pt idx="3930">
                  <c:v>1.5716666666666672</c:v>
                </c:pt>
                <c:pt idx="3931">
                  <c:v>1.5719444444444441</c:v>
                </c:pt>
                <c:pt idx="3932">
                  <c:v>1.5722222222222229</c:v>
                </c:pt>
                <c:pt idx="3933">
                  <c:v>1.5727777777777767</c:v>
                </c:pt>
                <c:pt idx="3934">
                  <c:v>1.5730555555555554</c:v>
                </c:pt>
                <c:pt idx="3935">
                  <c:v>1.5736111111111111</c:v>
                </c:pt>
                <c:pt idx="3936">
                  <c:v>1.5741666666666667</c:v>
                </c:pt>
                <c:pt idx="3937">
                  <c:v>1.5744444444444454</c:v>
                </c:pt>
                <c:pt idx="3938">
                  <c:v>1.5747222222222206</c:v>
                </c:pt>
                <c:pt idx="3939">
                  <c:v>1.5749999999999993</c:v>
                </c:pt>
                <c:pt idx="3940">
                  <c:v>1.575277777777778</c:v>
                </c:pt>
                <c:pt idx="3941">
                  <c:v>1.5755555555555549</c:v>
                </c:pt>
                <c:pt idx="3942">
                  <c:v>1.5761111111111106</c:v>
                </c:pt>
                <c:pt idx="3943">
                  <c:v>1.5766666666666644</c:v>
                </c:pt>
                <c:pt idx="3944">
                  <c:v>1.5772222222222219</c:v>
                </c:pt>
                <c:pt idx="3945">
                  <c:v>1.5777777777777793</c:v>
                </c:pt>
                <c:pt idx="3946">
                  <c:v>1.5780555555555544</c:v>
                </c:pt>
                <c:pt idx="3947">
                  <c:v>1.5786111111111083</c:v>
                </c:pt>
                <c:pt idx="3948">
                  <c:v>1.5788888888888888</c:v>
                </c:pt>
                <c:pt idx="3949">
                  <c:v>1.5791666666666657</c:v>
                </c:pt>
                <c:pt idx="3950">
                  <c:v>1.5797222222222231</c:v>
                </c:pt>
                <c:pt idx="3951">
                  <c:v>1.5799999999999983</c:v>
                </c:pt>
                <c:pt idx="3952">
                  <c:v>1.5805555555555557</c:v>
                </c:pt>
                <c:pt idx="3953">
                  <c:v>1.5808333333333326</c:v>
                </c:pt>
                <c:pt idx="3954">
                  <c:v>1.5811111111111131</c:v>
                </c:pt>
                <c:pt idx="3955">
                  <c:v>1.5813888888888883</c:v>
                </c:pt>
                <c:pt idx="3956">
                  <c:v>1.5819444444444422</c:v>
                </c:pt>
                <c:pt idx="3957">
                  <c:v>1.5822222222222226</c:v>
                </c:pt>
                <c:pt idx="3958">
                  <c:v>1.5827777777777783</c:v>
                </c:pt>
                <c:pt idx="3959">
                  <c:v>1.583055555555557</c:v>
                </c:pt>
                <c:pt idx="3960">
                  <c:v>1.5836111111111109</c:v>
                </c:pt>
                <c:pt idx="3961">
                  <c:v>1.5841666666666665</c:v>
                </c:pt>
                <c:pt idx="3962">
                  <c:v>1.5844444444444434</c:v>
                </c:pt>
                <c:pt idx="3963">
                  <c:v>1.5850000000000009</c:v>
                </c:pt>
                <c:pt idx="3964">
                  <c:v>1.5855555555555547</c:v>
                </c:pt>
                <c:pt idx="3965">
                  <c:v>1.5858333333333334</c:v>
                </c:pt>
                <c:pt idx="3966">
                  <c:v>1.5863888888888908</c:v>
                </c:pt>
                <c:pt idx="3967">
                  <c:v>1.5869444444444447</c:v>
                </c:pt>
                <c:pt idx="3968">
                  <c:v>1.5875000000000004</c:v>
                </c:pt>
                <c:pt idx="3969">
                  <c:v>1.5877777777777773</c:v>
                </c:pt>
                <c:pt idx="3970">
                  <c:v>1.5883333333333347</c:v>
                </c:pt>
                <c:pt idx="3971">
                  <c:v>1.5888888888888886</c:v>
                </c:pt>
                <c:pt idx="3972">
                  <c:v>1.5891666666666673</c:v>
                </c:pt>
                <c:pt idx="3973">
                  <c:v>1.5894444444444442</c:v>
                </c:pt>
                <c:pt idx="3974">
                  <c:v>1.5897222222222247</c:v>
                </c:pt>
                <c:pt idx="3975">
                  <c:v>1.5899999999999999</c:v>
                </c:pt>
                <c:pt idx="3976">
                  <c:v>1.5905555555555537</c:v>
                </c:pt>
                <c:pt idx="3977">
                  <c:v>1.5911111111111111</c:v>
                </c:pt>
                <c:pt idx="3978">
                  <c:v>1.5913888888888881</c:v>
                </c:pt>
                <c:pt idx="3979">
                  <c:v>1.5919444444444437</c:v>
                </c:pt>
                <c:pt idx="3980">
                  <c:v>1.5924999999999976</c:v>
                </c:pt>
                <c:pt idx="3981">
                  <c:v>1.593055555555555</c:v>
                </c:pt>
                <c:pt idx="3982">
                  <c:v>1.5933333333333337</c:v>
                </c:pt>
                <c:pt idx="3983">
                  <c:v>1.5936111111111124</c:v>
                </c:pt>
                <c:pt idx="3984">
                  <c:v>1.5941666666666663</c:v>
                </c:pt>
                <c:pt idx="3985">
                  <c:v>1.594444444444445</c:v>
                </c:pt>
                <c:pt idx="3986">
                  <c:v>1.5950000000000024</c:v>
                </c:pt>
                <c:pt idx="3987">
                  <c:v>1.5955555555555563</c:v>
                </c:pt>
                <c:pt idx="3988">
                  <c:v>1.5961111111111101</c:v>
                </c:pt>
                <c:pt idx="3989">
                  <c:v>1.5966666666666658</c:v>
                </c:pt>
                <c:pt idx="3990">
                  <c:v>1.5969444444444463</c:v>
                </c:pt>
                <c:pt idx="3991">
                  <c:v>1.5975000000000001</c:v>
                </c:pt>
                <c:pt idx="3992">
                  <c:v>1.5977777777777753</c:v>
                </c:pt>
                <c:pt idx="3993">
                  <c:v>1.5980555555555558</c:v>
                </c:pt>
                <c:pt idx="3994">
                  <c:v>1.5983333333333327</c:v>
                </c:pt>
                <c:pt idx="3995">
                  <c:v>1.5988888888888901</c:v>
                </c:pt>
                <c:pt idx="3996">
                  <c:v>1.5991666666666653</c:v>
                </c:pt>
                <c:pt idx="3997">
                  <c:v>1.599444444444444</c:v>
                </c:pt>
                <c:pt idx="3998">
                  <c:v>1.5997222222222227</c:v>
                </c:pt>
                <c:pt idx="3999">
                  <c:v>1.6002777777777801</c:v>
                </c:pt>
                <c:pt idx="4000">
                  <c:v>1.600833333333334</c:v>
                </c:pt>
                <c:pt idx="4001">
                  <c:v>1.6011111111111092</c:v>
                </c:pt>
                <c:pt idx="4002">
                  <c:v>1.6016666666666666</c:v>
                </c:pt>
                <c:pt idx="4003">
                  <c:v>1.6019444444444435</c:v>
                </c:pt>
                <c:pt idx="4004">
                  <c:v>1.6024999999999991</c:v>
                </c:pt>
                <c:pt idx="4005">
                  <c:v>1.6027777777777779</c:v>
                </c:pt>
                <c:pt idx="4006">
                  <c:v>1.603055555555553</c:v>
                </c:pt>
                <c:pt idx="4007">
                  <c:v>1.6033333333333335</c:v>
                </c:pt>
                <c:pt idx="4008">
                  <c:v>1.6038888888888891</c:v>
                </c:pt>
                <c:pt idx="4009">
                  <c:v>1.6041666666666679</c:v>
                </c:pt>
                <c:pt idx="4010">
                  <c:v>1.604444444444443</c:v>
                </c:pt>
                <c:pt idx="4011">
                  <c:v>1.6050000000000004</c:v>
                </c:pt>
                <c:pt idx="4012">
                  <c:v>1.6052777777777774</c:v>
                </c:pt>
                <c:pt idx="4013">
                  <c:v>1.6055555555555578</c:v>
                </c:pt>
                <c:pt idx="4014">
                  <c:v>1.605833333333333</c:v>
                </c:pt>
                <c:pt idx="4015">
                  <c:v>1.6063888888888869</c:v>
                </c:pt>
                <c:pt idx="4016">
                  <c:v>1.6066666666666674</c:v>
                </c:pt>
                <c:pt idx="4017">
                  <c:v>1.6072222222222212</c:v>
                </c:pt>
                <c:pt idx="4018">
                  <c:v>1.6077777777777769</c:v>
                </c:pt>
                <c:pt idx="4019">
                  <c:v>1.6083333333333307</c:v>
                </c:pt>
                <c:pt idx="4020">
                  <c:v>1.6086111111111112</c:v>
                </c:pt>
                <c:pt idx="4021">
                  <c:v>1.6088888888888881</c:v>
                </c:pt>
                <c:pt idx="4022">
                  <c:v>1.6091666666666669</c:v>
                </c:pt>
                <c:pt idx="4023">
                  <c:v>1.6097222222222207</c:v>
                </c:pt>
                <c:pt idx="4024">
                  <c:v>1.6099999999999994</c:v>
                </c:pt>
                <c:pt idx="4025">
                  <c:v>1.6105555555555551</c:v>
                </c:pt>
                <c:pt idx="4026">
                  <c:v>1.6111111111111107</c:v>
                </c:pt>
                <c:pt idx="4027">
                  <c:v>1.6113888888888894</c:v>
                </c:pt>
                <c:pt idx="4028">
                  <c:v>1.6116666666666646</c:v>
                </c:pt>
                <c:pt idx="4029">
                  <c:v>1.6119444444444451</c:v>
                </c:pt>
                <c:pt idx="4030">
                  <c:v>1.612222222222222</c:v>
                </c:pt>
                <c:pt idx="4031">
                  <c:v>1.6125000000000007</c:v>
                </c:pt>
                <c:pt idx="4032">
                  <c:v>1.6130555555555546</c:v>
                </c:pt>
                <c:pt idx="4033">
                  <c:v>1.6136111111111084</c:v>
                </c:pt>
                <c:pt idx="4034">
                  <c:v>1.6138888888888889</c:v>
                </c:pt>
                <c:pt idx="4035">
                  <c:v>1.6144444444444446</c:v>
                </c:pt>
                <c:pt idx="4036">
                  <c:v>1.6147222222222233</c:v>
                </c:pt>
                <c:pt idx="4037">
                  <c:v>1.6152777777777771</c:v>
                </c:pt>
                <c:pt idx="4038">
                  <c:v>1.6155555555555559</c:v>
                </c:pt>
                <c:pt idx="4039">
                  <c:v>1.6161111111111133</c:v>
                </c:pt>
                <c:pt idx="4040">
                  <c:v>1.6166666666666671</c:v>
                </c:pt>
                <c:pt idx="4041">
                  <c:v>1.6172222222222228</c:v>
                </c:pt>
                <c:pt idx="4042">
                  <c:v>1.6177777777777784</c:v>
                </c:pt>
                <c:pt idx="4043">
                  <c:v>1.6180555555555571</c:v>
                </c:pt>
                <c:pt idx="4044">
                  <c:v>1.618611111111111</c:v>
                </c:pt>
                <c:pt idx="4045">
                  <c:v>1.6191666666666666</c:v>
                </c:pt>
                <c:pt idx="4046">
                  <c:v>1.6194444444444436</c:v>
                </c:pt>
                <c:pt idx="4047">
                  <c:v>1.620000000000001</c:v>
                </c:pt>
                <c:pt idx="4048">
                  <c:v>1.6202777777777762</c:v>
                </c:pt>
                <c:pt idx="4049">
                  <c:v>1.6205555555555549</c:v>
                </c:pt>
                <c:pt idx="4050">
                  <c:v>1.6211111111111105</c:v>
                </c:pt>
                <c:pt idx="4051">
                  <c:v>1.621388888888891</c:v>
                </c:pt>
                <c:pt idx="4052">
                  <c:v>1.6219444444444449</c:v>
                </c:pt>
                <c:pt idx="4053">
                  <c:v>1.6225000000000005</c:v>
                </c:pt>
                <c:pt idx="4054">
                  <c:v>1.6227777777777774</c:v>
                </c:pt>
                <c:pt idx="4055">
                  <c:v>1.6233333333333348</c:v>
                </c:pt>
                <c:pt idx="4056">
                  <c:v>1.62361111111111</c:v>
                </c:pt>
                <c:pt idx="4057">
                  <c:v>1.6241666666666639</c:v>
                </c:pt>
                <c:pt idx="4058">
                  <c:v>1.6244444444444444</c:v>
                </c:pt>
                <c:pt idx="4059">
                  <c:v>1.625</c:v>
                </c:pt>
                <c:pt idx="4060">
                  <c:v>1.6252777777777787</c:v>
                </c:pt>
                <c:pt idx="4061">
                  <c:v>1.6258333333333326</c:v>
                </c:pt>
                <c:pt idx="4062">
                  <c:v>1.6261111111111113</c:v>
                </c:pt>
                <c:pt idx="4063">
                  <c:v>1.6263888888888882</c:v>
                </c:pt>
                <c:pt idx="4064">
                  <c:v>1.6266666666666687</c:v>
                </c:pt>
                <c:pt idx="4065">
                  <c:v>1.6269444444444439</c:v>
                </c:pt>
                <c:pt idx="4066">
                  <c:v>1.6274999999999977</c:v>
                </c:pt>
                <c:pt idx="4067">
                  <c:v>1.6277777777777782</c:v>
                </c:pt>
                <c:pt idx="4068">
                  <c:v>1.6280555555555551</c:v>
                </c:pt>
                <c:pt idx="4069">
                  <c:v>1.6286111111111126</c:v>
                </c:pt>
                <c:pt idx="4070">
                  <c:v>1.6288888888888877</c:v>
                </c:pt>
                <c:pt idx="4071">
                  <c:v>1.6294444444444451</c:v>
                </c:pt>
                <c:pt idx="4072">
                  <c:v>1.629999999999999</c:v>
                </c:pt>
                <c:pt idx="4073">
                  <c:v>1.6302777777777777</c:v>
                </c:pt>
                <c:pt idx="4074">
                  <c:v>1.6305555555555564</c:v>
                </c:pt>
                <c:pt idx="4075">
                  <c:v>1.6308333333333316</c:v>
                </c:pt>
                <c:pt idx="4076">
                  <c:v>1.6311111111111103</c:v>
                </c:pt>
                <c:pt idx="4077">
                  <c:v>1.631388888888889</c:v>
                </c:pt>
                <c:pt idx="4078">
                  <c:v>1.6319444444444464</c:v>
                </c:pt>
                <c:pt idx="4079">
                  <c:v>1.6322222222222216</c:v>
                </c:pt>
                <c:pt idx="4080">
                  <c:v>1.6327777777777754</c:v>
                </c:pt>
                <c:pt idx="4081">
                  <c:v>1.6333333333333329</c:v>
                </c:pt>
                <c:pt idx="4082">
                  <c:v>1.6336111111111116</c:v>
                </c:pt>
                <c:pt idx="4083">
                  <c:v>1.6338888888888903</c:v>
                </c:pt>
                <c:pt idx="4084">
                  <c:v>1.6344444444444441</c:v>
                </c:pt>
                <c:pt idx="4085">
                  <c:v>1.6347222222222229</c:v>
                </c:pt>
                <c:pt idx="4086">
                  <c:v>1.6352777777777767</c:v>
                </c:pt>
                <c:pt idx="4087">
                  <c:v>1.6355555555555554</c:v>
                </c:pt>
                <c:pt idx="4088">
                  <c:v>1.6358333333333341</c:v>
                </c:pt>
                <c:pt idx="4089">
                  <c:v>1.636388888888888</c:v>
                </c:pt>
                <c:pt idx="4090">
                  <c:v>1.6366666666666667</c:v>
                </c:pt>
                <c:pt idx="4091">
                  <c:v>1.6369444444444436</c:v>
                </c:pt>
                <c:pt idx="4092">
                  <c:v>1.6374999999999993</c:v>
                </c:pt>
                <c:pt idx="4093">
                  <c:v>1.637777777777778</c:v>
                </c:pt>
                <c:pt idx="4094">
                  <c:v>1.6383333333333336</c:v>
                </c:pt>
                <c:pt idx="4095">
                  <c:v>1.6388888888888893</c:v>
                </c:pt>
                <c:pt idx="4096">
                  <c:v>1.6394444444444431</c:v>
                </c:pt>
                <c:pt idx="4097">
                  <c:v>1.6397222222222219</c:v>
                </c:pt>
                <c:pt idx="4098">
                  <c:v>1.6400000000000006</c:v>
                </c:pt>
                <c:pt idx="4099">
                  <c:v>1.640555555555558</c:v>
                </c:pt>
                <c:pt idx="4100">
                  <c:v>1.6408333333333331</c:v>
                </c:pt>
                <c:pt idx="4101">
                  <c:v>1.641388888888887</c:v>
                </c:pt>
                <c:pt idx="4102">
                  <c:v>1.6419444444444444</c:v>
                </c:pt>
                <c:pt idx="4103">
                  <c:v>1.6425000000000018</c:v>
                </c:pt>
                <c:pt idx="4104">
                  <c:v>1.642777777777777</c:v>
                </c:pt>
                <c:pt idx="4105">
                  <c:v>1.6433333333333309</c:v>
                </c:pt>
                <c:pt idx="4106">
                  <c:v>1.6438888888888883</c:v>
                </c:pt>
                <c:pt idx="4107">
                  <c:v>1.644166666666667</c:v>
                </c:pt>
                <c:pt idx="4108">
                  <c:v>1.6447222222222209</c:v>
                </c:pt>
                <c:pt idx="4109">
                  <c:v>1.6452777777777783</c:v>
                </c:pt>
                <c:pt idx="4110">
                  <c:v>1.6455555555555552</c:v>
                </c:pt>
                <c:pt idx="4111">
                  <c:v>1.6458333333333357</c:v>
                </c:pt>
                <c:pt idx="4112">
                  <c:v>1.6463888888888896</c:v>
                </c:pt>
                <c:pt idx="4113">
                  <c:v>1.6466666666666647</c:v>
                </c:pt>
                <c:pt idx="4114">
                  <c:v>1.6469444444444434</c:v>
                </c:pt>
                <c:pt idx="4115">
                  <c:v>1.6474999999999991</c:v>
                </c:pt>
                <c:pt idx="4116">
                  <c:v>1.6477777777777796</c:v>
                </c:pt>
                <c:pt idx="4117">
                  <c:v>1.6483333333333334</c:v>
                </c:pt>
                <c:pt idx="4118">
                  <c:v>1.6486111111111086</c:v>
                </c:pt>
                <c:pt idx="4119">
                  <c:v>1.649166666666666</c:v>
                </c:pt>
                <c:pt idx="4120">
                  <c:v>1.6494444444444447</c:v>
                </c:pt>
                <c:pt idx="4121">
                  <c:v>1.6499999999999986</c:v>
                </c:pt>
                <c:pt idx="4122">
                  <c:v>1.6502777777777773</c:v>
                </c:pt>
                <c:pt idx="4123">
                  <c:v>1.650555555555556</c:v>
                </c:pt>
                <c:pt idx="4124">
                  <c:v>1.6508333333333329</c:v>
                </c:pt>
                <c:pt idx="4125">
                  <c:v>1.6513888888888886</c:v>
                </c:pt>
                <c:pt idx="4126">
                  <c:v>1.6519444444444424</c:v>
                </c:pt>
                <c:pt idx="4127">
                  <c:v>1.6524999999999999</c:v>
                </c:pt>
                <c:pt idx="4128">
                  <c:v>1.6527777777777768</c:v>
                </c:pt>
                <c:pt idx="4129">
                  <c:v>1.6530555555555573</c:v>
                </c:pt>
                <c:pt idx="4130">
                  <c:v>1.6533333333333324</c:v>
                </c:pt>
                <c:pt idx="4131">
                  <c:v>1.6536111111111111</c:v>
                </c:pt>
                <c:pt idx="4132">
                  <c:v>1.6538888888888863</c:v>
                </c:pt>
                <c:pt idx="4133">
                  <c:v>1.6544444444444437</c:v>
                </c:pt>
                <c:pt idx="4134">
                  <c:v>1.6547222222222224</c:v>
                </c:pt>
                <c:pt idx="4135">
                  <c:v>1.6550000000000011</c:v>
                </c:pt>
                <c:pt idx="4136">
                  <c:v>1.655555555555555</c:v>
                </c:pt>
                <c:pt idx="4137">
                  <c:v>1.6561111111111106</c:v>
                </c:pt>
                <c:pt idx="4138">
                  <c:v>1.6566666666666663</c:v>
                </c:pt>
                <c:pt idx="4139">
                  <c:v>1.6572222222222202</c:v>
                </c:pt>
                <c:pt idx="4140">
                  <c:v>1.6577777777777776</c:v>
                </c:pt>
                <c:pt idx="4141">
                  <c:v>1.6580555555555545</c:v>
                </c:pt>
                <c:pt idx="4142">
                  <c:v>1.658333333333335</c:v>
                </c:pt>
                <c:pt idx="4143">
                  <c:v>1.6588888888888889</c:v>
                </c:pt>
                <c:pt idx="4144">
                  <c:v>1.6594444444444445</c:v>
                </c:pt>
                <c:pt idx="4145">
                  <c:v>1.6600000000000001</c:v>
                </c:pt>
                <c:pt idx="4146">
                  <c:v>1.6602777777777789</c:v>
                </c:pt>
                <c:pt idx="4147">
                  <c:v>1.660555555555554</c:v>
                </c:pt>
                <c:pt idx="4148">
                  <c:v>1.6611111111111114</c:v>
                </c:pt>
                <c:pt idx="4149">
                  <c:v>1.6616666666666688</c:v>
                </c:pt>
                <c:pt idx="4150">
                  <c:v>1.661944444444444</c:v>
                </c:pt>
                <c:pt idx="4151">
                  <c:v>1.6624999999999979</c:v>
                </c:pt>
                <c:pt idx="4152">
                  <c:v>1.6627777777777784</c:v>
                </c:pt>
                <c:pt idx="4153">
                  <c:v>1.663333333333334</c:v>
                </c:pt>
                <c:pt idx="4154">
                  <c:v>1.6636111111111127</c:v>
                </c:pt>
                <c:pt idx="4155">
                  <c:v>1.6641666666666666</c:v>
                </c:pt>
                <c:pt idx="4156">
                  <c:v>1.6644444444444417</c:v>
                </c:pt>
                <c:pt idx="4157">
                  <c:v>1.6649999999999991</c:v>
                </c:pt>
                <c:pt idx="4158">
                  <c:v>1.6652777777777779</c:v>
                </c:pt>
                <c:pt idx="4159">
                  <c:v>1.6655555555555566</c:v>
                </c:pt>
                <c:pt idx="4160">
                  <c:v>1.6661111111111104</c:v>
                </c:pt>
                <c:pt idx="4161">
                  <c:v>1.6666666666666661</c:v>
                </c:pt>
                <c:pt idx="4162">
                  <c:v>1.6669444444444466</c:v>
                </c:pt>
                <c:pt idx="4163">
                  <c:v>1.6675000000000004</c:v>
                </c:pt>
                <c:pt idx="4164">
                  <c:v>1.6677777777777756</c:v>
                </c:pt>
                <c:pt idx="4165">
                  <c:v>1.668333333333333</c:v>
                </c:pt>
                <c:pt idx="4166">
                  <c:v>1.6688888888888904</c:v>
                </c:pt>
                <c:pt idx="4167">
                  <c:v>1.6694444444444443</c:v>
                </c:pt>
                <c:pt idx="4168">
                  <c:v>1.67</c:v>
                </c:pt>
                <c:pt idx="4169">
                  <c:v>1.6705555555555556</c:v>
                </c:pt>
                <c:pt idx="4170">
                  <c:v>1.6708333333333343</c:v>
                </c:pt>
                <c:pt idx="4171">
                  <c:v>1.6713888888888881</c:v>
                </c:pt>
                <c:pt idx="4172">
                  <c:v>1.6716666666666669</c:v>
                </c:pt>
                <c:pt idx="4173">
                  <c:v>1.6719444444444438</c:v>
                </c:pt>
                <c:pt idx="4174">
                  <c:v>1.6727777777777781</c:v>
                </c:pt>
                <c:pt idx="4175">
                  <c:v>1.6733333333333338</c:v>
                </c:pt>
                <c:pt idx="4176">
                  <c:v>1.6738888888888894</c:v>
                </c:pt>
                <c:pt idx="4177">
                  <c:v>1.6744444444444433</c:v>
                </c:pt>
                <c:pt idx="4178">
                  <c:v>1.674722222222222</c:v>
                </c:pt>
                <c:pt idx="4179">
                  <c:v>1.6752777777777776</c:v>
                </c:pt>
                <c:pt idx="4180">
                  <c:v>1.6755555555555546</c:v>
                </c:pt>
                <c:pt idx="4181">
                  <c:v>1.6758333333333333</c:v>
                </c:pt>
                <c:pt idx="4182">
                  <c:v>1.676111111111112</c:v>
                </c:pt>
                <c:pt idx="4183">
                  <c:v>1.6766666666666659</c:v>
                </c:pt>
                <c:pt idx="4184">
                  <c:v>1.6769444444444446</c:v>
                </c:pt>
                <c:pt idx="4185">
                  <c:v>1.6772222222222215</c:v>
                </c:pt>
                <c:pt idx="4186">
                  <c:v>1.677500000000002</c:v>
                </c:pt>
                <c:pt idx="4187">
                  <c:v>1.6780555555555559</c:v>
                </c:pt>
                <c:pt idx="4188">
                  <c:v>1.678333333333331</c:v>
                </c:pt>
                <c:pt idx="4189">
                  <c:v>1.6788888888888884</c:v>
                </c:pt>
                <c:pt idx="4190">
                  <c:v>1.6791666666666671</c:v>
                </c:pt>
                <c:pt idx="4191">
                  <c:v>1.679722222222221</c:v>
                </c:pt>
                <c:pt idx="4192">
                  <c:v>1.6799999999999997</c:v>
                </c:pt>
                <c:pt idx="4193">
                  <c:v>1.6805555555555554</c:v>
                </c:pt>
                <c:pt idx="4194">
                  <c:v>1.681111111111111</c:v>
                </c:pt>
                <c:pt idx="4195">
                  <c:v>1.6816666666666649</c:v>
                </c:pt>
                <c:pt idx="4196">
                  <c:v>1.6819444444444436</c:v>
                </c:pt>
                <c:pt idx="4197">
                  <c:v>1.6824999999999992</c:v>
                </c:pt>
                <c:pt idx="4198">
                  <c:v>1.6830555555555549</c:v>
                </c:pt>
                <c:pt idx="4199">
                  <c:v>1.6833333333333336</c:v>
                </c:pt>
                <c:pt idx="4200">
                  <c:v>1.6836111111111087</c:v>
                </c:pt>
                <c:pt idx="4201">
                  <c:v>1.6838888888888892</c:v>
                </c:pt>
                <c:pt idx="4202">
                  <c:v>1.6844444444444449</c:v>
                </c:pt>
                <c:pt idx="4203">
                  <c:v>1.6847222222222236</c:v>
                </c:pt>
                <c:pt idx="4204">
                  <c:v>1.6852777777777774</c:v>
                </c:pt>
                <c:pt idx="4205">
                  <c:v>1.6858333333333331</c:v>
                </c:pt>
                <c:pt idx="4206">
                  <c:v>1.6861111111111136</c:v>
                </c:pt>
                <c:pt idx="4207">
                  <c:v>1.6866666666666674</c:v>
                </c:pt>
                <c:pt idx="4208">
                  <c:v>1.6872222222222213</c:v>
                </c:pt>
                <c:pt idx="4209">
                  <c:v>1.6875</c:v>
                </c:pt>
                <c:pt idx="4210">
                  <c:v>1.6880555555555574</c:v>
                </c:pt>
                <c:pt idx="4211">
                  <c:v>1.6883333333333326</c:v>
                </c:pt>
                <c:pt idx="4212">
                  <c:v>1.6886111111111113</c:v>
                </c:pt>
                <c:pt idx="4213">
                  <c:v>1.6888888888888864</c:v>
                </c:pt>
                <c:pt idx="4214">
                  <c:v>1.6891666666666669</c:v>
                </c:pt>
                <c:pt idx="4215">
                  <c:v>1.6894444444444439</c:v>
                </c:pt>
                <c:pt idx="4216">
                  <c:v>1.6897222222222226</c:v>
                </c:pt>
                <c:pt idx="4217">
                  <c:v>1.6902777777777764</c:v>
                </c:pt>
                <c:pt idx="4218">
                  <c:v>1.6905555555555551</c:v>
                </c:pt>
                <c:pt idx="4219">
                  <c:v>1.6908333333333339</c:v>
                </c:pt>
                <c:pt idx="4220">
                  <c:v>1.6913888888888913</c:v>
                </c:pt>
                <c:pt idx="4221">
                  <c:v>1.6916666666666664</c:v>
                </c:pt>
                <c:pt idx="4222">
                  <c:v>1.6922222222222203</c:v>
                </c:pt>
                <c:pt idx="4223">
                  <c:v>1.6927777777777777</c:v>
                </c:pt>
                <c:pt idx="4224">
                  <c:v>1.6930555555555546</c:v>
                </c:pt>
                <c:pt idx="4225">
                  <c:v>1.6936111111111103</c:v>
                </c:pt>
                <c:pt idx="4226">
                  <c:v>1.6941666666666642</c:v>
                </c:pt>
                <c:pt idx="4227">
                  <c:v>1.6944444444444446</c:v>
                </c:pt>
                <c:pt idx="4228">
                  <c:v>1.6947222222222216</c:v>
                </c:pt>
                <c:pt idx="4229">
                  <c:v>1.695277777777779</c:v>
                </c:pt>
                <c:pt idx="4230">
                  <c:v>1.6958333333333329</c:v>
                </c:pt>
                <c:pt idx="4231">
                  <c:v>1.6963888888888885</c:v>
                </c:pt>
                <c:pt idx="4232">
                  <c:v>1.696666666666669</c:v>
                </c:pt>
                <c:pt idx="4233">
                  <c:v>1.6972222222222229</c:v>
                </c:pt>
                <c:pt idx="4234">
                  <c:v>1.697499999999998</c:v>
                </c:pt>
                <c:pt idx="4235">
                  <c:v>1.6980555555555554</c:v>
                </c:pt>
                <c:pt idx="4236">
                  <c:v>1.6986111111111128</c:v>
                </c:pt>
                <c:pt idx="4237">
                  <c:v>1.698888888888888</c:v>
                </c:pt>
                <c:pt idx="4238">
                  <c:v>1.6994444444444419</c:v>
                </c:pt>
                <c:pt idx="4239">
                  <c:v>1.6999999999999993</c:v>
                </c:pt>
                <c:pt idx="4240">
                  <c:v>1.700277777777778</c:v>
                </c:pt>
                <c:pt idx="4241">
                  <c:v>1.7005555555555567</c:v>
                </c:pt>
                <c:pt idx="4242">
                  <c:v>1.7008333333333319</c:v>
                </c:pt>
                <c:pt idx="4243">
                  <c:v>1.7011111111111106</c:v>
                </c:pt>
                <c:pt idx="4244">
                  <c:v>1.7013888888888893</c:v>
                </c:pt>
                <c:pt idx="4245">
                  <c:v>1.7016666666666662</c:v>
                </c:pt>
                <c:pt idx="4246">
                  <c:v>1.7022222222222219</c:v>
                </c:pt>
                <c:pt idx="4247">
                  <c:v>1.7027777777777757</c:v>
                </c:pt>
                <c:pt idx="4248">
                  <c:v>1.7030555555555562</c:v>
                </c:pt>
                <c:pt idx="4249">
                  <c:v>1.7036111111111101</c:v>
                </c:pt>
                <c:pt idx="4250">
                  <c:v>1.7041666666666657</c:v>
                </c:pt>
                <c:pt idx="4251">
                  <c:v>1.7044444444444444</c:v>
                </c:pt>
                <c:pt idx="4252">
                  <c:v>1.7047222222222196</c:v>
                </c:pt>
                <c:pt idx="4253">
                  <c:v>1.7050000000000001</c:v>
                </c:pt>
                <c:pt idx="4254">
                  <c:v>1.705277777777777</c:v>
                </c:pt>
                <c:pt idx="4255">
                  <c:v>1.7058333333333344</c:v>
                </c:pt>
                <c:pt idx="4256">
                  <c:v>1.7061111111111096</c:v>
                </c:pt>
                <c:pt idx="4257">
                  <c:v>1.7069444444444439</c:v>
                </c:pt>
                <c:pt idx="4258">
                  <c:v>1.7072222222222244</c:v>
                </c:pt>
                <c:pt idx="4259">
                  <c:v>1.7074999999999996</c:v>
                </c:pt>
                <c:pt idx="4260">
                  <c:v>1.7077777777777783</c:v>
                </c:pt>
                <c:pt idx="4261">
                  <c:v>1.7083333333333339</c:v>
                </c:pt>
                <c:pt idx="4262">
                  <c:v>1.7086111111111109</c:v>
                </c:pt>
                <c:pt idx="4263">
                  <c:v>1.7091666666666683</c:v>
                </c:pt>
                <c:pt idx="4264">
                  <c:v>1.7097222222222221</c:v>
                </c:pt>
                <c:pt idx="4265">
                  <c:v>1.7099999999999973</c:v>
                </c:pt>
                <c:pt idx="4266">
                  <c:v>1.7105555555555547</c:v>
                </c:pt>
                <c:pt idx="4267">
                  <c:v>1.7108333333333334</c:v>
                </c:pt>
                <c:pt idx="4268">
                  <c:v>1.7111111111111121</c:v>
                </c:pt>
                <c:pt idx="4269">
                  <c:v>1.711666666666666</c:v>
                </c:pt>
                <c:pt idx="4270">
                  <c:v>1.7119444444444447</c:v>
                </c:pt>
                <c:pt idx="4271">
                  <c:v>1.7122222222222216</c:v>
                </c:pt>
                <c:pt idx="4272">
                  <c:v>1.7127777777777773</c:v>
                </c:pt>
                <c:pt idx="4273">
                  <c:v>1.713055555555556</c:v>
                </c:pt>
                <c:pt idx="4274">
                  <c:v>1.7136111111111116</c:v>
                </c:pt>
                <c:pt idx="4275">
                  <c:v>1.7141666666666673</c:v>
                </c:pt>
                <c:pt idx="4276">
                  <c:v>1.714444444444446</c:v>
                </c:pt>
                <c:pt idx="4277">
                  <c:v>1.7147222222222211</c:v>
                </c:pt>
                <c:pt idx="4278">
                  <c:v>1.7149999999999999</c:v>
                </c:pt>
                <c:pt idx="4279">
                  <c:v>1.7155555555555555</c:v>
                </c:pt>
                <c:pt idx="4280">
                  <c:v>1.7158333333333324</c:v>
                </c:pt>
                <c:pt idx="4281">
                  <c:v>1.7163888888888899</c:v>
                </c:pt>
                <c:pt idx="4282">
                  <c:v>1.716666666666665</c:v>
                </c:pt>
                <c:pt idx="4283">
                  <c:v>1.7169444444444437</c:v>
                </c:pt>
                <c:pt idx="4284">
                  <c:v>1.7172222222222224</c:v>
                </c:pt>
                <c:pt idx="4285">
                  <c:v>1.7177777777777798</c:v>
                </c:pt>
                <c:pt idx="4286">
                  <c:v>1.718055555555555</c:v>
                </c:pt>
                <c:pt idx="4287">
                  <c:v>1.7186111111111089</c:v>
                </c:pt>
                <c:pt idx="4288">
                  <c:v>1.7188888888888894</c:v>
                </c:pt>
                <c:pt idx="4289">
                  <c:v>1.719444444444445</c:v>
                </c:pt>
                <c:pt idx="4290">
                  <c:v>1.7197222222222237</c:v>
                </c:pt>
                <c:pt idx="4291">
                  <c:v>1.7199999999999989</c:v>
                </c:pt>
                <c:pt idx="4292">
                  <c:v>1.7202777777777776</c:v>
                </c:pt>
                <c:pt idx="4293">
                  <c:v>1.7205555555555527</c:v>
                </c:pt>
                <c:pt idx="4294">
                  <c:v>1.7208333333333332</c:v>
                </c:pt>
                <c:pt idx="4295">
                  <c:v>1.7213888888888889</c:v>
                </c:pt>
                <c:pt idx="4296">
                  <c:v>1.7216666666666676</c:v>
                </c:pt>
                <c:pt idx="4297">
                  <c:v>1.7222222222222214</c:v>
                </c:pt>
                <c:pt idx="4298">
                  <c:v>1.7227777777777771</c:v>
                </c:pt>
                <c:pt idx="4299">
                  <c:v>1.7230555555555576</c:v>
                </c:pt>
                <c:pt idx="4300">
                  <c:v>1.7233333333333327</c:v>
                </c:pt>
                <c:pt idx="4301">
                  <c:v>1.7236111111111114</c:v>
                </c:pt>
                <c:pt idx="4302">
                  <c:v>1.7238888888888866</c:v>
                </c:pt>
                <c:pt idx="4303">
                  <c:v>1.724444444444444</c:v>
                </c:pt>
                <c:pt idx="4304">
                  <c:v>1.7247222222222227</c:v>
                </c:pt>
                <c:pt idx="4305">
                  <c:v>1.7252777777777766</c:v>
                </c:pt>
                <c:pt idx="4306">
                  <c:v>1.725833333333334</c:v>
                </c:pt>
                <c:pt idx="4307">
                  <c:v>1.7261111111111109</c:v>
                </c:pt>
                <c:pt idx="4308">
                  <c:v>1.7263888888888879</c:v>
                </c:pt>
                <c:pt idx="4309">
                  <c:v>1.7266666666666666</c:v>
                </c:pt>
                <c:pt idx="4310">
                  <c:v>1.7269444444444453</c:v>
                </c:pt>
                <c:pt idx="4311">
                  <c:v>1.7272222222222204</c:v>
                </c:pt>
                <c:pt idx="4312">
                  <c:v>1.7274999999999991</c:v>
                </c:pt>
                <c:pt idx="4313">
                  <c:v>1.7277777777777779</c:v>
                </c:pt>
                <c:pt idx="4314">
                  <c:v>1.7280555555555548</c:v>
                </c:pt>
                <c:pt idx="4315">
                  <c:v>1.7286111111111104</c:v>
                </c:pt>
                <c:pt idx="4316">
                  <c:v>1.7288888888888891</c:v>
                </c:pt>
                <c:pt idx="4317">
                  <c:v>1.7291666666666643</c:v>
                </c:pt>
                <c:pt idx="4318">
                  <c:v>1.7297222222222217</c:v>
                </c:pt>
                <c:pt idx="4319">
                  <c:v>1.7300000000000004</c:v>
                </c:pt>
                <c:pt idx="4320">
                  <c:v>1.7302777777777791</c:v>
                </c:pt>
                <c:pt idx="4321">
                  <c:v>1.7305555555555543</c:v>
                </c:pt>
                <c:pt idx="4322">
                  <c:v>1.730833333333333</c:v>
                </c:pt>
                <c:pt idx="4323">
                  <c:v>1.7311111111111117</c:v>
                </c:pt>
                <c:pt idx="4324">
                  <c:v>1.7313888888888886</c:v>
                </c:pt>
                <c:pt idx="4325">
                  <c:v>1.7319444444444443</c:v>
                </c:pt>
                <c:pt idx="4326">
                  <c:v>1.7324999999999982</c:v>
                </c:pt>
                <c:pt idx="4327">
                  <c:v>1.7327777777777769</c:v>
                </c:pt>
                <c:pt idx="4328">
                  <c:v>1.7330555555555556</c:v>
                </c:pt>
                <c:pt idx="4329">
                  <c:v>1.733611111111113</c:v>
                </c:pt>
                <c:pt idx="4330">
                  <c:v>1.7338888888888881</c:v>
                </c:pt>
                <c:pt idx="4331">
                  <c:v>1.7341666666666669</c:v>
                </c:pt>
                <c:pt idx="4332">
                  <c:v>1.7347222222222225</c:v>
                </c:pt>
                <c:pt idx="4333">
                  <c:v>1.7349999999999994</c:v>
                </c:pt>
                <c:pt idx="4334">
                  <c:v>1.7355555555555569</c:v>
                </c:pt>
                <c:pt idx="4335">
                  <c:v>1.7361111111111107</c:v>
                </c:pt>
                <c:pt idx="4336">
                  <c:v>1.7363888888888894</c:v>
                </c:pt>
                <c:pt idx="4337">
                  <c:v>1.7366666666666664</c:v>
                </c:pt>
                <c:pt idx="4338">
                  <c:v>1.7369444444444468</c:v>
                </c:pt>
                <c:pt idx="4339">
                  <c:v>1.737222222222222</c:v>
                </c:pt>
                <c:pt idx="4340">
                  <c:v>1.7377777777777759</c:v>
                </c:pt>
                <c:pt idx="4341">
                  <c:v>1.7380555555555546</c:v>
                </c:pt>
                <c:pt idx="4342">
                  <c:v>1.7383333333333333</c:v>
                </c:pt>
                <c:pt idx="4343">
                  <c:v>1.7388888888888907</c:v>
                </c:pt>
                <c:pt idx="4344">
                  <c:v>1.7394444444444446</c:v>
                </c:pt>
                <c:pt idx="4345">
                  <c:v>1.7397222222222197</c:v>
                </c:pt>
                <c:pt idx="4346">
                  <c:v>1.7402777777777771</c:v>
                </c:pt>
                <c:pt idx="4347">
                  <c:v>1.7405555555555559</c:v>
                </c:pt>
                <c:pt idx="4348">
                  <c:v>1.7408333333333346</c:v>
                </c:pt>
                <c:pt idx="4349">
                  <c:v>1.7413888888888884</c:v>
                </c:pt>
                <c:pt idx="4350">
                  <c:v>1.7416666666666671</c:v>
                </c:pt>
                <c:pt idx="4351">
                  <c:v>1.7422222222222246</c:v>
                </c:pt>
                <c:pt idx="4352">
                  <c:v>1.7424999999999997</c:v>
                </c:pt>
                <c:pt idx="4353">
                  <c:v>1.7430555555555536</c:v>
                </c:pt>
                <c:pt idx="4354">
                  <c:v>1.7433333333333323</c:v>
                </c:pt>
                <c:pt idx="4355">
                  <c:v>1.7438888888888879</c:v>
                </c:pt>
                <c:pt idx="4356">
                  <c:v>1.7441666666666684</c:v>
                </c:pt>
                <c:pt idx="4357">
                  <c:v>1.7444444444444436</c:v>
                </c:pt>
                <c:pt idx="4358">
                  <c:v>1.7447222222222223</c:v>
                </c:pt>
                <c:pt idx="4359">
                  <c:v>1.7452777777777779</c:v>
                </c:pt>
                <c:pt idx="4360">
                  <c:v>1.7458333333333336</c:v>
                </c:pt>
                <c:pt idx="4361">
                  <c:v>1.7461111111111123</c:v>
                </c:pt>
                <c:pt idx="4362">
                  <c:v>1.7463888888888874</c:v>
                </c:pt>
                <c:pt idx="4363">
                  <c:v>1.7469444444444449</c:v>
                </c:pt>
                <c:pt idx="4364">
                  <c:v>1.7472222222222218</c:v>
                </c:pt>
                <c:pt idx="4365">
                  <c:v>1.7475000000000023</c:v>
                </c:pt>
                <c:pt idx="4366">
                  <c:v>1.7480555555555561</c:v>
                </c:pt>
                <c:pt idx="4367">
                  <c:v>1.7486111111111118</c:v>
                </c:pt>
                <c:pt idx="4368">
                  <c:v>1.7491666666666656</c:v>
                </c:pt>
                <c:pt idx="4369">
                  <c:v>1.7497222222222213</c:v>
                </c:pt>
                <c:pt idx="4370">
                  <c:v>1.75</c:v>
                </c:pt>
                <c:pt idx="4371">
                  <c:v>1.7502777777777752</c:v>
                </c:pt>
                <c:pt idx="4372">
                  <c:v>1.7508333333333326</c:v>
                </c:pt>
                <c:pt idx="4373">
                  <c:v>1.7511111111111113</c:v>
                </c:pt>
                <c:pt idx="4374">
                  <c:v>1.7516666666666652</c:v>
                </c:pt>
                <c:pt idx="4375">
                  <c:v>1.7519444444444439</c:v>
                </c:pt>
                <c:pt idx="4376">
                  <c:v>1.7524999999999995</c:v>
                </c:pt>
                <c:pt idx="4377">
                  <c:v>1.75277777777778</c:v>
                </c:pt>
                <c:pt idx="4378">
                  <c:v>1.7530555555555551</c:v>
                </c:pt>
                <c:pt idx="4379">
                  <c:v>1.7533333333333339</c:v>
                </c:pt>
                <c:pt idx="4380">
                  <c:v>1.7538888888888895</c:v>
                </c:pt>
                <c:pt idx="4381">
                  <c:v>1.7541666666666664</c:v>
                </c:pt>
                <c:pt idx="4382">
                  <c:v>1.7547222222222238</c:v>
                </c:pt>
                <c:pt idx="4383">
                  <c:v>1.7552777777777777</c:v>
                </c:pt>
                <c:pt idx="4384">
                  <c:v>1.7558333333333334</c:v>
                </c:pt>
                <c:pt idx="4385">
                  <c:v>1.756388888888889</c:v>
                </c:pt>
                <c:pt idx="4386">
                  <c:v>1.7569444444444429</c:v>
                </c:pt>
                <c:pt idx="4387">
                  <c:v>1.7572222222222216</c:v>
                </c:pt>
                <c:pt idx="4388">
                  <c:v>1.7575000000000003</c:v>
                </c:pt>
                <c:pt idx="4389">
                  <c:v>1.7577777777777772</c:v>
                </c:pt>
                <c:pt idx="4390">
                  <c:v>1.7586111111111116</c:v>
                </c:pt>
                <c:pt idx="4391">
                  <c:v>1.7588888888888867</c:v>
                </c:pt>
                <c:pt idx="4392">
                  <c:v>1.7594444444444441</c:v>
                </c:pt>
                <c:pt idx="4393">
                  <c:v>1.7597222222222229</c:v>
                </c:pt>
                <c:pt idx="4394">
                  <c:v>1.7600000000000016</c:v>
                </c:pt>
                <c:pt idx="4395">
                  <c:v>1.7605555555555554</c:v>
                </c:pt>
                <c:pt idx="4396">
                  <c:v>1.7611111111111111</c:v>
                </c:pt>
                <c:pt idx="4397">
                  <c:v>1.761388888888888</c:v>
                </c:pt>
                <c:pt idx="4398">
                  <c:v>1.7616666666666667</c:v>
                </c:pt>
                <c:pt idx="4399">
                  <c:v>1.7622222222222206</c:v>
                </c:pt>
                <c:pt idx="4400">
                  <c:v>1.762777777777778</c:v>
                </c:pt>
                <c:pt idx="4401">
                  <c:v>1.7633333333333354</c:v>
                </c:pt>
                <c:pt idx="4402">
                  <c:v>1.7638888888888893</c:v>
                </c:pt>
                <c:pt idx="4403">
                  <c:v>1.7641666666666644</c:v>
                </c:pt>
                <c:pt idx="4404">
                  <c:v>1.7644444444444449</c:v>
                </c:pt>
                <c:pt idx="4405">
                  <c:v>1.7647222222222219</c:v>
                </c:pt>
                <c:pt idx="4406">
                  <c:v>1.7650000000000006</c:v>
                </c:pt>
                <c:pt idx="4407">
                  <c:v>1.7655555555555544</c:v>
                </c:pt>
                <c:pt idx="4408">
                  <c:v>1.7661111111111083</c:v>
                </c:pt>
                <c:pt idx="4409">
                  <c:v>1.7666666666666657</c:v>
                </c:pt>
                <c:pt idx="4410">
                  <c:v>1.7669444444444444</c:v>
                </c:pt>
                <c:pt idx="4411">
                  <c:v>1.7674999999999983</c:v>
                </c:pt>
                <c:pt idx="4412">
                  <c:v>1.767777777777777</c:v>
                </c:pt>
                <c:pt idx="4413">
                  <c:v>1.7680555555555557</c:v>
                </c:pt>
                <c:pt idx="4414">
                  <c:v>1.7683333333333326</c:v>
                </c:pt>
                <c:pt idx="4415">
                  <c:v>1.7688888888888883</c:v>
                </c:pt>
                <c:pt idx="4416">
                  <c:v>1.769166666666667</c:v>
                </c:pt>
                <c:pt idx="4417">
                  <c:v>1.7694444444444422</c:v>
                </c:pt>
                <c:pt idx="4418">
                  <c:v>1.7699999999999996</c:v>
                </c:pt>
                <c:pt idx="4419">
                  <c:v>1.770555555555557</c:v>
                </c:pt>
                <c:pt idx="4420">
                  <c:v>1.7708333333333321</c:v>
                </c:pt>
                <c:pt idx="4421">
                  <c:v>1.7711111111111109</c:v>
                </c:pt>
                <c:pt idx="4422">
                  <c:v>1.7716666666666665</c:v>
                </c:pt>
                <c:pt idx="4423">
                  <c:v>1.7719444444444434</c:v>
                </c:pt>
                <c:pt idx="4424">
                  <c:v>1.7722222222222221</c:v>
                </c:pt>
                <c:pt idx="4425">
                  <c:v>1.772777777777776</c:v>
                </c:pt>
                <c:pt idx="4426">
                  <c:v>1.7733333333333334</c:v>
                </c:pt>
                <c:pt idx="4427">
                  <c:v>1.7736111111111104</c:v>
                </c:pt>
                <c:pt idx="4428">
                  <c:v>1.774166666666666</c:v>
                </c:pt>
                <c:pt idx="4429">
                  <c:v>1.7747222222222199</c:v>
                </c:pt>
                <c:pt idx="4430">
                  <c:v>1.7750000000000004</c:v>
                </c:pt>
                <c:pt idx="4431">
                  <c:v>1.7752777777777773</c:v>
                </c:pt>
                <c:pt idx="4432">
                  <c:v>1.7758333333333347</c:v>
                </c:pt>
                <c:pt idx="4433">
                  <c:v>1.7761111111111099</c:v>
                </c:pt>
                <c:pt idx="4434">
                  <c:v>1.7763888888888886</c:v>
                </c:pt>
                <c:pt idx="4435">
                  <c:v>1.7769444444444442</c:v>
                </c:pt>
                <c:pt idx="4436">
                  <c:v>1.7774999999999999</c:v>
                </c:pt>
                <c:pt idx="4437">
                  <c:v>1.7780555555555537</c:v>
                </c:pt>
                <c:pt idx="4438">
                  <c:v>1.7783333333333324</c:v>
                </c:pt>
                <c:pt idx="4439">
                  <c:v>1.7786111111111111</c:v>
                </c:pt>
                <c:pt idx="4440">
                  <c:v>1.7788888888888881</c:v>
                </c:pt>
                <c:pt idx="4441">
                  <c:v>1.7794444444444437</c:v>
                </c:pt>
                <c:pt idx="4442">
                  <c:v>1.7797222222222224</c:v>
                </c:pt>
                <c:pt idx="4443">
                  <c:v>1.7799999999999976</c:v>
                </c:pt>
                <c:pt idx="4444">
                  <c:v>1.780555555555555</c:v>
                </c:pt>
                <c:pt idx="4445">
                  <c:v>1.7808333333333337</c:v>
                </c:pt>
                <c:pt idx="4446">
                  <c:v>1.7813888888888876</c:v>
                </c:pt>
                <c:pt idx="4447">
                  <c:v>1.781944444444445</c:v>
                </c:pt>
                <c:pt idx="4448">
                  <c:v>1.7822222222222219</c:v>
                </c:pt>
                <c:pt idx="4449">
                  <c:v>1.7827777777777776</c:v>
                </c:pt>
                <c:pt idx="4450">
                  <c:v>1.7830555555555563</c:v>
                </c:pt>
                <c:pt idx="4451">
                  <c:v>1.7836111111111101</c:v>
                </c:pt>
                <c:pt idx="4452">
                  <c:v>1.7841666666666658</c:v>
                </c:pt>
                <c:pt idx="4453">
                  <c:v>1.7844444444444463</c:v>
                </c:pt>
                <c:pt idx="4454">
                  <c:v>1.7850000000000001</c:v>
                </c:pt>
                <c:pt idx="4455">
                  <c:v>1.7855555555555558</c:v>
                </c:pt>
                <c:pt idx="4456">
                  <c:v>1.7858333333333327</c:v>
                </c:pt>
                <c:pt idx="4457">
                  <c:v>1.7861111111111114</c:v>
                </c:pt>
                <c:pt idx="4458">
                  <c:v>1.7866666666666653</c:v>
                </c:pt>
                <c:pt idx="4459">
                  <c:v>1.786944444444444</c:v>
                </c:pt>
                <c:pt idx="4460">
                  <c:v>1.7874999999999996</c:v>
                </c:pt>
                <c:pt idx="4461">
                  <c:v>1.7877777777777801</c:v>
                </c:pt>
                <c:pt idx="4462">
                  <c:v>1.788333333333334</c:v>
                </c:pt>
                <c:pt idx="4463">
                  <c:v>1.7886111111111092</c:v>
                </c:pt>
                <c:pt idx="4464">
                  <c:v>1.7888888888888879</c:v>
                </c:pt>
                <c:pt idx="4465">
                  <c:v>1.7894444444444435</c:v>
                </c:pt>
                <c:pt idx="4466">
                  <c:v>1.789722222222224</c:v>
                </c:pt>
                <c:pt idx="4467">
                  <c:v>1.7899999999999991</c:v>
                </c:pt>
                <c:pt idx="4468">
                  <c:v>1.7902777777777779</c:v>
                </c:pt>
                <c:pt idx="4469">
                  <c:v>1.790555555555553</c:v>
                </c:pt>
                <c:pt idx="4470">
                  <c:v>1.7911111111111104</c:v>
                </c:pt>
                <c:pt idx="4471">
                  <c:v>1.7916666666666679</c:v>
                </c:pt>
                <c:pt idx="4472">
                  <c:v>1.791944444444443</c:v>
                </c:pt>
                <c:pt idx="4473">
                  <c:v>1.7925000000000004</c:v>
                </c:pt>
                <c:pt idx="4474">
                  <c:v>1.7927777777777774</c:v>
                </c:pt>
                <c:pt idx="4475">
                  <c:v>1.7936111111111117</c:v>
                </c:pt>
                <c:pt idx="4476">
                  <c:v>1.7941666666666674</c:v>
                </c:pt>
                <c:pt idx="4477">
                  <c:v>1.7947222222222212</c:v>
                </c:pt>
                <c:pt idx="4478">
                  <c:v>1.7950000000000017</c:v>
                </c:pt>
                <c:pt idx="4479">
                  <c:v>1.7952777777777769</c:v>
                </c:pt>
                <c:pt idx="4480">
                  <c:v>1.7955555555555556</c:v>
                </c:pt>
                <c:pt idx="4481">
                  <c:v>1.7961111111111112</c:v>
                </c:pt>
                <c:pt idx="4482">
                  <c:v>1.7963888888888881</c:v>
                </c:pt>
                <c:pt idx="4483">
                  <c:v>1.7966666666666669</c:v>
                </c:pt>
                <c:pt idx="4484">
                  <c:v>1.7972222222222207</c:v>
                </c:pt>
                <c:pt idx="4485">
                  <c:v>1.7974999999999994</c:v>
                </c:pt>
                <c:pt idx="4486">
                  <c:v>1.7980555555555551</c:v>
                </c:pt>
                <c:pt idx="4487">
                  <c:v>1.7986111111111107</c:v>
                </c:pt>
                <c:pt idx="4488">
                  <c:v>1.7991666666666646</c:v>
                </c:pt>
                <c:pt idx="4489">
                  <c:v>1.7994444444444451</c:v>
                </c:pt>
                <c:pt idx="4490">
                  <c:v>1.799722222222222</c:v>
                </c:pt>
                <c:pt idx="4491">
                  <c:v>1.8000000000000007</c:v>
                </c:pt>
                <c:pt idx="4492">
                  <c:v>1.8005555555555546</c:v>
                </c:pt>
                <c:pt idx="4493">
                  <c:v>1.8008333333333333</c:v>
                </c:pt>
                <c:pt idx="4494">
                  <c:v>1.8013888888888889</c:v>
                </c:pt>
                <c:pt idx="4495">
                  <c:v>1.8016666666666659</c:v>
                </c:pt>
                <c:pt idx="4496">
                  <c:v>1.8022222222222233</c:v>
                </c:pt>
                <c:pt idx="4497">
                  <c:v>1.8024999999999984</c:v>
                </c:pt>
                <c:pt idx="4498">
                  <c:v>1.8030555555555559</c:v>
                </c:pt>
                <c:pt idx="4499">
                  <c:v>1.8036111111111133</c:v>
                </c:pt>
                <c:pt idx="4500">
                  <c:v>1.8038888888888884</c:v>
                </c:pt>
                <c:pt idx="4501">
                  <c:v>1.8041666666666671</c:v>
                </c:pt>
                <c:pt idx="4502">
                  <c:v>1.8047222222222228</c:v>
                </c:pt>
                <c:pt idx="4503">
                  <c:v>1.8049999999999997</c:v>
                </c:pt>
                <c:pt idx="4504">
                  <c:v>1.8052777777777784</c:v>
                </c:pt>
                <c:pt idx="4505">
                  <c:v>1.8058333333333323</c:v>
                </c:pt>
                <c:pt idx="4506">
                  <c:v>1.8063888888888862</c:v>
                </c:pt>
                <c:pt idx="4507">
                  <c:v>1.8066666666666666</c:v>
                </c:pt>
                <c:pt idx="4508">
                  <c:v>1.807500000000001</c:v>
                </c:pt>
                <c:pt idx="4509">
                  <c:v>1.8077777777777762</c:v>
                </c:pt>
                <c:pt idx="4510">
                  <c:v>1.8083333333333336</c:v>
                </c:pt>
                <c:pt idx="4511">
                  <c:v>1.8086111111111105</c:v>
                </c:pt>
                <c:pt idx="4512">
                  <c:v>1.808888888888891</c:v>
                </c:pt>
                <c:pt idx="4513">
                  <c:v>1.8091666666666661</c:v>
                </c:pt>
                <c:pt idx="4514">
                  <c:v>1.80972222222222</c:v>
                </c:pt>
                <c:pt idx="4515">
                  <c:v>1.8105555555555561</c:v>
                </c:pt>
                <c:pt idx="4516">
                  <c:v>1.81111111111111</c:v>
                </c:pt>
                <c:pt idx="4517">
                  <c:v>1.8116666666666639</c:v>
                </c:pt>
                <c:pt idx="4518">
                  <c:v>1.8119444444444444</c:v>
                </c:pt>
                <c:pt idx="4519">
                  <c:v>1.8125</c:v>
                </c:pt>
                <c:pt idx="4520">
                  <c:v>1.8130555555555539</c:v>
                </c:pt>
                <c:pt idx="4521">
                  <c:v>1.8133333333333326</c:v>
                </c:pt>
                <c:pt idx="4522">
                  <c:v>1.8136111111111113</c:v>
                </c:pt>
                <c:pt idx="4523">
                  <c:v>1.8141666666666687</c:v>
                </c:pt>
                <c:pt idx="4524">
                  <c:v>1.8144444444444439</c:v>
                </c:pt>
                <c:pt idx="4525">
                  <c:v>1.8147222222222226</c:v>
                </c:pt>
                <c:pt idx="4526">
                  <c:v>1.8149999999999977</c:v>
                </c:pt>
                <c:pt idx="4527">
                  <c:v>1.8155555555555551</c:v>
                </c:pt>
                <c:pt idx="4528">
                  <c:v>1.8158333333333339</c:v>
                </c:pt>
                <c:pt idx="4529">
                  <c:v>1.8161111111111126</c:v>
                </c:pt>
                <c:pt idx="4530">
                  <c:v>1.8166666666666664</c:v>
                </c:pt>
                <c:pt idx="4531">
                  <c:v>1.8169444444444451</c:v>
                </c:pt>
                <c:pt idx="4532">
                  <c:v>1.8172222222222221</c:v>
                </c:pt>
                <c:pt idx="4533">
                  <c:v>1.8177777777777777</c:v>
                </c:pt>
                <c:pt idx="4534">
                  <c:v>1.8180555555555564</c:v>
                </c:pt>
                <c:pt idx="4535">
                  <c:v>1.8186111111111103</c:v>
                </c:pt>
                <c:pt idx="4536">
                  <c:v>1.818888888888889</c:v>
                </c:pt>
                <c:pt idx="4537">
                  <c:v>1.8191666666666659</c:v>
                </c:pt>
                <c:pt idx="4538">
                  <c:v>1.8197222222222216</c:v>
                </c:pt>
                <c:pt idx="4539">
                  <c:v>1.8202777777777754</c:v>
                </c:pt>
                <c:pt idx="4540">
                  <c:v>1.8205555555555559</c:v>
                </c:pt>
                <c:pt idx="4541">
                  <c:v>1.8211111111111116</c:v>
                </c:pt>
                <c:pt idx="4542">
                  <c:v>1.8213888888888903</c:v>
                </c:pt>
                <c:pt idx="4543">
                  <c:v>1.8219444444444441</c:v>
                </c:pt>
                <c:pt idx="4544">
                  <c:v>1.8222222222222229</c:v>
                </c:pt>
                <c:pt idx="4545">
                  <c:v>1.8227777777777767</c:v>
                </c:pt>
                <c:pt idx="4546">
                  <c:v>1.8233333333333341</c:v>
                </c:pt>
                <c:pt idx="4547">
                  <c:v>1.823888888888888</c:v>
                </c:pt>
                <c:pt idx="4548">
                  <c:v>1.8241666666666667</c:v>
                </c:pt>
                <c:pt idx="4549">
                  <c:v>1.8247222222222241</c:v>
                </c:pt>
                <c:pt idx="4550">
                  <c:v>1.825277777777778</c:v>
                </c:pt>
                <c:pt idx="4551">
                  <c:v>1.8255555555555532</c:v>
                </c:pt>
                <c:pt idx="4552">
                  <c:v>1.8261111111111106</c:v>
                </c:pt>
                <c:pt idx="4553">
                  <c:v>1.8263888888888893</c:v>
                </c:pt>
                <c:pt idx="4554">
                  <c:v>1.826666666666668</c:v>
                </c:pt>
                <c:pt idx="4555">
                  <c:v>1.8272222222222219</c:v>
                </c:pt>
                <c:pt idx="4556">
                  <c:v>1.8275000000000006</c:v>
                </c:pt>
                <c:pt idx="4557">
                  <c:v>1.828055555555558</c:v>
                </c:pt>
                <c:pt idx="4558">
                  <c:v>1.8283333333333331</c:v>
                </c:pt>
                <c:pt idx="4559">
                  <c:v>1.828888888888887</c:v>
                </c:pt>
                <c:pt idx="4560">
                  <c:v>1.8291666666666657</c:v>
                </c:pt>
                <c:pt idx="4561">
                  <c:v>1.8294444444444444</c:v>
                </c:pt>
                <c:pt idx="4562">
                  <c:v>1.8297222222222214</c:v>
                </c:pt>
                <c:pt idx="4563">
                  <c:v>1.8300000000000018</c:v>
                </c:pt>
                <c:pt idx="4564">
                  <c:v>1.830277777777777</c:v>
                </c:pt>
                <c:pt idx="4565">
                  <c:v>1.8308333333333309</c:v>
                </c:pt>
                <c:pt idx="4566">
                  <c:v>1.8313888888888883</c:v>
                </c:pt>
                <c:pt idx="4567">
                  <c:v>1.831666666666667</c:v>
                </c:pt>
                <c:pt idx="4568">
                  <c:v>1.8319444444444457</c:v>
                </c:pt>
                <c:pt idx="4569">
                  <c:v>1.8322222222222209</c:v>
                </c:pt>
                <c:pt idx="4570">
                  <c:v>1.8324999999999996</c:v>
                </c:pt>
                <c:pt idx="4571">
                  <c:v>1.8327777777777783</c:v>
                </c:pt>
                <c:pt idx="4572">
                  <c:v>1.8333333333333357</c:v>
                </c:pt>
                <c:pt idx="4573">
                  <c:v>1.8336111111111109</c:v>
                </c:pt>
                <c:pt idx="4574">
                  <c:v>1.8338888888888896</c:v>
                </c:pt>
                <c:pt idx="4575">
                  <c:v>1.8341666666666647</c:v>
                </c:pt>
                <c:pt idx="4576">
                  <c:v>1.8344444444444434</c:v>
                </c:pt>
                <c:pt idx="4577">
                  <c:v>1.8347222222222221</c:v>
                </c:pt>
                <c:pt idx="4578">
                  <c:v>1.8352777777777796</c:v>
                </c:pt>
                <c:pt idx="4579">
                  <c:v>1.8355555555555547</c:v>
                </c:pt>
                <c:pt idx="4580">
                  <c:v>1.8361111111111086</c:v>
                </c:pt>
                <c:pt idx="4581">
                  <c:v>1.836666666666666</c:v>
                </c:pt>
                <c:pt idx="4582">
                  <c:v>1.8369444444444447</c:v>
                </c:pt>
                <c:pt idx="4583">
                  <c:v>1.8372222222222234</c:v>
                </c:pt>
                <c:pt idx="4584">
                  <c:v>1.8374999999999986</c:v>
                </c:pt>
                <c:pt idx="4585">
                  <c:v>1.8377777777777773</c:v>
                </c:pt>
                <c:pt idx="4586">
                  <c:v>1.8383333333333329</c:v>
                </c:pt>
                <c:pt idx="4587">
                  <c:v>1.8386111111111134</c:v>
                </c:pt>
                <c:pt idx="4588">
                  <c:v>1.8388888888888886</c:v>
                </c:pt>
                <c:pt idx="4589">
                  <c:v>1.8394444444444424</c:v>
                </c:pt>
                <c:pt idx="4590">
                  <c:v>1.8397222222222229</c:v>
                </c:pt>
                <c:pt idx="4591">
                  <c:v>1.8399999999999999</c:v>
                </c:pt>
                <c:pt idx="4592">
                  <c:v>1.8402777777777768</c:v>
                </c:pt>
                <c:pt idx="4593">
                  <c:v>1.8408333333333324</c:v>
                </c:pt>
                <c:pt idx="4594">
                  <c:v>1.8413888888888863</c:v>
                </c:pt>
                <c:pt idx="4595">
                  <c:v>1.8416666666666668</c:v>
                </c:pt>
                <c:pt idx="4596">
                  <c:v>1.8419444444444437</c:v>
                </c:pt>
                <c:pt idx="4597">
                  <c:v>1.8422222222222224</c:v>
                </c:pt>
                <c:pt idx="4598">
                  <c:v>1.8427777777777763</c:v>
                </c:pt>
                <c:pt idx="4599">
                  <c:v>1.843055555555555</c:v>
                </c:pt>
                <c:pt idx="4600">
                  <c:v>1.8436111111111106</c:v>
                </c:pt>
                <c:pt idx="4601">
                  <c:v>1.8438888888888911</c:v>
                </c:pt>
                <c:pt idx="4602">
                  <c:v>1.8441666666666663</c:v>
                </c:pt>
                <c:pt idx="4603">
                  <c:v>1.844444444444445</c:v>
                </c:pt>
                <c:pt idx="4604">
                  <c:v>1.8450000000000006</c:v>
                </c:pt>
                <c:pt idx="4605">
                  <c:v>1.8455555555555545</c:v>
                </c:pt>
                <c:pt idx="4606">
                  <c:v>1.845833333333335</c:v>
                </c:pt>
                <c:pt idx="4607">
                  <c:v>1.8463888888888889</c:v>
                </c:pt>
                <c:pt idx="4608">
                  <c:v>1.846666666666664</c:v>
                </c:pt>
                <c:pt idx="4609">
                  <c:v>1.8469444444444445</c:v>
                </c:pt>
                <c:pt idx="4610">
                  <c:v>1.8472222222222214</c:v>
                </c:pt>
                <c:pt idx="4611">
                  <c:v>1.8477777777777789</c:v>
                </c:pt>
                <c:pt idx="4612">
                  <c:v>1.848055555555554</c:v>
                </c:pt>
                <c:pt idx="4613">
                  <c:v>1.8486111111111114</c:v>
                </c:pt>
                <c:pt idx="4614">
                  <c:v>1.8491666666666688</c:v>
                </c:pt>
                <c:pt idx="4615">
                  <c:v>1.8497222222222227</c:v>
                </c:pt>
                <c:pt idx="4616">
                  <c:v>1.8499999999999979</c:v>
                </c:pt>
                <c:pt idx="4617">
                  <c:v>1.8505555555555553</c:v>
                </c:pt>
                <c:pt idx="4618">
                  <c:v>1.850833333333334</c:v>
                </c:pt>
                <c:pt idx="4619">
                  <c:v>1.8511111111111127</c:v>
                </c:pt>
                <c:pt idx="4620">
                  <c:v>1.8516666666666666</c:v>
                </c:pt>
                <c:pt idx="4621">
                  <c:v>1.8522222222222222</c:v>
                </c:pt>
                <c:pt idx="4622">
                  <c:v>1.8524999999999991</c:v>
                </c:pt>
                <c:pt idx="4623">
                  <c:v>1.8527777777777779</c:v>
                </c:pt>
                <c:pt idx="4624">
                  <c:v>1.8530555555555566</c:v>
                </c:pt>
                <c:pt idx="4625">
                  <c:v>1.8533333333333317</c:v>
                </c:pt>
                <c:pt idx="4626">
                  <c:v>1.8538888888888891</c:v>
                </c:pt>
                <c:pt idx="4627">
                  <c:v>1.8541666666666661</c:v>
                </c:pt>
                <c:pt idx="4628">
                  <c:v>1.8544444444444466</c:v>
                </c:pt>
                <c:pt idx="4629">
                  <c:v>1.8550000000000004</c:v>
                </c:pt>
                <c:pt idx="4630">
                  <c:v>1.8552777777777756</c:v>
                </c:pt>
                <c:pt idx="4631">
                  <c:v>1.8555555555555561</c:v>
                </c:pt>
                <c:pt idx="4632">
                  <c:v>1.855833333333333</c:v>
                </c:pt>
                <c:pt idx="4633">
                  <c:v>1.8563888888888904</c:v>
                </c:pt>
                <c:pt idx="4634">
                  <c:v>1.8566666666666656</c:v>
                </c:pt>
                <c:pt idx="4635">
                  <c:v>1.8569444444444443</c:v>
                </c:pt>
                <c:pt idx="4636">
                  <c:v>1.8572222222222194</c:v>
                </c:pt>
                <c:pt idx="4637">
                  <c:v>1.8574999999999999</c:v>
                </c:pt>
                <c:pt idx="4638">
                  <c:v>1.8577777777777769</c:v>
                </c:pt>
                <c:pt idx="4639">
                  <c:v>1.8583333333333343</c:v>
                </c:pt>
                <c:pt idx="4640">
                  <c:v>1.8586111111111094</c:v>
                </c:pt>
                <c:pt idx="4641">
                  <c:v>1.8588888888888881</c:v>
                </c:pt>
                <c:pt idx="4642">
                  <c:v>1.8594444444444438</c:v>
                </c:pt>
                <c:pt idx="4643">
                  <c:v>1.8597222222222243</c:v>
                </c:pt>
                <c:pt idx="4644">
                  <c:v>1.8599999999999994</c:v>
                </c:pt>
                <c:pt idx="4645">
                  <c:v>1.8605555555555533</c:v>
                </c:pt>
                <c:pt idx="4646">
                  <c:v>1.8608333333333338</c:v>
                </c:pt>
                <c:pt idx="4647">
                  <c:v>1.8611111111111107</c:v>
                </c:pt>
                <c:pt idx="4648">
                  <c:v>1.8613888888888894</c:v>
                </c:pt>
                <c:pt idx="4649">
                  <c:v>1.8619444444444433</c:v>
                </c:pt>
                <c:pt idx="4650">
                  <c:v>1.862222222222222</c:v>
                </c:pt>
                <c:pt idx="4651">
                  <c:v>1.8627777777777776</c:v>
                </c:pt>
                <c:pt idx="4652">
                  <c:v>1.8630555555555546</c:v>
                </c:pt>
                <c:pt idx="4653">
                  <c:v>1.8633333333333333</c:v>
                </c:pt>
                <c:pt idx="4654">
                  <c:v>1.863611111111112</c:v>
                </c:pt>
                <c:pt idx="4655">
                  <c:v>1.8641666666666659</c:v>
                </c:pt>
                <c:pt idx="4656">
                  <c:v>1.8644444444444446</c:v>
                </c:pt>
                <c:pt idx="4657">
                  <c:v>1.8647222222222215</c:v>
                </c:pt>
                <c:pt idx="4658">
                  <c:v>1.865000000000002</c:v>
                </c:pt>
                <c:pt idx="4659">
                  <c:v>1.8652777777777771</c:v>
                </c:pt>
                <c:pt idx="4660">
                  <c:v>1.8655555555555559</c:v>
                </c:pt>
                <c:pt idx="4661">
                  <c:v>1.865833333333331</c:v>
                </c:pt>
                <c:pt idx="4662">
                  <c:v>1.8661111111111115</c:v>
                </c:pt>
                <c:pt idx="4663">
                  <c:v>1.8666666666666671</c:v>
                </c:pt>
                <c:pt idx="4664">
                  <c:v>1.8669444444444458</c:v>
                </c:pt>
                <c:pt idx="4665">
                  <c:v>1.867222222222221</c:v>
                </c:pt>
                <c:pt idx="4666">
                  <c:v>1.8674999999999997</c:v>
                </c:pt>
                <c:pt idx="4667">
                  <c:v>1.8680555555555554</c:v>
                </c:pt>
                <c:pt idx="4668">
                  <c:v>1.8683333333333323</c:v>
                </c:pt>
                <c:pt idx="4669">
                  <c:v>1.868611111111111</c:v>
                </c:pt>
                <c:pt idx="4670">
                  <c:v>1.8688888888888897</c:v>
                </c:pt>
                <c:pt idx="4671">
                  <c:v>1.8694444444444436</c:v>
                </c:pt>
                <c:pt idx="4672">
                  <c:v>1.8699999999999992</c:v>
                </c:pt>
                <c:pt idx="4673">
                  <c:v>1.8702777777777797</c:v>
                </c:pt>
                <c:pt idx="4674">
                  <c:v>1.8708333333333336</c:v>
                </c:pt>
                <c:pt idx="4675">
                  <c:v>1.8711111111111087</c:v>
                </c:pt>
                <c:pt idx="4676">
                  <c:v>1.8713888888888892</c:v>
                </c:pt>
                <c:pt idx="4677">
                  <c:v>1.8719444444444449</c:v>
                </c:pt>
                <c:pt idx="4678">
                  <c:v>1.8722222222222236</c:v>
                </c:pt>
                <c:pt idx="4679">
                  <c:v>1.8724999999999987</c:v>
                </c:pt>
                <c:pt idx="4680">
                  <c:v>1.8727777777777774</c:v>
                </c:pt>
                <c:pt idx="4681">
                  <c:v>1.8730555555555561</c:v>
                </c:pt>
                <c:pt idx="4682">
                  <c:v>1.8733333333333331</c:v>
                </c:pt>
                <c:pt idx="4683">
                  <c:v>1.8736111111111136</c:v>
                </c:pt>
                <c:pt idx="4684">
                  <c:v>1.8738888888888887</c:v>
                </c:pt>
                <c:pt idx="4685">
                  <c:v>1.8741666666666674</c:v>
                </c:pt>
                <c:pt idx="4686">
                  <c:v>1.8747222222222213</c:v>
                </c:pt>
                <c:pt idx="4687">
                  <c:v>1.8752777777777769</c:v>
                </c:pt>
                <c:pt idx="4688">
                  <c:v>1.8755555555555574</c:v>
                </c:pt>
                <c:pt idx="4689">
                  <c:v>1.8761111111111113</c:v>
                </c:pt>
                <c:pt idx="4690">
                  <c:v>1.8766666666666669</c:v>
                </c:pt>
                <c:pt idx="4691">
                  <c:v>1.8769444444444439</c:v>
                </c:pt>
                <c:pt idx="4692">
                  <c:v>1.8775000000000013</c:v>
                </c:pt>
                <c:pt idx="4693">
                  <c:v>1.8777777777777764</c:v>
                </c:pt>
                <c:pt idx="4694">
                  <c:v>1.8780555555555551</c:v>
                </c:pt>
                <c:pt idx="4695">
                  <c:v>1.8783333333333339</c:v>
                </c:pt>
                <c:pt idx="4696">
                  <c:v>1.8788888888888913</c:v>
                </c:pt>
                <c:pt idx="4697">
                  <c:v>1.8794444444444451</c:v>
                </c:pt>
                <c:pt idx="4698">
                  <c:v>1.8797222222222203</c:v>
                </c:pt>
                <c:pt idx="4699">
                  <c:v>1.8802777777777777</c:v>
                </c:pt>
                <c:pt idx="4700">
                  <c:v>1.8805555555555546</c:v>
                </c:pt>
                <c:pt idx="4701">
                  <c:v>1.8811111111111103</c:v>
                </c:pt>
                <c:pt idx="4702">
                  <c:v>1.8816666666666642</c:v>
                </c:pt>
                <c:pt idx="4703">
                  <c:v>1.8819444444444446</c:v>
                </c:pt>
                <c:pt idx="4704">
                  <c:v>1.8822222222222216</c:v>
                </c:pt>
                <c:pt idx="4705">
                  <c:v>1.882777777777779</c:v>
                </c:pt>
                <c:pt idx="4706">
                  <c:v>1.8830555555555542</c:v>
                </c:pt>
                <c:pt idx="4707">
                  <c:v>1.8833333333333329</c:v>
                </c:pt>
                <c:pt idx="4708">
                  <c:v>1.8838888888888885</c:v>
                </c:pt>
                <c:pt idx="4709">
                  <c:v>1.884166666666669</c:v>
                </c:pt>
                <c:pt idx="4710">
                  <c:v>1.8847222222222229</c:v>
                </c:pt>
                <c:pt idx="4711">
                  <c:v>1.884999999999998</c:v>
                </c:pt>
                <c:pt idx="4712">
                  <c:v>1.8852777777777767</c:v>
                </c:pt>
                <c:pt idx="4713">
                  <c:v>1.8855555555555554</c:v>
                </c:pt>
                <c:pt idx="4714">
                  <c:v>1.8861111111111128</c:v>
                </c:pt>
                <c:pt idx="4715">
                  <c:v>1.8866666666666667</c:v>
                </c:pt>
                <c:pt idx="4716">
                  <c:v>1.8869444444444419</c:v>
                </c:pt>
                <c:pt idx="4717">
                  <c:v>1.8874999999999993</c:v>
                </c:pt>
                <c:pt idx="4718">
                  <c:v>1.8880555555555567</c:v>
                </c:pt>
                <c:pt idx="4719">
                  <c:v>1.8883333333333319</c:v>
                </c:pt>
                <c:pt idx="4720">
                  <c:v>1.8888888888888893</c:v>
                </c:pt>
                <c:pt idx="4721">
                  <c:v>1.8894444444444467</c:v>
                </c:pt>
                <c:pt idx="4722">
                  <c:v>1.8897222222222219</c:v>
                </c:pt>
                <c:pt idx="4723">
                  <c:v>1.8902777777777757</c:v>
                </c:pt>
                <c:pt idx="4724">
                  <c:v>1.8905555555555562</c:v>
                </c:pt>
                <c:pt idx="4725">
                  <c:v>1.8911111111111101</c:v>
                </c:pt>
                <c:pt idx="4726">
                  <c:v>1.8916666666666657</c:v>
                </c:pt>
                <c:pt idx="4727">
                  <c:v>1.8922222222222196</c:v>
                </c:pt>
                <c:pt idx="4728">
                  <c:v>1.8925000000000001</c:v>
                </c:pt>
                <c:pt idx="4729">
                  <c:v>1.8930555555555557</c:v>
                </c:pt>
                <c:pt idx="4730">
                  <c:v>1.8933333333333344</c:v>
                </c:pt>
                <c:pt idx="4731">
                  <c:v>1.8938888888888883</c:v>
                </c:pt>
                <c:pt idx="4732">
                  <c:v>1.8944444444444439</c:v>
                </c:pt>
                <c:pt idx="4733">
                  <c:v>1.8947222222222244</c:v>
                </c:pt>
                <c:pt idx="4734">
                  <c:v>1.8949999999999996</c:v>
                </c:pt>
                <c:pt idx="4735">
                  <c:v>1.8958333333333339</c:v>
                </c:pt>
                <c:pt idx="4736">
                  <c:v>1.8963888888888896</c:v>
                </c:pt>
                <c:pt idx="4737">
                  <c:v>1.8966666666666683</c:v>
                </c:pt>
                <c:pt idx="4738">
                  <c:v>1.8969444444444434</c:v>
                </c:pt>
                <c:pt idx="4739">
                  <c:v>1.8972222222222221</c:v>
                </c:pt>
                <c:pt idx="4740">
                  <c:v>1.8977777777777778</c:v>
                </c:pt>
                <c:pt idx="4741">
                  <c:v>1.8983333333333334</c:v>
                </c:pt>
                <c:pt idx="4742">
                  <c:v>1.8986111111111121</c:v>
                </c:pt>
                <c:pt idx="4743">
                  <c:v>1.8988888888888873</c:v>
                </c:pt>
                <c:pt idx="4744">
                  <c:v>1.899166666666666</c:v>
                </c:pt>
                <c:pt idx="4745">
                  <c:v>1.8997222222222216</c:v>
                </c:pt>
                <c:pt idx="4746">
                  <c:v>1.9000000000000021</c:v>
                </c:pt>
                <c:pt idx="4747">
                  <c:v>1.9002777777777773</c:v>
                </c:pt>
                <c:pt idx="4748">
                  <c:v>1.900555555555556</c:v>
                </c:pt>
                <c:pt idx="4749">
                  <c:v>1.9008333333333312</c:v>
                </c:pt>
                <c:pt idx="4750">
                  <c:v>1.9013888888888886</c:v>
                </c:pt>
                <c:pt idx="4751">
                  <c:v>1.901944444444446</c:v>
                </c:pt>
                <c:pt idx="4752">
                  <c:v>1.9024999999999999</c:v>
                </c:pt>
                <c:pt idx="4753">
                  <c:v>1.902777777777775</c:v>
                </c:pt>
                <c:pt idx="4754">
                  <c:v>1.9033333333333324</c:v>
                </c:pt>
                <c:pt idx="4755">
                  <c:v>1.9036111111111111</c:v>
                </c:pt>
                <c:pt idx="4756">
                  <c:v>1.9038888888888899</c:v>
                </c:pt>
                <c:pt idx="4757">
                  <c:v>1.9044444444444437</c:v>
                </c:pt>
                <c:pt idx="4758">
                  <c:v>1.9047222222222224</c:v>
                </c:pt>
                <c:pt idx="4759">
                  <c:v>1.9052777777777798</c:v>
                </c:pt>
                <c:pt idx="4760">
                  <c:v>1.905555555555555</c:v>
                </c:pt>
                <c:pt idx="4761">
                  <c:v>1.9061111111111089</c:v>
                </c:pt>
                <c:pt idx="4762">
                  <c:v>1.9066666666666663</c:v>
                </c:pt>
                <c:pt idx="4763">
                  <c:v>1.9072222222222237</c:v>
                </c:pt>
                <c:pt idx="4764">
                  <c:v>1.9074999999999989</c:v>
                </c:pt>
                <c:pt idx="4765">
                  <c:v>1.9077777777777776</c:v>
                </c:pt>
                <c:pt idx="4766">
                  <c:v>1.9080555555555527</c:v>
                </c:pt>
                <c:pt idx="4767">
                  <c:v>1.9083333333333332</c:v>
                </c:pt>
                <c:pt idx="4768">
                  <c:v>1.9088888888888889</c:v>
                </c:pt>
                <c:pt idx="4769">
                  <c:v>1.9091666666666676</c:v>
                </c:pt>
                <c:pt idx="4770">
                  <c:v>1.9097222222222214</c:v>
                </c:pt>
                <c:pt idx="4771">
                  <c:v>1.9100000000000001</c:v>
                </c:pt>
                <c:pt idx="4772">
                  <c:v>1.9102777777777771</c:v>
                </c:pt>
                <c:pt idx="4773">
                  <c:v>1.9105555555555576</c:v>
                </c:pt>
                <c:pt idx="4774">
                  <c:v>1.9108333333333327</c:v>
                </c:pt>
                <c:pt idx="4775">
                  <c:v>1.9111111111111114</c:v>
                </c:pt>
                <c:pt idx="4776">
                  <c:v>1.9113888888888866</c:v>
                </c:pt>
                <c:pt idx="4777">
                  <c:v>1.911944444444444</c:v>
                </c:pt>
                <c:pt idx="4778">
                  <c:v>1.9122222222222227</c:v>
                </c:pt>
                <c:pt idx="4779">
                  <c:v>1.9125000000000014</c:v>
                </c:pt>
                <c:pt idx="4780">
                  <c:v>1.9127777777777766</c:v>
                </c:pt>
                <c:pt idx="4781">
                  <c:v>1.913333333333334</c:v>
                </c:pt>
                <c:pt idx="4782">
                  <c:v>1.9136111111111109</c:v>
                </c:pt>
                <c:pt idx="4783">
                  <c:v>1.9141666666666666</c:v>
                </c:pt>
                <c:pt idx="4784">
                  <c:v>1.9144444444444453</c:v>
                </c:pt>
                <c:pt idx="4785">
                  <c:v>1.9147222222222204</c:v>
                </c:pt>
                <c:pt idx="4786">
                  <c:v>1.9152777777777779</c:v>
                </c:pt>
                <c:pt idx="4787">
                  <c:v>1.9155555555555548</c:v>
                </c:pt>
                <c:pt idx="4788">
                  <c:v>1.9158333333333353</c:v>
                </c:pt>
                <c:pt idx="4789">
                  <c:v>1.9163888888888891</c:v>
                </c:pt>
                <c:pt idx="4790">
                  <c:v>1.9166666666666643</c:v>
                </c:pt>
                <c:pt idx="4791">
                  <c:v>1.9169444444444448</c:v>
                </c:pt>
                <c:pt idx="4792">
                  <c:v>1.9175000000000004</c:v>
                </c:pt>
                <c:pt idx="4793">
                  <c:v>1.9177777777777791</c:v>
                </c:pt>
                <c:pt idx="4794">
                  <c:v>1.918333333333333</c:v>
                </c:pt>
                <c:pt idx="4795">
                  <c:v>1.9186111111111117</c:v>
                </c:pt>
                <c:pt idx="4796">
                  <c:v>1.9191666666666691</c:v>
                </c:pt>
                <c:pt idx="4797">
                  <c:v>1.9194444444444443</c:v>
                </c:pt>
                <c:pt idx="4798">
                  <c:v>1.9199999999999982</c:v>
                </c:pt>
                <c:pt idx="4799">
                  <c:v>1.9205555555555556</c:v>
                </c:pt>
                <c:pt idx="4800">
                  <c:v>1.9208333333333325</c:v>
                </c:pt>
                <c:pt idx="4801">
                  <c:v>1.9213888888888881</c:v>
                </c:pt>
                <c:pt idx="4802">
                  <c:v>1.9216666666666669</c:v>
                </c:pt>
                <c:pt idx="4803">
                  <c:v>1.921944444444442</c:v>
                </c:pt>
                <c:pt idx="4804">
                  <c:v>1.9222222222222225</c:v>
                </c:pt>
                <c:pt idx="4805">
                  <c:v>1.9227777777777781</c:v>
                </c:pt>
                <c:pt idx="4806">
                  <c:v>1.923333333333332</c:v>
                </c:pt>
                <c:pt idx="4807">
                  <c:v>1.9236111111111107</c:v>
                </c:pt>
                <c:pt idx="4808">
                  <c:v>1.9241666666666664</c:v>
                </c:pt>
                <c:pt idx="4809">
                  <c:v>1.9244444444444468</c:v>
                </c:pt>
                <c:pt idx="4810">
                  <c:v>1.924722222222222</c:v>
                </c:pt>
                <c:pt idx="4811">
                  <c:v>1.9250000000000007</c:v>
                </c:pt>
                <c:pt idx="4812">
                  <c:v>1.9252777777777759</c:v>
                </c:pt>
                <c:pt idx="4813">
                  <c:v>1.9258333333333333</c:v>
                </c:pt>
                <c:pt idx="4814">
                  <c:v>1.9261111111111102</c:v>
                </c:pt>
                <c:pt idx="4815">
                  <c:v>1.9263888888888907</c:v>
                </c:pt>
                <c:pt idx="4816">
                  <c:v>1.9266666666666659</c:v>
                </c:pt>
                <c:pt idx="4817">
                  <c:v>1.9272222222222197</c:v>
                </c:pt>
                <c:pt idx="4818">
                  <c:v>1.9275000000000002</c:v>
                </c:pt>
                <c:pt idx="4819">
                  <c:v>1.9280555555555559</c:v>
                </c:pt>
                <c:pt idx="4820">
                  <c:v>1.9283333333333346</c:v>
                </c:pt>
                <c:pt idx="4821">
                  <c:v>1.9288888888888884</c:v>
                </c:pt>
                <c:pt idx="4822">
                  <c:v>1.9291666666666671</c:v>
                </c:pt>
                <c:pt idx="4823">
                  <c:v>1.9297222222222246</c:v>
                </c:pt>
                <c:pt idx="4824">
                  <c:v>1.9302777777777784</c:v>
                </c:pt>
                <c:pt idx="4825">
                  <c:v>1.9308333333333323</c:v>
                </c:pt>
                <c:pt idx="4826">
                  <c:v>1.9313888888888879</c:v>
                </c:pt>
                <c:pt idx="4827">
                  <c:v>1.9319444444444436</c:v>
                </c:pt>
                <c:pt idx="4828">
                  <c:v>1.9322222222222223</c:v>
                </c:pt>
                <c:pt idx="4829">
                  <c:v>1.9324999999999974</c:v>
                </c:pt>
                <c:pt idx="4830">
                  <c:v>1.9327777777777779</c:v>
                </c:pt>
                <c:pt idx="4831">
                  <c:v>1.9333333333333336</c:v>
                </c:pt>
                <c:pt idx="4832">
                  <c:v>1.9336111111111123</c:v>
                </c:pt>
                <c:pt idx="4833">
                  <c:v>1.9341666666666661</c:v>
                </c:pt>
                <c:pt idx="4834">
                  <c:v>1.9344444444444449</c:v>
                </c:pt>
                <c:pt idx="4835">
                  <c:v>1.9350000000000023</c:v>
                </c:pt>
                <c:pt idx="4836">
                  <c:v>1.9352777777777774</c:v>
                </c:pt>
                <c:pt idx="4837">
                  <c:v>1.9355555555555561</c:v>
                </c:pt>
                <c:pt idx="4838">
                  <c:v>1.9358333333333313</c:v>
                </c:pt>
                <c:pt idx="4839">
                  <c:v>1.9361111111111118</c:v>
                </c:pt>
                <c:pt idx="4840">
                  <c:v>1.9363888888888887</c:v>
                </c:pt>
                <c:pt idx="4841">
                  <c:v>1.9369444444444461</c:v>
                </c:pt>
                <c:pt idx="4842">
                  <c:v>1.9372222222222213</c:v>
                </c:pt>
                <c:pt idx="4843">
                  <c:v>1.9377777777777752</c:v>
                </c:pt>
                <c:pt idx="4844">
                  <c:v>1.9383333333333326</c:v>
                </c:pt>
                <c:pt idx="4845">
                  <c:v>1.93888888888889</c:v>
                </c:pt>
                <c:pt idx="4846">
                  <c:v>1.9391666666666652</c:v>
                </c:pt>
                <c:pt idx="4847">
                  <c:v>1.9394444444444439</c:v>
                </c:pt>
                <c:pt idx="4848">
                  <c:v>1.9399999999999995</c:v>
                </c:pt>
                <c:pt idx="4849">
                  <c:v>1.94027777777778</c:v>
                </c:pt>
                <c:pt idx="4850">
                  <c:v>1.9405555555555551</c:v>
                </c:pt>
                <c:pt idx="4851">
                  <c:v>1.9408333333333339</c:v>
                </c:pt>
                <c:pt idx="4852">
                  <c:v>1.9413888888888895</c:v>
                </c:pt>
                <c:pt idx="4853">
                  <c:v>1.9416666666666664</c:v>
                </c:pt>
                <c:pt idx="4854">
                  <c:v>1.9422222222222238</c:v>
                </c:pt>
                <c:pt idx="4855">
                  <c:v>1.9427777777777777</c:v>
                </c:pt>
                <c:pt idx="4856">
                  <c:v>1.9433333333333334</c:v>
                </c:pt>
                <c:pt idx="4857">
                  <c:v>1.9436111111111103</c:v>
                </c:pt>
                <c:pt idx="4858">
                  <c:v>1.9441666666666677</c:v>
                </c:pt>
                <c:pt idx="4859">
                  <c:v>1.9447222222222216</c:v>
                </c:pt>
                <c:pt idx="4860">
                  <c:v>1.9450000000000003</c:v>
                </c:pt>
                <c:pt idx="4861">
                  <c:v>1.9452777777777772</c:v>
                </c:pt>
                <c:pt idx="4862">
                  <c:v>1.9455555555555577</c:v>
                </c:pt>
                <c:pt idx="4863">
                  <c:v>1.9458333333333329</c:v>
                </c:pt>
                <c:pt idx="4864">
                  <c:v>1.9461111111111116</c:v>
                </c:pt>
                <c:pt idx="4865">
                  <c:v>1.9463888888888867</c:v>
                </c:pt>
                <c:pt idx="4866">
                  <c:v>1.9469444444444441</c:v>
                </c:pt>
                <c:pt idx="4867">
                  <c:v>1.9472222222222229</c:v>
                </c:pt>
                <c:pt idx="4868">
                  <c:v>1.9477777777777767</c:v>
                </c:pt>
                <c:pt idx="4869">
                  <c:v>1.9483333333333306</c:v>
                </c:pt>
                <c:pt idx="4870">
                  <c:v>1.9486111111111111</c:v>
                </c:pt>
                <c:pt idx="4871">
                  <c:v>1.948888888888888</c:v>
                </c:pt>
                <c:pt idx="4872">
                  <c:v>1.9491666666666667</c:v>
                </c:pt>
                <c:pt idx="4873">
                  <c:v>1.9494444444444454</c:v>
                </c:pt>
                <c:pt idx="4874">
                  <c:v>1.9499999999999993</c:v>
                </c:pt>
                <c:pt idx="4875">
                  <c:v>1.950277777777778</c:v>
                </c:pt>
                <c:pt idx="4876">
                  <c:v>1.9505555555555549</c:v>
                </c:pt>
                <c:pt idx="4877">
                  <c:v>1.9511111111111106</c:v>
                </c:pt>
                <c:pt idx="4878">
                  <c:v>1.9516666666666644</c:v>
                </c:pt>
                <c:pt idx="4879">
                  <c:v>1.9519444444444449</c:v>
                </c:pt>
                <c:pt idx="4880">
                  <c:v>1.9525000000000006</c:v>
                </c:pt>
                <c:pt idx="4881">
                  <c:v>1.9530555555555544</c:v>
                </c:pt>
                <c:pt idx="4882">
                  <c:v>1.9533333333333331</c:v>
                </c:pt>
                <c:pt idx="4883">
                  <c:v>1.9538888888888888</c:v>
                </c:pt>
                <c:pt idx="4884">
                  <c:v>1.9541666666666657</c:v>
                </c:pt>
                <c:pt idx="4885">
                  <c:v>1.9547222222222231</c:v>
                </c:pt>
                <c:pt idx="4886">
                  <c:v>1.955277777777777</c:v>
                </c:pt>
                <c:pt idx="4887">
                  <c:v>1.9558333333333326</c:v>
                </c:pt>
                <c:pt idx="4888">
                  <c:v>1.9563888888888883</c:v>
                </c:pt>
                <c:pt idx="4889">
                  <c:v>1.956666666666667</c:v>
                </c:pt>
                <c:pt idx="4890">
                  <c:v>1.9569444444444422</c:v>
                </c:pt>
                <c:pt idx="4891">
                  <c:v>1.9574999999999996</c:v>
                </c:pt>
                <c:pt idx="4892">
                  <c:v>1.9577777777777783</c:v>
                </c:pt>
                <c:pt idx="4893">
                  <c:v>1.9583333333333321</c:v>
                </c:pt>
                <c:pt idx="4894">
                  <c:v>1.9588888888888896</c:v>
                </c:pt>
                <c:pt idx="4895">
                  <c:v>1.9591666666666665</c:v>
                </c:pt>
                <c:pt idx="4896">
                  <c:v>1.9597222222222221</c:v>
                </c:pt>
                <c:pt idx="4897">
                  <c:v>1.960277777777776</c:v>
                </c:pt>
                <c:pt idx="4898">
                  <c:v>1.9605555555555547</c:v>
                </c:pt>
                <c:pt idx="4899">
                  <c:v>1.9611111111111104</c:v>
                </c:pt>
                <c:pt idx="4900">
                  <c:v>1.961666666666666</c:v>
                </c:pt>
                <c:pt idx="4901">
                  <c:v>1.9619444444444447</c:v>
                </c:pt>
                <c:pt idx="4902">
                  <c:v>1.9625000000000004</c:v>
                </c:pt>
                <c:pt idx="4903">
                  <c:v>1.963055555555556</c:v>
                </c:pt>
                <c:pt idx="4904">
                  <c:v>1.9633333333333347</c:v>
                </c:pt>
                <c:pt idx="4905">
                  <c:v>1.9638888888888886</c:v>
                </c:pt>
                <c:pt idx="4906">
                  <c:v>1.9641666666666673</c:v>
                </c:pt>
                <c:pt idx="4907">
                  <c:v>1.9644444444444442</c:v>
                </c:pt>
                <c:pt idx="4908">
                  <c:v>1.9647222222222247</c:v>
                </c:pt>
                <c:pt idx="4909">
                  <c:v>1.9652777777777786</c:v>
                </c:pt>
                <c:pt idx="4910">
                  <c:v>1.9655555555555537</c:v>
                </c:pt>
                <c:pt idx="4911">
                  <c:v>1.9661111111111111</c:v>
                </c:pt>
                <c:pt idx="4912">
                  <c:v>1.9663888888888881</c:v>
                </c:pt>
                <c:pt idx="4913">
                  <c:v>1.9666666666666686</c:v>
                </c:pt>
                <c:pt idx="4914">
                  <c:v>1.9672222222222224</c:v>
                </c:pt>
                <c:pt idx="4915">
                  <c:v>1.9674999999999976</c:v>
                </c:pt>
                <c:pt idx="4916">
                  <c:v>1.968055555555555</c:v>
                </c:pt>
                <c:pt idx="4917">
                  <c:v>1.9686111111111124</c:v>
                </c:pt>
                <c:pt idx="4918">
                  <c:v>1.9688888888888876</c:v>
                </c:pt>
                <c:pt idx="4919">
                  <c:v>1.969444444444445</c:v>
                </c:pt>
                <c:pt idx="4920">
                  <c:v>1.9697222222222219</c:v>
                </c:pt>
                <c:pt idx="4921">
                  <c:v>1.9702777777777776</c:v>
                </c:pt>
                <c:pt idx="4922">
                  <c:v>1.9708333333333314</c:v>
                </c:pt>
                <c:pt idx="4923">
                  <c:v>1.9711111111111101</c:v>
                </c:pt>
                <c:pt idx="4924">
                  <c:v>1.9716666666666658</c:v>
                </c:pt>
                <c:pt idx="4925">
                  <c:v>1.9722222222222214</c:v>
                </c:pt>
                <c:pt idx="4926">
                  <c:v>1.9727777777777753</c:v>
                </c:pt>
                <c:pt idx="4927">
                  <c:v>1.9730555555555558</c:v>
                </c:pt>
                <c:pt idx="4928">
                  <c:v>1.9733333333333327</c:v>
                </c:pt>
                <c:pt idx="4929">
                  <c:v>1.9738888888888901</c:v>
                </c:pt>
                <c:pt idx="4930">
                  <c:v>1.9741666666666653</c:v>
                </c:pt>
                <c:pt idx="4931">
                  <c:v>1.974444444444444</c:v>
                </c:pt>
                <c:pt idx="4932">
                  <c:v>1.9747222222222227</c:v>
                </c:pt>
                <c:pt idx="4933">
                  <c:v>1.9752777777777801</c:v>
                </c:pt>
                <c:pt idx="4934">
                  <c:v>1.975833333333334</c:v>
                </c:pt>
                <c:pt idx="4935">
                  <c:v>1.9761111111111092</c:v>
                </c:pt>
                <c:pt idx="4936">
                  <c:v>1.9763888888888879</c:v>
                </c:pt>
                <c:pt idx="4937">
                  <c:v>1.9766666666666666</c:v>
                </c:pt>
                <c:pt idx="4938">
                  <c:v>1.977222222222224</c:v>
                </c:pt>
                <c:pt idx="4939">
                  <c:v>1.9774999999999991</c:v>
                </c:pt>
                <c:pt idx="4940">
                  <c:v>1.978055555555553</c:v>
                </c:pt>
                <c:pt idx="4941">
                  <c:v>1.9783333333333335</c:v>
                </c:pt>
                <c:pt idx="4942">
                  <c:v>1.9788888888888891</c:v>
                </c:pt>
                <c:pt idx="4943">
                  <c:v>1.979444444444443</c:v>
                </c:pt>
                <c:pt idx="4944">
                  <c:v>1.9797222222222217</c:v>
                </c:pt>
                <c:pt idx="4945">
                  <c:v>1.9802777777777774</c:v>
                </c:pt>
                <c:pt idx="4946">
                  <c:v>1.9805555555555578</c:v>
                </c:pt>
                <c:pt idx="4947">
                  <c:v>1.980833333333333</c:v>
                </c:pt>
                <c:pt idx="4948">
                  <c:v>1.9811111111111117</c:v>
                </c:pt>
                <c:pt idx="4949">
                  <c:v>1.9816666666666674</c:v>
                </c:pt>
                <c:pt idx="4950">
                  <c:v>1.9822222222222212</c:v>
                </c:pt>
                <c:pt idx="4951">
                  <c:v>1.9825000000000017</c:v>
                </c:pt>
                <c:pt idx="4952">
                  <c:v>1.9827777777777769</c:v>
                </c:pt>
                <c:pt idx="4953">
                  <c:v>1.9830555555555556</c:v>
                </c:pt>
                <c:pt idx="4954">
                  <c:v>1.9836111111111112</c:v>
                </c:pt>
                <c:pt idx="4955">
                  <c:v>1.9841666666666669</c:v>
                </c:pt>
                <c:pt idx="4956">
                  <c:v>1.9844444444444456</c:v>
                </c:pt>
                <c:pt idx="4957">
                  <c:v>1.9849999999999994</c:v>
                </c:pt>
                <c:pt idx="4958">
                  <c:v>1.9852777777777781</c:v>
                </c:pt>
                <c:pt idx="4959">
                  <c:v>1.9855555555555551</c:v>
                </c:pt>
                <c:pt idx="4960">
                  <c:v>1.9861111111111107</c:v>
                </c:pt>
                <c:pt idx="4961">
                  <c:v>1.9863888888888894</c:v>
                </c:pt>
                <c:pt idx="4962">
                  <c:v>1.9866666666666646</c:v>
                </c:pt>
                <c:pt idx="4963">
                  <c:v>1.987222222222222</c:v>
                </c:pt>
                <c:pt idx="4964">
                  <c:v>1.9877777777777794</c:v>
                </c:pt>
                <c:pt idx="4965">
                  <c:v>1.9883333333333333</c:v>
                </c:pt>
                <c:pt idx="4966">
                  <c:v>1.9888888888888889</c:v>
                </c:pt>
                <c:pt idx="4967">
                  <c:v>1.9891666666666659</c:v>
                </c:pt>
                <c:pt idx="4968">
                  <c:v>1.9894444444444446</c:v>
                </c:pt>
                <c:pt idx="4969">
                  <c:v>1.9899999999999984</c:v>
                </c:pt>
                <c:pt idx="4970">
                  <c:v>1.9902777777777771</c:v>
                </c:pt>
                <c:pt idx="4971">
                  <c:v>1.9908333333333328</c:v>
                </c:pt>
                <c:pt idx="4972">
                  <c:v>1.9913888888888884</c:v>
                </c:pt>
                <c:pt idx="4973">
                  <c:v>1.9916666666666671</c:v>
                </c:pt>
                <c:pt idx="4974">
                  <c:v>1.9922222222222228</c:v>
                </c:pt>
                <c:pt idx="4975">
                  <c:v>1.9927777777777784</c:v>
                </c:pt>
                <c:pt idx="4976">
                  <c:v>1.9930555555555571</c:v>
                </c:pt>
                <c:pt idx="4977">
                  <c:v>1.993611111111111</c:v>
                </c:pt>
                <c:pt idx="4978">
                  <c:v>1.9938888888888862</c:v>
                </c:pt>
                <c:pt idx="4979">
                  <c:v>1.9944444444444436</c:v>
                </c:pt>
                <c:pt idx="4980">
                  <c:v>1.995000000000001</c:v>
                </c:pt>
                <c:pt idx="4981">
                  <c:v>1.9952777777777762</c:v>
                </c:pt>
                <c:pt idx="4982">
                  <c:v>1.9958333333333336</c:v>
                </c:pt>
                <c:pt idx="4983">
                  <c:v>1.9961111111111105</c:v>
                </c:pt>
                <c:pt idx="4984">
                  <c:v>1.996388888888891</c:v>
                </c:pt>
                <c:pt idx="4985">
                  <c:v>1.9966666666666661</c:v>
                </c:pt>
                <c:pt idx="4986">
                  <c:v>1.99722222222222</c:v>
                </c:pt>
                <c:pt idx="4987">
                  <c:v>1.9977777777777774</c:v>
                </c:pt>
                <c:pt idx="4988">
                  <c:v>1.9980555555555561</c:v>
                </c:pt>
                <c:pt idx="4989">
                  <c:v>1.9983333333333348</c:v>
                </c:pt>
                <c:pt idx="4990">
                  <c:v>1.99861111111111</c:v>
                </c:pt>
                <c:pt idx="4991">
                  <c:v>1.9991666666666639</c:v>
                </c:pt>
                <c:pt idx="4992">
                  <c:v>1.9994444444444444</c:v>
                </c:pt>
                <c:pt idx="4993">
                  <c:v>1.9997222222222213</c:v>
                </c:pt>
                <c:pt idx="4994">
                  <c:v>2.0002777777777787</c:v>
                </c:pt>
                <c:pt idx="4995">
                  <c:v>2.0005555555555539</c:v>
                </c:pt>
                <c:pt idx="4996">
                  <c:v>2.0008333333333326</c:v>
                </c:pt>
                <c:pt idx="4997">
                  <c:v>2.0013888888888882</c:v>
                </c:pt>
                <c:pt idx="4998">
                  <c:v>2.0016666666666687</c:v>
                </c:pt>
                <c:pt idx="4999">
                  <c:v>2.0019444444444439</c:v>
                </c:pt>
                <c:pt idx="5000">
                  <c:v>2.0022222222222226</c:v>
                </c:pt>
                <c:pt idx="5001">
                  <c:v>2.0024999999999977</c:v>
                </c:pt>
                <c:pt idx="5002">
                  <c:v>2.0030555555555551</c:v>
                </c:pt>
                <c:pt idx="5003">
                  <c:v>2.0033333333333339</c:v>
                </c:pt>
                <c:pt idx="5004">
                  <c:v>2.0036111111111126</c:v>
                </c:pt>
                <c:pt idx="5005">
                  <c:v>2.0038888888888877</c:v>
                </c:pt>
                <c:pt idx="5006">
                  <c:v>2.0041666666666664</c:v>
                </c:pt>
                <c:pt idx="5007">
                  <c:v>2.0044444444444451</c:v>
                </c:pt>
                <c:pt idx="5008">
                  <c:v>2.004999999999999</c:v>
                </c:pt>
                <c:pt idx="5009">
                  <c:v>2.0055555555555564</c:v>
                </c:pt>
                <c:pt idx="5010">
                  <c:v>2.0061111111111103</c:v>
                </c:pt>
                <c:pt idx="5011">
                  <c:v>2.006388888888889</c:v>
                </c:pt>
                <c:pt idx="5012">
                  <c:v>2.0066666666666659</c:v>
                </c:pt>
                <c:pt idx="5013">
                  <c:v>2.0072222222222216</c:v>
                </c:pt>
                <c:pt idx="5014">
                  <c:v>2.0075000000000003</c:v>
                </c:pt>
                <c:pt idx="5015">
                  <c:v>2.0077777777777754</c:v>
                </c:pt>
                <c:pt idx="5016">
                  <c:v>2.0080555555555559</c:v>
                </c:pt>
                <c:pt idx="5017">
                  <c:v>2.0083333333333329</c:v>
                </c:pt>
                <c:pt idx="5018">
                  <c:v>2.0086111111111116</c:v>
                </c:pt>
                <c:pt idx="5019">
                  <c:v>2.0091666666666654</c:v>
                </c:pt>
                <c:pt idx="5020">
                  <c:v>2.0097222222222229</c:v>
                </c:pt>
                <c:pt idx="5021">
                  <c:v>2.0099999999999998</c:v>
                </c:pt>
                <c:pt idx="5022">
                  <c:v>2.0105555555555554</c:v>
                </c:pt>
                <c:pt idx="5023">
                  <c:v>2.0108333333333341</c:v>
                </c:pt>
                <c:pt idx="5024">
                  <c:v>2.0111111111111093</c:v>
                </c:pt>
                <c:pt idx="5025">
                  <c:v>2.011388888888888</c:v>
                </c:pt>
                <c:pt idx="5026">
                  <c:v>2.0116666666666667</c:v>
                </c:pt>
                <c:pt idx="5027">
                  <c:v>2.0119444444444436</c:v>
                </c:pt>
                <c:pt idx="5028">
                  <c:v>2.0122222222222241</c:v>
                </c:pt>
                <c:pt idx="5029">
                  <c:v>2.012777777777778</c:v>
                </c:pt>
                <c:pt idx="5030">
                  <c:v>2.0133333333333336</c:v>
                </c:pt>
                <c:pt idx="5031">
                  <c:v>2.0138888888888893</c:v>
                </c:pt>
                <c:pt idx="5032">
                  <c:v>2.014166666666668</c:v>
                </c:pt>
                <c:pt idx="5033">
                  <c:v>2.0147222222222219</c:v>
                </c:pt>
                <c:pt idx="5034">
                  <c:v>2.0152777777777775</c:v>
                </c:pt>
                <c:pt idx="5035">
                  <c:v>2.015555555555558</c:v>
                </c:pt>
                <c:pt idx="5036">
                  <c:v>2.0158333333333331</c:v>
                </c:pt>
                <c:pt idx="5037">
                  <c:v>2.016388888888887</c:v>
                </c:pt>
                <c:pt idx="5038">
                  <c:v>2.0166666666666657</c:v>
                </c:pt>
                <c:pt idx="5039">
                  <c:v>2.0172222222222214</c:v>
                </c:pt>
                <c:pt idx="5040">
                  <c:v>2.0175000000000018</c:v>
                </c:pt>
                <c:pt idx="5041">
                  <c:v>2.017777777777777</c:v>
                </c:pt>
                <c:pt idx="5042">
                  <c:v>2.0180555555555557</c:v>
                </c:pt>
                <c:pt idx="5043">
                  <c:v>2.0186111111111114</c:v>
                </c:pt>
                <c:pt idx="5044">
                  <c:v>2.0188888888888883</c:v>
                </c:pt>
                <c:pt idx="5045">
                  <c:v>2.019166666666667</c:v>
                </c:pt>
                <c:pt idx="5046">
                  <c:v>2.0197222222222209</c:v>
                </c:pt>
                <c:pt idx="5047">
                  <c:v>2.0199999999999996</c:v>
                </c:pt>
                <c:pt idx="5048">
                  <c:v>2.0205555555555552</c:v>
                </c:pt>
                <c:pt idx="5049">
                  <c:v>2.0211111111111109</c:v>
                </c:pt>
                <c:pt idx="5050">
                  <c:v>2.0213888888888896</c:v>
                </c:pt>
                <c:pt idx="5051">
                  <c:v>2.0219444444444434</c:v>
                </c:pt>
                <c:pt idx="5052">
                  <c:v>2.0224999999999991</c:v>
                </c:pt>
                <c:pt idx="5053">
                  <c:v>2.0230555555555547</c:v>
                </c:pt>
                <c:pt idx="5054">
                  <c:v>2.0233333333333334</c:v>
                </c:pt>
                <c:pt idx="5055">
                  <c:v>2.0236111111111086</c:v>
                </c:pt>
                <c:pt idx="5056">
                  <c:v>2.024166666666666</c:v>
                </c:pt>
                <c:pt idx="5057">
                  <c:v>2.0244444444444447</c:v>
                </c:pt>
                <c:pt idx="5058">
                  <c:v>2.0249999999999986</c:v>
                </c:pt>
                <c:pt idx="5059">
                  <c:v>2.025555555555556</c:v>
                </c:pt>
                <c:pt idx="5060">
                  <c:v>2.0261111111111134</c:v>
                </c:pt>
                <c:pt idx="5061">
                  <c:v>2.0266666666666673</c:v>
                </c:pt>
                <c:pt idx="5062">
                  <c:v>2.0269444444444424</c:v>
                </c:pt>
                <c:pt idx="5063">
                  <c:v>2.0274999999999999</c:v>
                </c:pt>
                <c:pt idx="5064">
                  <c:v>2.0277777777777768</c:v>
                </c:pt>
                <c:pt idx="5065">
                  <c:v>2.0280555555555573</c:v>
                </c:pt>
                <c:pt idx="5066">
                  <c:v>2.0283333333333324</c:v>
                </c:pt>
                <c:pt idx="5067">
                  <c:v>2.0288888888888863</c:v>
                </c:pt>
                <c:pt idx="5068">
                  <c:v>2.0294444444444437</c:v>
                </c:pt>
                <c:pt idx="5069">
                  <c:v>2.0297222222222224</c:v>
                </c:pt>
                <c:pt idx="5070">
                  <c:v>2.0302777777777763</c:v>
                </c:pt>
                <c:pt idx="5071">
                  <c:v>2.0308333333333337</c:v>
                </c:pt>
                <c:pt idx="5072">
                  <c:v>2.0313888888888911</c:v>
                </c:pt>
                <c:pt idx="5073">
                  <c:v>2.0316666666666663</c:v>
                </c:pt>
                <c:pt idx="5074">
                  <c:v>2.031944444444445</c:v>
                </c:pt>
                <c:pt idx="5075">
                  <c:v>2.0325000000000006</c:v>
                </c:pt>
                <c:pt idx="5076">
                  <c:v>2.0327777777777776</c:v>
                </c:pt>
                <c:pt idx="5077">
                  <c:v>2.0330555555555545</c:v>
                </c:pt>
                <c:pt idx="5078">
                  <c:v>2.0336111111111101</c:v>
                </c:pt>
                <c:pt idx="5079">
                  <c:v>2.0338888888888889</c:v>
                </c:pt>
                <c:pt idx="5080">
                  <c:v>2.0344444444444445</c:v>
                </c:pt>
                <c:pt idx="5081">
                  <c:v>2.0350000000000001</c:v>
                </c:pt>
                <c:pt idx="5082">
                  <c:v>2.035555555555554</c:v>
                </c:pt>
                <c:pt idx="5083">
                  <c:v>2.0358333333333327</c:v>
                </c:pt>
                <c:pt idx="5084">
                  <c:v>2.0361111111111114</c:v>
                </c:pt>
                <c:pt idx="5085">
                  <c:v>2.0366666666666688</c:v>
                </c:pt>
                <c:pt idx="5086">
                  <c:v>2.0372222222222227</c:v>
                </c:pt>
                <c:pt idx="5087">
                  <c:v>2.0377777777777784</c:v>
                </c:pt>
                <c:pt idx="5088">
                  <c:v>2.038333333333334</c:v>
                </c:pt>
                <c:pt idx="5089">
                  <c:v>2.0386111111111127</c:v>
                </c:pt>
                <c:pt idx="5090">
                  <c:v>2.0388888888888879</c:v>
                </c:pt>
                <c:pt idx="5091">
                  <c:v>2.0394444444444417</c:v>
                </c:pt>
                <c:pt idx="5092">
                  <c:v>2.0399999999999991</c:v>
                </c:pt>
                <c:pt idx="5093">
                  <c:v>2.0405555555555566</c:v>
                </c:pt>
                <c:pt idx="5094">
                  <c:v>2.0408333333333317</c:v>
                </c:pt>
                <c:pt idx="5095">
                  <c:v>2.0411111111111104</c:v>
                </c:pt>
                <c:pt idx="5096">
                  <c:v>2.0416666666666661</c:v>
                </c:pt>
                <c:pt idx="5097">
                  <c:v>2.0422222222222217</c:v>
                </c:pt>
                <c:pt idx="5098">
                  <c:v>2.0425000000000004</c:v>
                </c:pt>
                <c:pt idx="5099">
                  <c:v>2.0430555555555561</c:v>
                </c:pt>
                <c:pt idx="5100">
                  <c:v>2.043333333333333</c:v>
                </c:pt>
                <c:pt idx="5101">
                  <c:v>2.0436111111111117</c:v>
                </c:pt>
                <c:pt idx="5102">
                  <c:v>2.0438888888888904</c:v>
                </c:pt>
                <c:pt idx="5103">
                  <c:v>2.0444444444444443</c:v>
                </c:pt>
                <c:pt idx="5104">
                  <c:v>2.0449999999999999</c:v>
                </c:pt>
                <c:pt idx="5105">
                  <c:v>2.0452777777777769</c:v>
                </c:pt>
                <c:pt idx="5106">
                  <c:v>2.0458333333333343</c:v>
                </c:pt>
                <c:pt idx="5107">
                  <c:v>2.0461111111111094</c:v>
                </c:pt>
                <c:pt idx="5108">
                  <c:v>2.0466666666666669</c:v>
                </c:pt>
                <c:pt idx="5109">
                  <c:v>2.0469444444444438</c:v>
                </c:pt>
                <c:pt idx="5110">
                  <c:v>2.0474999999999994</c:v>
                </c:pt>
                <c:pt idx="5111">
                  <c:v>2.0477777777777781</c:v>
                </c:pt>
                <c:pt idx="5112">
                  <c:v>2.0483333333333338</c:v>
                </c:pt>
                <c:pt idx="5113">
                  <c:v>2.0486111111111107</c:v>
                </c:pt>
                <c:pt idx="5114">
                  <c:v>2.0488888888888894</c:v>
                </c:pt>
                <c:pt idx="5115">
                  <c:v>2.0494444444444433</c:v>
                </c:pt>
                <c:pt idx="5116">
                  <c:v>2.0500000000000007</c:v>
                </c:pt>
                <c:pt idx="5117">
                  <c:v>2.0502777777777776</c:v>
                </c:pt>
                <c:pt idx="5118">
                  <c:v>2.0508333333333333</c:v>
                </c:pt>
                <c:pt idx="5119">
                  <c:v>2.0513888888888872</c:v>
                </c:pt>
                <c:pt idx="5120">
                  <c:v>2.0519444444444446</c:v>
                </c:pt>
                <c:pt idx="5121">
                  <c:v>2.052500000000002</c:v>
                </c:pt>
                <c:pt idx="5122">
                  <c:v>2.0527777777777771</c:v>
                </c:pt>
                <c:pt idx="5123">
                  <c:v>2.0530555555555559</c:v>
                </c:pt>
                <c:pt idx="5124">
                  <c:v>2.0536111111111115</c:v>
                </c:pt>
                <c:pt idx="5125">
                  <c:v>2.0538888888888884</c:v>
                </c:pt>
                <c:pt idx="5126">
                  <c:v>2.0544444444444458</c:v>
                </c:pt>
                <c:pt idx="5127">
                  <c:v>2.0549999999999997</c:v>
                </c:pt>
                <c:pt idx="5128">
                  <c:v>2.0555555555555554</c:v>
                </c:pt>
                <c:pt idx="5129">
                  <c:v>2.0558333333333323</c:v>
                </c:pt>
                <c:pt idx="5130">
                  <c:v>2.0563888888888897</c:v>
                </c:pt>
                <c:pt idx="5131">
                  <c:v>2.0569444444444436</c:v>
                </c:pt>
                <c:pt idx="5132">
                  <c:v>2.0574999999999992</c:v>
                </c:pt>
                <c:pt idx="5133">
                  <c:v>2.0580555555555549</c:v>
                </c:pt>
                <c:pt idx="5134">
                  <c:v>2.0583333333333336</c:v>
                </c:pt>
                <c:pt idx="5135">
                  <c:v>2.0586111111111087</c:v>
                </c:pt>
                <c:pt idx="5136">
                  <c:v>2.0591666666666661</c:v>
                </c:pt>
                <c:pt idx="5137">
                  <c:v>2.0594444444444449</c:v>
                </c:pt>
                <c:pt idx="5138">
                  <c:v>2.0599999999999987</c:v>
                </c:pt>
                <c:pt idx="5139">
                  <c:v>2.0602777777777774</c:v>
                </c:pt>
                <c:pt idx="5140">
                  <c:v>2.0608333333333331</c:v>
                </c:pt>
                <c:pt idx="5141">
                  <c:v>2.0613888888888887</c:v>
                </c:pt>
                <c:pt idx="5142">
                  <c:v>2.0619444444444426</c:v>
                </c:pt>
                <c:pt idx="5143">
                  <c:v>2.0622222222222213</c:v>
                </c:pt>
                <c:pt idx="5144">
                  <c:v>2.0625</c:v>
                </c:pt>
                <c:pt idx="5145">
                  <c:v>2.0630555555555574</c:v>
                </c:pt>
                <c:pt idx="5146">
                  <c:v>2.0636111111111113</c:v>
                </c:pt>
                <c:pt idx="5147">
                  <c:v>2.0638888888888864</c:v>
                </c:pt>
                <c:pt idx="5148">
                  <c:v>2.0644444444444439</c:v>
                </c:pt>
                <c:pt idx="5149">
                  <c:v>2.0647222222222226</c:v>
                </c:pt>
                <c:pt idx="5150">
                  <c:v>2.0652777777777764</c:v>
                </c:pt>
                <c:pt idx="5151">
                  <c:v>2.0655555555555551</c:v>
                </c:pt>
                <c:pt idx="5152">
                  <c:v>2.0658333333333339</c:v>
                </c:pt>
                <c:pt idx="5153">
                  <c:v>2.0663888888888913</c:v>
                </c:pt>
                <c:pt idx="5154">
                  <c:v>2.0669444444444451</c:v>
                </c:pt>
                <c:pt idx="5155">
                  <c:v>2.0672222222222203</c:v>
                </c:pt>
                <c:pt idx="5156">
                  <c:v>2.0680555555555546</c:v>
                </c:pt>
                <c:pt idx="5157">
                  <c:v>2.0683333333333351</c:v>
                </c:pt>
                <c:pt idx="5158">
                  <c:v>2.068888888888889</c:v>
                </c:pt>
                <c:pt idx="5159">
                  <c:v>2.0691666666666642</c:v>
                </c:pt>
                <c:pt idx="5160">
                  <c:v>2.0694444444444446</c:v>
                </c:pt>
                <c:pt idx="5161">
                  <c:v>2.0700000000000003</c:v>
                </c:pt>
                <c:pt idx="5162">
                  <c:v>2.070277777777779</c:v>
                </c:pt>
                <c:pt idx="5163">
                  <c:v>2.0705555555555542</c:v>
                </c:pt>
                <c:pt idx="5164">
                  <c:v>2.0708333333333329</c:v>
                </c:pt>
                <c:pt idx="5165">
                  <c:v>2.0711111111111116</c:v>
                </c:pt>
                <c:pt idx="5166">
                  <c:v>2.0713888888888885</c:v>
                </c:pt>
                <c:pt idx="5167">
                  <c:v>2.071666666666669</c:v>
                </c:pt>
                <c:pt idx="5168">
                  <c:v>2.0722222222222229</c:v>
                </c:pt>
                <c:pt idx="5169">
                  <c:v>2.072499999999998</c:v>
                </c:pt>
                <c:pt idx="5170">
                  <c:v>2.0730555555555554</c:v>
                </c:pt>
                <c:pt idx="5171">
                  <c:v>2.0733333333333324</c:v>
                </c:pt>
                <c:pt idx="5172">
                  <c:v>2.0736111111111128</c:v>
                </c:pt>
                <c:pt idx="5173">
                  <c:v>2.0741666666666667</c:v>
                </c:pt>
                <c:pt idx="5174">
                  <c:v>2.0747222222222224</c:v>
                </c:pt>
                <c:pt idx="5175">
                  <c:v>2.0749999999999993</c:v>
                </c:pt>
                <c:pt idx="5176">
                  <c:v>2.075277777777778</c:v>
                </c:pt>
                <c:pt idx="5177">
                  <c:v>2.0755555555555567</c:v>
                </c:pt>
                <c:pt idx="5178">
                  <c:v>2.0761111111111106</c:v>
                </c:pt>
                <c:pt idx="5179">
                  <c:v>2.0766666666666662</c:v>
                </c:pt>
                <c:pt idx="5180">
                  <c:v>2.0772222222222219</c:v>
                </c:pt>
                <c:pt idx="5181">
                  <c:v>2.0775000000000006</c:v>
                </c:pt>
                <c:pt idx="5182">
                  <c:v>2.0777777777777757</c:v>
                </c:pt>
                <c:pt idx="5183">
                  <c:v>2.0780555555555562</c:v>
                </c:pt>
                <c:pt idx="5184">
                  <c:v>2.0786111111111101</c:v>
                </c:pt>
                <c:pt idx="5185">
                  <c:v>2.0788888888888906</c:v>
                </c:pt>
                <c:pt idx="5186">
                  <c:v>2.0791666666666657</c:v>
                </c:pt>
                <c:pt idx="5187">
                  <c:v>2.0794444444444444</c:v>
                </c:pt>
                <c:pt idx="5188">
                  <c:v>2.0797222222222196</c:v>
                </c:pt>
                <c:pt idx="5189">
                  <c:v>2.08</c:v>
                </c:pt>
                <c:pt idx="5190">
                  <c:v>2.0808333333333344</c:v>
                </c:pt>
                <c:pt idx="5191">
                  <c:v>2.0811111111111096</c:v>
                </c:pt>
                <c:pt idx="5192">
                  <c:v>2.081666666666667</c:v>
                </c:pt>
                <c:pt idx="5193">
                  <c:v>2.0819444444444439</c:v>
                </c:pt>
                <c:pt idx="5194">
                  <c:v>2.0822222222222244</c:v>
                </c:pt>
                <c:pt idx="5195">
                  <c:v>2.0827777777777783</c:v>
                </c:pt>
                <c:pt idx="5196">
                  <c:v>2.0830555555555534</c:v>
                </c:pt>
                <c:pt idx="5197">
                  <c:v>2.0836111111111109</c:v>
                </c:pt>
                <c:pt idx="5198">
                  <c:v>2.0838888888888896</c:v>
                </c:pt>
                <c:pt idx="5199">
                  <c:v>2.0841666666666683</c:v>
                </c:pt>
                <c:pt idx="5200">
                  <c:v>2.0844444444444434</c:v>
                </c:pt>
                <c:pt idx="5201">
                  <c:v>2.0849999999999973</c:v>
                </c:pt>
                <c:pt idx="5202">
                  <c:v>2.0855555555555547</c:v>
                </c:pt>
                <c:pt idx="5203">
                  <c:v>2.0858333333333334</c:v>
                </c:pt>
                <c:pt idx="5204">
                  <c:v>2.0863888888888873</c:v>
                </c:pt>
                <c:pt idx="5205">
                  <c:v>2.0869444444444447</c:v>
                </c:pt>
                <c:pt idx="5206">
                  <c:v>2.0872222222222216</c:v>
                </c:pt>
                <c:pt idx="5207">
                  <c:v>2.0877777777777773</c:v>
                </c:pt>
                <c:pt idx="5208">
                  <c:v>2.088055555555556</c:v>
                </c:pt>
                <c:pt idx="5209">
                  <c:v>2.0886111111111116</c:v>
                </c:pt>
                <c:pt idx="5210">
                  <c:v>2.0891666666666673</c:v>
                </c:pt>
                <c:pt idx="5211">
                  <c:v>2.089444444444446</c:v>
                </c:pt>
                <c:pt idx="5212">
                  <c:v>2.09</c:v>
                </c:pt>
                <c:pt idx="5213">
                  <c:v>2.0905555555555555</c:v>
                </c:pt>
                <c:pt idx="5214">
                  <c:v>2.0911111111111111</c:v>
                </c:pt>
                <c:pt idx="5215">
                  <c:v>2.091666666666665</c:v>
                </c:pt>
                <c:pt idx="5216">
                  <c:v>2.0922222222222224</c:v>
                </c:pt>
                <c:pt idx="5217">
                  <c:v>2.0924999999999994</c:v>
                </c:pt>
                <c:pt idx="5218">
                  <c:v>2.093055555555555</c:v>
                </c:pt>
                <c:pt idx="5219">
                  <c:v>2.0933333333333337</c:v>
                </c:pt>
                <c:pt idx="5220">
                  <c:v>2.0936111111111089</c:v>
                </c:pt>
                <c:pt idx="5221">
                  <c:v>2.0941666666666663</c:v>
                </c:pt>
                <c:pt idx="5222">
                  <c:v>2.094444444444445</c:v>
                </c:pt>
                <c:pt idx="5223">
                  <c:v>2.0949999999999989</c:v>
                </c:pt>
                <c:pt idx="5224">
                  <c:v>2.0955555555555527</c:v>
                </c:pt>
                <c:pt idx="5225">
                  <c:v>2.0961111111111101</c:v>
                </c:pt>
                <c:pt idx="5226">
                  <c:v>2.0963888888888889</c:v>
                </c:pt>
                <c:pt idx="5227">
                  <c:v>2.0969444444444427</c:v>
                </c:pt>
                <c:pt idx="5228">
                  <c:v>2.0972222222222214</c:v>
                </c:pt>
                <c:pt idx="5229">
                  <c:v>2.0977777777777771</c:v>
                </c:pt>
                <c:pt idx="5230">
                  <c:v>2.0983333333333327</c:v>
                </c:pt>
                <c:pt idx="5231">
                  <c:v>2.0988888888888866</c:v>
                </c:pt>
                <c:pt idx="5232">
                  <c:v>2.0991666666666671</c:v>
                </c:pt>
                <c:pt idx="5233">
                  <c:v>2.0997222222222227</c:v>
                </c:pt>
                <c:pt idx="5234">
                  <c:v>2.1000000000000014</c:v>
                </c:pt>
                <c:pt idx="5235">
                  <c:v>2.1005555555555553</c:v>
                </c:pt>
                <c:pt idx="5236">
                  <c:v>2.100833333333334</c:v>
                </c:pt>
                <c:pt idx="5237">
                  <c:v>2.1013888888888879</c:v>
                </c:pt>
                <c:pt idx="5238">
                  <c:v>2.1016666666666666</c:v>
                </c:pt>
                <c:pt idx="5239">
                  <c:v>2.1019444444444453</c:v>
                </c:pt>
                <c:pt idx="5240">
                  <c:v>2.1024999999999991</c:v>
                </c:pt>
                <c:pt idx="5241">
                  <c:v>2.1030555555555548</c:v>
                </c:pt>
                <c:pt idx="5242">
                  <c:v>2.1033333333333353</c:v>
                </c:pt>
                <c:pt idx="5243">
                  <c:v>2.1038888888888891</c:v>
                </c:pt>
                <c:pt idx="5244">
                  <c:v>2.1044444444444448</c:v>
                </c:pt>
                <c:pt idx="5245">
                  <c:v>2.1047222222222217</c:v>
                </c:pt>
                <c:pt idx="5246">
                  <c:v>2.1052777777777791</c:v>
                </c:pt>
                <c:pt idx="5247">
                  <c:v>2.1055555555555543</c:v>
                </c:pt>
                <c:pt idx="5248">
                  <c:v>2.1061111111111117</c:v>
                </c:pt>
                <c:pt idx="5249">
                  <c:v>2.1066666666666691</c:v>
                </c:pt>
                <c:pt idx="5250">
                  <c:v>2.1069444444444443</c:v>
                </c:pt>
                <c:pt idx="5251">
                  <c:v>2.107222222222223</c:v>
                </c:pt>
                <c:pt idx="5252">
                  <c:v>2.1077777777777769</c:v>
                </c:pt>
                <c:pt idx="5253">
                  <c:v>2.1080555555555556</c:v>
                </c:pt>
                <c:pt idx="5254">
                  <c:v>2.108611111111113</c:v>
                </c:pt>
                <c:pt idx="5255">
                  <c:v>2.1088888888888881</c:v>
                </c:pt>
                <c:pt idx="5256">
                  <c:v>2.1091666666666669</c:v>
                </c:pt>
                <c:pt idx="5257">
                  <c:v>2.1097222222222225</c:v>
                </c:pt>
                <c:pt idx="5258">
                  <c:v>2.1102777777777781</c:v>
                </c:pt>
                <c:pt idx="5259">
                  <c:v>2.1105555555555569</c:v>
                </c:pt>
                <c:pt idx="5260">
                  <c:v>2.1111111111111107</c:v>
                </c:pt>
                <c:pt idx="5261">
                  <c:v>2.1113888888888894</c:v>
                </c:pt>
                <c:pt idx="5262">
                  <c:v>2.1116666666666664</c:v>
                </c:pt>
                <c:pt idx="5263">
                  <c:v>2.1119444444444468</c:v>
                </c:pt>
                <c:pt idx="5264">
                  <c:v>2.1125000000000007</c:v>
                </c:pt>
                <c:pt idx="5265">
                  <c:v>2.1130555555555546</c:v>
                </c:pt>
                <c:pt idx="5266">
                  <c:v>2.1133333333333333</c:v>
                </c:pt>
                <c:pt idx="5267">
                  <c:v>2.1138888888888907</c:v>
                </c:pt>
                <c:pt idx="5268">
                  <c:v>2.1144444444444446</c:v>
                </c:pt>
                <c:pt idx="5269">
                  <c:v>2.1147222222222197</c:v>
                </c:pt>
                <c:pt idx="5270">
                  <c:v>2.1152777777777771</c:v>
                </c:pt>
                <c:pt idx="5271">
                  <c:v>2.1155555555555559</c:v>
                </c:pt>
                <c:pt idx="5272">
                  <c:v>2.1161111111111097</c:v>
                </c:pt>
                <c:pt idx="5273">
                  <c:v>2.1166666666666671</c:v>
                </c:pt>
                <c:pt idx="5274">
                  <c:v>2.1172222222222246</c:v>
                </c:pt>
                <c:pt idx="5275">
                  <c:v>2.1174999999999997</c:v>
                </c:pt>
                <c:pt idx="5276">
                  <c:v>2.1180555555555536</c:v>
                </c:pt>
                <c:pt idx="5277">
                  <c:v>2.118611111111111</c:v>
                </c:pt>
                <c:pt idx="5278">
                  <c:v>2.1188888888888879</c:v>
                </c:pt>
                <c:pt idx="5279">
                  <c:v>2.1191666666666684</c:v>
                </c:pt>
                <c:pt idx="5280">
                  <c:v>2.1197222222222223</c:v>
                </c:pt>
                <c:pt idx="5281">
                  <c:v>2.1202777777777779</c:v>
                </c:pt>
                <c:pt idx="5282">
                  <c:v>2.1205555555555549</c:v>
                </c:pt>
                <c:pt idx="5283">
                  <c:v>2.1208333333333336</c:v>
                </c:pt>
                <c:pt idx="5284">
                  <c:v>2.1213888888888874</c:v>
                </c:pt>
                <c:pt idx="5285">
                  <c:v>2.1216666666666661</c:v>
                </c:pt>
                <c:pt idx="5286">
                  <c:v>2.1222222222222218</c:v>
                </c:pt>
                <c:pt idx="5287">
                  <c:v>2.1227777777777774</c:v>
                </c:pt>
                <c:pt idx="5288">
                  <c:v>2.1230555555555561</c:v>
                </c:pt>
                <c:pt idx="5289">
                  <c:v>2.1233333333333313</c:v>
                </c:pt>
                <c:pt idx="5290">
                  <c:v>2.1236111111111118</c:v>
                </c:pt>
                <c:pt idx="5291">
                  <c:v>2.1238888888888887</c:v>
                </c:pt>
                <c:pt idx="5292">
                  <c:v>2.1241666666666656</c:v>
                </c:pt>
                <c:pt idx="5293">
                  <c:v>2.1247222222222213</c:v>
                </c:pt>
                <c:pt idx="5294">
                  <c:v>2.125</c:v>
                </c:pt>
                <c:pt idx="5295">
                  <c:v>2.1252777777777752</c:v>
                </c:pt>
                <c:pt idx="5296">
                  <c:v>2.1255555555555556</c:v>
                </c:pt>
                <c:pt idx="5297">
                  <c:v>2.1258333333333326</c:v>
                </c:pt>
                <c:pt idx="5298">
                  <c:v>2.1261111111111113</c:v>
                </c:pt>
                <c:pt idx="5299">
                  <c:v>2.1266666666666652</c:v>
                </c:pt>
                <c:pt idx="5300">
                  <c:v>2.1272222222222226</c:v>
                </c:pt>
                <c:pt idx="5301">
                  <c:v>2.1274999999999995</c:v>
                </c:pt>
                <c:pt idx="5302">
                  <c:v>2.1280555555555551</c:v>
                </c:pt>
                <c:pt idx="5303">
                  <c:v>2.1283333333333339</c:v>
                </c:pt>
                <c:pt idx="5304">
                  <c:v>2.1288888888888895</c:v>
                </c:pt>
                <c:pt idx="5305">
                  <c:v>2.1291666666666664</c:v>
                </c:pt>
                <c:pt idx="5306">
                  <c:v>2.1294444444444451</c:v>
                </c:pt>
                <c:pt idx="5307">
                  <c:v>2.129999999999999</c:v>
                </c:pt>
                <c:pt idx="5308">
                  <c:v>2.1302777777777777</c:v>
                </c:pt>
                <c:pt idx="5309">
                  <c:v>2.1305555555555529</c:v>
                </c:pt>
                <c:pt idx="5310">
                  <c:v>2.1308333333333334</c:v>
                </c:pt>
                <c:pt idx="5311">
                  <c:v>2.1311111111111103</c:v>
                </c:pt>
                <c:pt idx="5312">
                  <c:v>2.1316666666666677</c:v>
                </c:pt>
                <c:pt idx="5313">
                  <c:v>2.1322222222222216</c:v>
                </c:pt>
                <c:pt idx="5314">
                  <c:v>2.1325000000000003</c:v>
                </c:pt>
                <c:pt idx="5315">
                  <c:v>2.1330555555555577</c:v>
                </c:pt>
                <c:pt idx="5316">
                  <c:v>2.1333333333333329</c:v>
                </c:pt>
                <c:pt idx="5317">
                  <c:v>2.1336111111111116</c:v>
                </c:pt>
                <c:pt idx="5318">
                  <c:v>2.1338888888888867</c:v>
                </c:pt>
                <c:pt idx="5319">
                  <c:v>2.1341666666666672</c:v>
                </c:pt>
                <c:pt idx="5320">
                  <c:v>2.1344444444444441</c:v>
                </c:pt>
                <c:pt idx="5321">
                  <c:v>2.1350000000000016</c:v>
                </c:pt>
                <c:pt idx="5322">
                  <c:v>2.1355555555555554</c:v>
                </c:pt>
                <c:pt idx="5323">
                  <c:v>2.1358333333333306</c:v>
                </c:pt>
                <c:pt idx="5324">
                  <c:v>2.136388888888888</c:v>
                </c:pt>
                <c:pt idx="5325">
                  <c:v>2.1366666666666667</c:v>
                </c:pt>
                <c:pt idx="5326">
                  <c:v>2.1369444444444454</c:v>
                </c:pt>
                <c:pt idx="5327">
                  <c:v>2.1372222222222206</c:v>
                </c:pt>
                <c:pt idx="5328">
                  <c:v>2.137777777777778</c:v>
                </c:pt>
                <c:pt idx="5329">
                  <c:v>2.1383333333333354</c:v>
                </c:pt>
                <c:pt idx="5330">
                  <c:v>2.1388888888888893</c:v>
                </c:pt>
                <c:pt idx="5331">
                  <c:v>2.1391666666666644</c:v>
                </c:pt>
                <c:pt idx="5332">
                  <c:v>2.1397222222222219</c:v>
                </c:pt>
                <c:pt idx="5333">
                  <c:v>2.1402777777777793</c:v>
                </c:pt>
                <c:pt idx="5334">
                  <c:v>2.1405555555555544</c:v>
                </c:pt>
                <c:pt idx="5335">
                  <c:v>2.1408333333333331</c:v>
                </c:pt>
                <c:pt idx="5336">
                  <c:v>2.1411111111111083</c:v>
                </c:pt>
                <c:pt idx="5337">
                  <c:v>2.1416666666666657</c:v>
                </c:pt>
                <c:pt idx="5338">
                  <c:v>2.1419444444444444</c:v>
                </c:pt>
                <c:pt idx="5339">
                  <c:v>2.1422222222222231</c:v>
                </c:pt>
                <c:pt idx="5340">
                  <c:v>2.1424999999999983</c:v>
                </c:pt>
                <c:pt idx="5341">
                  <c:v>2.142777777777777</c:v>
                </c:pt>
                <c:pt idx="5342">
                  <c:v>2.1430555555555557</c:v>
                </c:pt>
                <c:pt idx="5343">
                  <c:v>2.1433333333333326</c:v>
                </c:pt>
                <c:pt idx="5344">
                  <c:v>2.1438888888888883</c:v>
                </c:pt>
                <c:pt idx="5345">
                  <c:v>2.144166666666667</c:v>
                </c:pt>
                <c:pt idx="5346">
                  <c:v>2.1444444444444422</c:v>
                </c:pt>
                <c:pt idx="5347">
                  <c:v>2.1449999999999996</c:v>
                </c:pt>
                <c:pt idx="5348">
                  <c:v>2.1452777777777783</c:v>
                </c:pt>
                <c:pt idx="5349">
                  <c:v>2.1458333333333321</c:v>
                </c:pt>
                <c:pt idx="5350">
                  <c:v>2.1461111111111109</c:v>
                </c:pt>
                <c:pt idx="5351">
                  <c:v>2.1463888888888896</c:v>
                </c:pt>
                <c:pt idx="5352">
                  <c:v>2.1466666666666665</c:v>
                </c:pt>
                <c:pt idx="5353">
                  <c:v>2.1472222222222221</c:v>
                </c:pt>
                <c:pt idx="5354">
                  <c:v>2.1475000000000009</c:v>
                </c:pt>
                <c:pt idx="5355">
                  <c:v>2.147777777777776</c:v>
                </c:pt>
                <c:pt idx="5356">
                  <c:v>2.1483333333333334</c:v>
                </c:pt>
                <c:pt idx="5357">
                  <c:v>2.1486111111111104</c:v>
                </c:pt>
                <c:pt idx="5358">
                  <c:v>2.149166666666666</c:v>
                </c:pt>
                <c:pt idx="5359">
                  <c:v>2.1497222222222199</c:v>
                </c:pt>
                <c:pt idx="5360">
                  <c:v>2.1500000000000004</c:v>
                </c:pt>
                <c:pt idx="5361">
                  <c:v>2.150555555555556</c:v>
                </c:pt>
                <c:pt idx="5362">
                  <c:v>2.1508333333333347</c:v>
                </c:pt>
                <c:pt idx="5363">
                  <c:v>2.1511111111111099</c:v>
                </c:pt>
                <c:pt idx="5364">
                  <c:v>2.1513888888888886</c:v>
                </c:pt>
                <c:pt idx="5365">
                  <c:v>2.1519444444444442</c:v>
                </c:pt>
                <c:pt idx="5366">
                  <c:v>2.1522222222222211</c:v>
                </c:pt>
                <c:pt idx="5367">
                  <c:v>2.1527777777777786</c:v>
                </c:pt>
                <c:pt idx="5368">
                  <c:v>2.1530555555555537</c:v>
                </c:pt>
                <c:pt idx="5369">
                  <c:v>2.1533333333333324</c:v>
                </c:pt>
                <c:pt idx="5370">
                  <c:v>2.1536111111111111</c:v>
                </c:pt>
                <c:pt idx="5371">
                  <c:v>2.1541666666666686</c:v>
                </c:pt>
                <c:pt idx="5372">
                  <c:v>2.1547222222222224</c:v>
                </c:pt>
                <c:pt idx="5373">
                  <c:v>2.1552777777777781</c:v>
                </c:pt>
                <c:pt idx="5374">
                  <c:v>2.1558333333333337</c:v>
                </c:pt>
                <c:pt idx="5375">
                  <c:v>2.1561111111111124</c:v>
                </c:pt>
                <c:pt idx="5376">
                  <c:v>2.1563888888888876</c:v>
                </c:pt>
                <c:pt idx="5377">
                  <c:v>2.156944444444445</c:v>
                </c:pt>
                <c:pt idx="5378">
                  <c:v>2.1572222222222219</c:v>
                </c:pt>
                <c:pt idx="5379">
                  <c:v>2.1577777777777776</c:v>
                </c:pt>
                <c:pt idx="5380">
                  <c:v>2.1583333333333314</c:v>
                </c:pt>
                <c:pt idx="5381">
                  <c:v>2.1586111111111101</c:v>
                </c:pt>
                <c:pt idx="5382">
                  <c:v>2.1591666666666658</c:v>
                </c:pt>
                <c:pt idx="5383">
                  <c:v>2.1597222222222214</c:v>
                </c:pt>
                <c:pt idx="5384">
                  <c:v>2.1602777777777753</c:v>
                </c:pt>
                <c:pt idx="5385">
                  <c:v>2.1605555555555558</c:v>
                </c:pt>
                <c:pt idx="5386">
                  <c:v>2.1611111111111114</c:v>
                </c:pt>
                <c:pt idx="5387">
                  <c:v>2.1613888888888901</c:v>
                </c:pt>
                <c:pt idx="5388">
                  <c:v>2.161944444444444</c:v>
                </c:pt>
                <c:pt idx="5389">
                  <c:v>2.1622222222222227</c:v>
                </c:pt>
                <c:pt idx="5390">
                  <c:v>2.1627777777777801</c:v>
                </c:pt>
                <c:pt idx="5391">
                  <c:v>2.1630555555555553</c:v>
                </c:pt>
                <c:pt idx="5392">
                  <c:v>2.1636111111111092</c:v>
                </c:pt>
                <c:pt idx="5393">
                  <c:v>2.1641666666666666</c:v>
                </c:pt>
                <c:pt idx="5394">
                  <c:v>2.164722222222224</c:v>
                </c:pt>
                <c:pt idx="5395">
                  <c:v>2.1649999999999991</c:v>
                </c:pt>
                <c:pt idx="5396">
                  <c:v>2.1652777777777779</c:v>
                </c:pt>
                <c:pt idx="5397">
                  <c:v>2.165555555555553</c:v>
                </c:pt>
                <c:pt idx="5398">
                  <c:v>2.1661111111111104</c:v>
                </c:pt>
                <c:pt idx="5399">
                  <c:v>2.1663888888888891</c:v>
                </c:pt>
                <c:pt idx="5400">
                  <c:v>2.166944444444443</c:v>
                </c:pt>
                <c:pt idx="5401">
                  <c:v>2.1672222222222217</c:v>
                </c:pt>
                <c:pt idx="5402">
                  <c:v>2.1677777777777774</c:v>
                </c:pt>
                <c:pt idx="5403">
                  <c:v>2.1680555555555578</c:v>
                </c:pt>
                <c:pt idx="5404">
                  <c:v>2.168333333333333</c:v>
                </c:pt>
                <c:pt idx="5405">
                  <c:v>2.1686111111111117</c:v>
                </c:pt>
                <c:pt idx="5406">
                  <c:v>2.1691666666666674</c:v>
                </c:pt>
                <c:pt idx="5407">
                  <c:v>2.1697222222222212</c:v>
                </c:pt>
                <c:pt idx="5408">
                  <c:v>2.1700000000000017</c:v>
                </c:pt>
                <c:pt idx="5409">
                  <c:v>2.1702777777777769</c:v>
                </c:pt>
                <c:pt idx="5410">
                  <c:v>2.1705555555555556</c:v>
                </c:pt>
                <c:pt idx="5411">
                  <c:v>2.1711111111111112</c:v>
                </c:pt>
                <c:pt idx="5412">
                  <c:v>2.1716666666666669</c:v>
                </c:pt>
                <c:pt idx="5413">
                  <c:v>2.1722222222222207</c:v>
                </c:pt>
                <c:pt idx="5414">
                  <c:v>2.1724999999999994</c:v>
                </c:pt>
                <c:pt idx="5415">
                  <c:v>2.1730555555555551</c:v>
                </c:pt>
                <c:pt idx="5416">
                  <c:v>2.1733333333333356</c:v>
                </c:pt>
                <c:pt idx="5417">
                  <c:v>2.1736111111111107</c:v>
                </c:pt>
                <c:pt idx="5418">
                  <c:v>2.1738888888888894</c:v>
                </c:pt>
                <c:pt idx="5419">
                  <c:v>2.1744444444444451</c:v>
                </c:pt>
                <c:pt idx="5420">
                  <c:v>2.174722222222222</c:v>
                </c:pt>
                <c:pt idx="5421">
                  <c:v>2.1750000000000007</c:v>
                </c:pt>
                <c:pt idx="5422">
                  <c:v>2.1755555555555546</c:v>
                </c:pt>
                <c:pt idx="5423">
                  <c:v>2.1758333333333333</c:v>
                </c:pt>
                <c:pt idx="5424">
                  <c:v>2.1761111111111084</c:v>
                </c:pt>
                <c:pt idx="5425">
                  <c:v>2.1766666666666659</c:v>
                </c:pt>
                <c:pt idx="5426">
                  <c:v>2.1769444444444446</c:v>
                </c:pt>
                <c:pt idx="5427">
                  <c:v>2.1774999999999984</c:v>
                </c:pt>
                <c:pt idx="5428">
                  <c:v>2.1777777777777771</c:v>
                </c:pt>
                <c:pt idx="5429">
                  <c:v>2.1780555555555559</c:v>
                </c:pt>
                <c:pt idx="5430">
                  <c:v>2.1783333333333328</c:v>
                </c:pt>
                <c:pt idx="5431">
                  <c:v>2.1786111111111133</c:v>
                </c:pt>
                <c:pt idx="5432">
                  <c:v>2.1788888888888884</c:v>
                </c:pt>
                <c:pt idx="5433">
                  <c:v>2.1794444444444423</c:v>
                </c:pt>
                <c:pt idx="5434">
                  <c:v>2.1797222222222228</c:v>
                </c:pt>
                <c:pt idx="5435">
                  <c:v>2.1802777777777784</c:v>
                </c:pt>
                <c:pt idx="5436">
                  <c:v>2.1805555555555571</c:v>
                </c:pt>
                <c:pt idx="5437">
                  <c:v>2.181111111111111</c:v>
                </c:pt>
                <c:pt idx="5438">
                  <c:v>2.1816666666666666</c:v>
                </c:pt>
                <c:pt idx="5439">
                  <c:v>2.1819444444444436</c:v>
                </c:pt>
                <c:pt idx="5440">
                  <c:v>2.182500000000001</c:v>
                </c:pt>
                <c:pt idx="5441">
                  <c:v>2.1830555555555549</c:v>
                </c:pt>
                <c:pt idx="5442">
                  <c:v>2.1833333333333336</c:v>
                </c:pt>
                <c:pt idx="5443">
                  <c:v>2.183888888888891</c:v>
                </c:pt>
                <c:pt idx="5444">
                  <c:v>2.1844444444444449</c:v>
                </c:pt>
                <c:pt idx="5445">
                  <c:v>2.18472222222222</c:v>
                </c:pt>
                <c:pt idx="5446">
                  <c:v>2.1850000000000005</c:v>
                </c:pt>
                <c:pt idx="5447">
                  <c:v>2.1855555555555561</c:v>
                </c:pt>
                <c:pt idx="5448">
                  <c:v>2.1858333333333348</c:v>
                </c:pt>
                <c:pt idx="5449">
                  <c:v>2.1863888888888887</c:v>
                </c:pt>
                <c:pt idx="5450">
                  <c:v>2.1866666666666639</c:v>
                </c:pt>
                <c:pt idx="5451">
                  <c:v>2.1872222222222213</c:v>
                </c:pt>
                <c:pt idx="5452">
                  <c:v>2.1875</c:v>
                </c:pt>
                <c:pt idx="5453">
                  <c:v>2.1877777777777787</c:v>
                </c:pt>
                <c:pt idx="5454">
                  <c:v>2.1883333333333326</c:v>
                </c:pt>
                <c:pt idx="5455">
                  <c:v>2.1886111111111113</c:v>
                </c:pt>
                <c:pt idx="5456">
                  <c:v>2.1888888888888882</c:v>
                </c:pt>
                <c:pt idx="5457">
                  <c:v>2.1894444444444439</c:v>
                </c:pt>
                <c:pt idx="5458">
                  <c:v>2.1897222222222226</c:v>
                </c:pt>
                <c:pt idx="5459">
                  <c:v>2.1902777777777782</c:v>
                </c:pt>
                <c:pt idx="5460">
                  <c:v>2.1908333333333339</c:v>
                </c:pt>
                <c:pt idx="5461">
                  <c:v>2.1911111111111126</c:v>
                </c:pt>
                <c:pt idx="5462">
                  <c:v>2.1913888888888877</c:v>
                </c:pt>
                <c:pt idx="5463">
                  <c:v>2.1919444444444451</c:v>
                </c:pt>
                <c:pt idx="5464">
                  <c:v>2.192499999999999</c:v>
                </c:pt>
                <c:pt idx="5465">
                  <c:v>2.1927777777777777</c:v>
                </c:pt>
                <c:pt idx="5466">
                  <c:v>2.1933333333333316</c:v>
                </c:pt>
                <c:pt idx="5467">
                  <c:v>2.1936111111111103</c:v>
                </c:pt>
                <c:pt idx="5468">
                  <c:v>2.1941666666666659</c:v>
                </c:pt>
                <c:pt idx="5469">
                  <c:v>2.1947222222222216</c:v>
                </c:pt>
                <c:pt idx="5470">
                  <c:v>2.1950000000000003</c:v>
                </c:pt>
                <c:pt idx="5471">
                  <c:v>2.1952777777777754</c:v>
                </c:pt>
                <c:pt idx="5472">
                  <c:v>2.1958333333333329</c:v>
                </c:pt>
                <c:pt idx="5473">
                  <c:v>2.1963888888888903</c:v>
                </c:pt>
                <c:pt idx="5474">
                  <c:v>2.1966666666666654</c:v>
                </c:pt>
                <c:pt idx="5475">
                  <c:v>2.1972222222222229</c:v>
                </c:pt>
                <c:pt idx="5476">
                  <c:v>2.1974999999999998</c:v>
                </c:pt>
                <c:pt idx="5477">
                  <c:v>2.1980555555555554</c:v>
                </c:pt>
                <c:pt idx="5478">
                  <c:v>2.1983333333333341</c:v>
                </c:pt>
                <c:pt idx="5479">
                  <c:v>2.198888888888888</c:v>
                </c:pt>
                <c:pt idx="5480">
                  <c:v>2.1991666666666667</c:v>
                </c:pt>
                <c:pt idx="5481">
                  <c:v>2.1997222222222241</c:v>
                </c:pt>
                <c:pt idx="5482">
                  <c:v>2.1999999999999993</c:v>
                </c:pt>
                <c:pt idx="5483">
                  <c:v>2.200277777777778</c:v>
                </c:pt>
                <c:pt idx="5484">
                  <c:v>2.2008333333333336</c:v>
                </c:pt>
                <c:pt idx="5485">
                  <c:v>2.2013888888888893</c:v>
                </c:pt>
                <c:pt idx="5486">
                  <c:v>2.2019444444444431</c:v>
                </c:pt>
                <c:pt idx="5487">
                  <c:v>2.2025000000000006</c:v>
                </c:pt>
                <c:pt idx="5488">
                  <c:v>2.2027777777777775</c:v>
                </c:pt>
                <c:pt idx="5489">
                  <c:v>2.203055555555558</c:v>
                </c:pt>
                <c:pt idx="5490">
                  <c:v>2.2036111111111119</c:v>
                </c:pt>
                <c:pt idx="5491">
                  <c:v>2.2041666666666657</c:v>
                </c:pt>
                <c:pt idx="5492">
                  <c:v>2.2047222222222214</c:v>
                </c:pt>
                <c:pt idx="5493">
                  <c:v>2.205277777777777</c:v>
                </c:pt>
                <c:pt idx="5494">
                  <c:v>2.2055555555555557</c:v>
                </c:pt>
                <c:pt idx="5495">
                  <c:v>2.2061111111111114</c:v>
                </c:pt>
                <c:pt idx="5496">
                  <c:v>2.2063888888888883</c:v>
                </c:pt>
                <c:pt idx="5497">
                  <c:v>2.2069444444444457</c:v>
                </c:pt>
                <c:pt idx="5498">
                  <c:v>2.2074999999999996</c:v>
                </c:pt>
                <c:pt idx="5499">
                  <c:v>2.2077777777777783</c:v>
                </c:pt>
                <c:pt idx="5500">
                  <c:v>2.2083333333333357</c:v>
                </c:pt>
                <c:pt idx="5501">
                  <c:v>2.2086111111111109</c:v>
                </c:pt>
                <c:pt idx="5502">
                  <c:v>2.2091666666666647</c:v>
                </c:pt>
                <c:pt idx="5503">
                  <c:v>2.2097222222222221</c:v>
                </c:pt>
                <c:pt idx="5504">
                  <c:v>2.2099999999999991</c:v>
                </c:pt>
                <c:pt idx="5505">
                  <c:v>2.2108333333333334</c:v>
                </c:pt>
                <c:pt idx="5506">
                  <c:v>2.2111111111111086</c:v>
                </c:pt>
                <c:pt idx="5507">
                  <c:v>2.211666666666666</c:v>
                </c:pt>
                <c:pt idx="5508">
                  <c:v>2.2122222222222234</c:v>
                </c:pt>
                <c:pt idx="5509">
                  <c:v>2.2124999999999986</c:v>
                </c:pt>
                <c:pt idx="5510">
                  <c:v>2.2127777777777773</c:v>
                </c:pt>
                <c:pt idx="5511">
                  <c:v>2.213055555555556</c:v>
                </c:pt>
                <c:pt idx="5512">
                  <c:v>2.2136111111111134</c:v>
                </c:pt>
                <c:pt idx="5513">
                  <c:v>2.2138888888888886</c:v>
                </c:pt>
                <c:pt idx="5514">
                  <c:v>2.2141666666666673</c:v>
                </c:pt>
                <c:pt idx="5515">
                  <c:v>2.2144444444444424</c:v>
                </c:pt>
                <c:pt idx="5516">
                  <c:v>2.2149999999999999</c:v>
                </c:pt>
                <c:pt idx="5517">
                  <c:v>2.2152777777777768</c:v>
                </c:pt>
                <c:pt idx="5518">
                  <c:v>2.2155555555555573</c:v>
                </c:pt>
                <c:pt idx="5519">
                  <c:v>2.2163888888888863</c:v>
                </c:pt>
                <c:pt idx="5520">
                  <c:v>2.2166666666666668</c:v>
                </c:pt>
                <c:pt idx="5521">
                  <c:v>2.2172222222222224</c:v>
                </c:pt>
                <c:pt idx="5522">
                  <c:v>2.2175000000000011</c:v>
                </c:pt>
                <c:pt idx="5523">
                  <c:v>2.2177777777777763</c:v>
                </c:pt>
                <c:pt idx="5524">
                  <c:v>2.218055555555555</c:v>
                </c:pt>
                <c:pt idx="5525">
                  <c:v>2.2186111111111106</c:v>
                </c:pt>
                <c:pt idx="5526">
                  <c:v>2.2188888888888911</c:v>
                </c:pt>
                <c:pt idx="5527">
                  <c:v>2.2191666666666663</c:v>
                </c:pt>
                <c:pt idx="5528">
                  <c:v>2.219444444444445</c:v>
                </c:pt>
                <c:pt idx="5529">
                  <c:v>2.2197222222222202</c:v>
                </c:pt>
                <c:pt idx="5530">
                  <c:v>2.2200000000000006</c:v>
                </c:pt>
                <c:pt idx="5531">
                  <c:v>2.220833333333335</c:v>
                </c:pt>
                <c:pt idx="5532">
                  <c:v>2.2211111111111101</c:v>
                </c:pt>
                <c:pt idx="5533">
                  <c:v>2.2213888888888889</c:v>
                </c:pt>
                <c:pt idx="5534">
                  <c:v>2.221666666666664</c:v>
                </c:pt>
                <c:pt idx="5535">
                  <c:v>2.2222222222222214</c:v>
                </c:pt>
                <c:pt idx="5536">
                  <c:v>2.2227777777777789</c:v>
                </c:pt>
                <c:pt idx="5537">
                  <c:v>2.2233333333333327</c:v>
                </c:pt>
                <c:pt idx="5538">
                  <c:v>2.2236111111111114</c:v>
                </c:pt>
                <c:pt idx="5539">
                  <c:v>2.2241666666666688</c:v>
                </c:pt>
                <c:pt idx="5540">
                  <c:v>2.2247222222222227</c:v>
                </c:pt>
                <c:pt idx="5541">
                  <c:v>2.2249999999999979</c:v>
                </c:pt>
                <c:pt idx="5542">
                  <c:v>2.2255555555555553</c:v>
                </c:pt>
                <c:pt idx="5543">
                  <c:v>2.225833333333334</c:v>
                </c:pt>
                <c:pt idx="5544">
                  <c:v>2.2261111111111127</c:v>
                </c:pt>
                <c:pt idx="5545">
                  <c:v>2.2263888888888879</c:v>
                </c:pt>
                <c:pt idx="5546">
                  <c:v>2.2266666666666666</c:v>
                </c:pt>
                <c:pt idx="5547">
                  <c:v>2.2272222222222222</c:v>
                </c:pt>
                <c:pt idx="5548">
                  <c:v>2.2274999999999991</c:v>
                </c:pt>
                <c:pt idx="5549">
                  <c:v>2.2277777777777779</c:v>
                </c:pt>
                <c:pt idx="5550">
                  <c:v>2.2283333333333317</c:v>
                </c:pt>
                <c:pt idx="5551">
                  <c:v>2.2288888888888891</c:v>
                </c:pt>
                <c:pt idx="5552">
                  <c:v>2.2294444444444466</c:v>
                </c:pt>
                <c:pt idx="5553">
                  <c:v>2.2297222222222217</c:v>
                </c:pt>
                <c:pt idx="5554">
                  <c:v>2.2300000000000004</c:v>
                </c:pt>
                <c:pt idx="5555">
                  <c:v>2.2302777777777756</c:v>
                </c:pt>
                <c:pt idx="5556">
                  <c:v>2.230833333333333</c:v>
                </c:pt>
                <c:pt idx="5557">
                  <c:v>2.2313888888888904</c:v>
                </c:pt>
                <c:pt idx="5558">
                  <c:v>2.2316666666666656</c:v>
                </c:pt>
                <c:pt idx="5559">
                  <c:v>2.2322222222222194</c:v>
                </c:pt>
                <c:pt idx="5560">
                  <c:v>2.2327777777777769</c:v>
                </c:pt>
                <c:pt idx="5561">
                  <c:v>2.2333333333333343</c:v>
                </c:pt>
                <c:pt idx="5562">
                  <c:v>2.2336111111111094</c:v>
                </c:pt>
                <c:pt idx="5563">
                  <c:v>2.2341666666666669</c:v>
                </c:pt>
                <c:pt idx="5564">
                  <c:v>2.2344444444444438</c:v>
                </c:pt>
                <c:pt idx="5565">
                  <c:v>2.2349999999999994</c:v>
                </c:pt>
                <c:pt idx="5566">
                  <c:v>2.2352777777777781</c:v>
                </c:pt>
                <c:pt idx="5567">
                  <c:v>2.2355555555555533</c:v>
                </c:pt>
                <c:pt idx="5568">
                  <c:v>2.2358333333333338</c:v>
                </c:pt>
                <c:pt idx="5569">
                  <c:v>2.2363888888888894</c:v>
                </c:pt>
                <c:pt idx="5570">
                  <c:v>2.2369444444444433</c:v>
                </c:pt>
                <c:pt idx="5571">
                  <c:v>2.237222222222222</c:v>
                </c:pt>
                <c:pt idx="5572">
                  <c:v>2.2377777777777776</c:v>
                </c:pt>
                <c:pt idx="5573">
                  <c:v>2.2383333333333333</c:v>
                </c:pt>
                <c:pt idx="5574">
                  <c:v>2.2388888888888872</c:v>
                </c:pt>
                <c:pt idx="5575">
                  <c:v>2.2391666666666659</c:v>
                </c:pt>
                <c:pt idx="5576">
                  <c:v>2.2397222222222215</c:v>
                </c:pt>
                <c:pt idx="5577">
                  <c:v>2.2402777777777771</c:v>
                </c:pt>
                <c:pt idx="5578">
                  <c:v>2.2405555555555559</c:v>
                </c:pt>
                <c:pt idx="5579">
                  <c:v>2.2411111111111115</c:v>
                </c:pt>
                <c:pt idx="5580">
                  <c:v>2.2416666666666671</c:v>
                </c:pt>
                <c:pt idx="5581">
                  <c:v>2.2419444444444458</c:v>
                </c:pt>
                <c:pt idx="5582">
                  <c:v>2.2424999999999997</c:v>
                </c:pt>
                <c:pt idx="5583">
                  <c:v>2.2427777777777784</c:v>
                </c:pt>
                <c:pt idx="5584">
                  <c:v>2.2430555555555554</c:v>
                </c:pt>
                <c:pt idx="5585">
                  <c:v>2.2433333333333323</c:v>
                </c:pt>
                <c:pt idx="5586">
                  <c:v>2.243611111111111</c:v>
                </c:pt>
                <c:pt idx="5587">
                  <c:v>2.2438888888888897</c:v>
                </c:pt>
                <c:pt idx="5588">
                  <c:v>2.2444444444444436</c:v>
                </c:pt>
                <c:pt idx="5589">
                  <c:v>2.2447222222222223</c:v>
                </c:pt>
                <c:pt idx="5590">
                  <c:v>2.2452777777777797</c:v>
                </c:pt>
                <c:pt idx="5591">
                  <c:v>2.2455555555555549</c:v>
                </c:pt>
                <c:pt idx="5592">
                  <c:v>2.2461111111111087</c:v>
                </c:pt>
                <c:pt idx="5593">
                  <c:v>2.2466666666666661</c:v>
                </c:pt>
                <c:pt idx="5594">
                  <c:v>2.2469444444444449</c:v>
                </c:pt>
                <c:pt idx="5595">
                  <c:v>2.2474999999999987</c:v>
                </c:pt>
                <c:pt idx="5596">
                  <c:v>2.2477777777777774</c:v>
                </c:pt>
                <c:pt idx="5597">
                  <c:v>2.2483333333333331</c:v>
                </c:pt>
                <c:pt idx="5598">
                  <c:v>2.2488888888888887</c:v>
                </c:pt>
                <c:pt idx="5599">
                  <c:v>2.2491666666666674</c:v>
                </c:pt>
                <c:pt idx="5600">
                  <c:v>2.2497222222222213</c:v>
                </c:pt>
                <c:pt idx="5601">
                  <c:v>2.2502777777777769</c:v>
                </c:pt>
                <c:pt idx="5602">
                  <c:v>2.2505555555555574</c:v>
                </c:pt>
                <c:pt idx="5603">
                  <c:v>2.2511111111111113</c:v>
                </c:pt>
                <c:pt idx="5604">
                  <c:v>2.2516666666666669</c:v>
                </c:pt>
                <c:pt idx="5605">
                  <c:v>2.2519444444444439</c:v>
                </c:pt>
                <c:pt idx="5606">
                  <c:v>2.2525000000000013</c:v>
                </c:pt>
                <c:pt idx="5607">
                  <c:v>2.2527777777777764</c:v>
                </c:pt>
                <c:pt idx="5608">
                  <c:v>2.2530555555555551</c:v>
                </c:pt>
                <c:pt idx="5609">
                  <c:v>2.2533333333333339</c:v>
                </c:pt>
                <c:pt idx="5610">
                  <c:v>2.2538888888888913</c:v>
                </c:pt>
                <c:pt idx="5611">
                  <c:v>2.2544444444444451</c:v>
                </c:pt>
                <c:pt idx="5612">
                  <c:v>2.2547222222222203</c:v>
                </c:pt>
                <c:pt idx="5613">
                  <c:v>2.2552777777777777</c:v>
                </c:pt>
                <c:pt idx="5614">
                  <c:v>2.2558333333333351</c:v>
                </c:pt>
                <c:pt idx="5615">
                  <c:v>2.2561111111111103</c:v>
                </c:pt>
                <c:pt idx="5616">
                  <c:v>2.2566666666666642</c:v>
                </c:pt>
                <c:pt idx="5617">
                  <c:v>2.2572222222222216</c:v>
                </c:pt>
                <c:pt idx="5618">
                  <c:v>2.2575000000000003</c:v>
                </c:pt>
                <c:pt idx="5619">
                  <c:v>2.257777777777779</c:v>
                </c:pt>
                <c:pt idx="5620">
                  <c:v>2.2583333333333329</c:v>
                </c:pt>
                <c:pt idx="5621">
                  <c:v>2.2586111111111116</c:v>
                </c:pt>
                <c:pt idx="5622">
                  <c:v>2.2588888888888885</c:v>
                </c:pt>
                <c:pt idx="5623">
                  <c:v>2.2594444444444441</c:v>
                </c:pt>
                <c:pt idx="5624">
                  <c:v>2.259999999999998</c:v>
                </c:pt>
                <c:pt idx="5625">
                  <c:v>2.2602777777777767</c:v>
                </c:pt>
                <c:pt idx="5626">
                  <c:v>2.2608333333333324</c:v>
                </c:pt>
                <c:pt idx="5627">
                  <c:v>2.2611111111111128</c:v>
                </c:pt>
                <c:pt idx="5628">
                  <c:v>2.2616666666666667</c:v>
                </c:pt>
                <c:pt idx="5629">
                  <c:v>2.2619444444444419</c:v>
                </c:pt>
                <c:pt idx="5630">
                  <c:v>2.2624999999999993</c:v>
                </c:pt>
                <c:pt idx="5631">
                  <c:v>2.262777777777778</c:v>
                </c:pt>
                <c:pt idx="5632">
                  <c:v>2.2630555555555567</c:v>
                </c:pt>
                <c:pt idx="5633">
                  <c:v>2.2636111111111106</c:v>
                </c:pt>
                <c:pt idx="5634">
                  <c:v>2.2638888888888893</c:v>
                </c:pt>
                <c:pt idx="5635">
                  <c:v>2.2644444444444467</c:v>
                </c:pt>
                <c:pt idx="5636">
                  <c:v>2.2647222222222219</c:v>
                </c:pt>
                <c:pt idx="5637">
                  <c:v>2.2650000000000006</c:v>
                </c:pt>
                <c:pt idx="5638">
                  <c:v>2.2652777777777757</c:v>
                </c:pt>
                <c:pt idx="5639">
                  <c:v>2.2655555555555562</c:v>
                </c:pt>
                <c:pt idx="5640">
                  <c:v>2.2661111111111119</c:v>
                </c:pt>
                <c:pt idx="5641">
                  <c:v>2.2666666666666657</c:v>
                </c:pt>
                <c:pt idx="5642">
                  <c:v>2.2672222222222196</c:v>
                </c:pt>
                <c:pt idx="5643">
                  <c:v>2.2675000000000001</c:v>
                </c:pt>
                <c:pt idx="5644">
                  <c:v>2.2680555555555557</c:v>
                </c:pt>
                <c:pt idx="5645">
                  <c:v>2.2683333333333344</c:v>
                </c:pt>
                <c:pt idx="5646">
                  <c:v>2.2688888888888883</c:v>
                </c:pt>
                <c:pt idx="5647">
                  <c:v>2.269166666666667</c:v>
                </c:pt>
                <c:pt idx="5648">
                  <c:v>2.2694444444444439</c:v>
                </c:pt>
                <c:pt idx="5649">
                  <c:v>2.2699999999999996</c:v>
                </c:pt>
                <c:pt idx="5650">
                  <c:v>2.2702777777777783</c:v>
                </c:pt>
                <c:pt idx="5651">
                  <c:v>2.2705555555555534</c:v>
                </c:pt>
                <c:pt idx="5652">
                  <c:v>2.2711111111111109</c:v>
                </c:pt>
                <c:pt idx="5653">
                  <c:v>2.2713888888888896</c:v>
                </c:pt>
                <c:pt idx="5654">
                  <c:v>2.2716666666666683</c:v>
                </c:pt>
                <c:pt idx="5655">
                  <c:v>2.2719444444444434</c:v>
                </c:pt>
                <c:pt idx="5656">
                  <c:v>2.2722222222222221</c:v>
                </c:pt>
                <c:pt idx="5657">
                  <c:v>2.2724999999999973</c:v>
                </c:pt>
                <c:pt idx="5658">
                  <c:v>2.2727777777777778</c:v>
                </c:pt>
                <c:pt idx="5659">
                  <c:v>2.2730555555555547</c:v>
                </c:pt>
                <c:pt idx="5660">
                  <c:v>2.2736111111111121</c:v>
                </c:pt>
                <c:pt idx="5661">
                  <c:v>2.2738888888888873</c:v>
                </c:pt>
                <c:pt idx="5662">
                  <c:v>2.274166666666666</c:v>
                </c:pt>
                <c:pt idx="5663">
                  <c:v>2.2744444444444447</c:v>
                </c:pt>
                <c:pt idx="5664">
                  <c:v>2.2747222222222216</c:v>
                </c:pt>
                <c:pt idx="5665">
                  <c:v>2.2750000000000021</c:v>
                </c:pt>
                <c:pt idx="5666">
                  <c:v>2.275555555555556</c:v>
                </c:pt>
                <c:pt idx="5667">
                  <c:v>2.2761111111111116</c:v>
                </c:pt>
                <c:pt idx="5668">
                  <c:v>2.2763888888888886</c:v>
                </c:pt>
                <c:pt idx="5669">
                  <c:v>2.2766666666666673</c:v>
                </c:pt>
                <c:pt idx="5670">
                  <c:v>2.2772222222222211</c:v>
                </c:pt>
                <c:pt idx="5671">
                  <c:v>2.277777777777775</c:v>
                </c:pt>
                <c:pt idx="5672">
                  <c:v>2.2780555555555555</c:v>
                </c:pt>
                <c:pt idx="5673">
                  <c:v>2.2783333333333324</c:v>
                </c:pt>
                <c:pt idx="5674">
                  <c:v>2.2788888888888899</c:v>
                </c:pt>
                <c:pt idx="5675">
                  <c:v>2.279166666666665</c:v>
                </c:pt>
                <c:pt idx="5676">
                  <c:v>2.2794444444444437</c:v>
                </c:pt>
                <c:pt idx="5677">
                  <c:v>2.2797222222222224</c:v>
                </c:pt>
                <c:pt idx="5678">
                  <c:v>2.2799999999999994</c:v>
                </c:pt>
                <c:pt idx="5679">
                  <c:v>2.280555555555555</c:v>
                </c:pt>
                <c:pt idx="5680">
                  <c:v>2.2811111111111089</c:v>
                </c:pt>
                <c:pt idx="5681">
                  <c:v>2.2813888888888894</c:v>
                </c:pt>
                <c:pt idx="5682">
                  <c:v>2.2816666666666663</c:v>
                </c:pt>
                <c:pt idx="5683">
                  <c:v>2.281944444444445</c:v>
                </c:pt>
                <c:pt idx="5684">
                  <c:v>2.2822222222222237</c:v>
                </c:pt>
                <c:pt idx="5685">
                  <c:v>2.2824999999999989</c:v>
                </c:pt>
                <c:pt idx="5686">
                  <c:v>2.2830555555555563</c:v>
                </c:pt>
                <c:pt idx="5687">
                  <c:v>2.2833333333333332</c:v>
                </c:pt>
                <c:pt idx="5688">
                  <c:v>2.2838888888888889</c:v>
                </c:pt>
                <c:pt idx="5689">
                  <c:v>2.2841666666666676</c:v>
                </c:pt>
                <c:pt idx="5690">
                  <c:v>2.2844444444444427</c:v>
                </c:pt>
                <c:pt idx="5691">
                  <c:v>2.2850000000000001</c:v>
                </c:pt>
                <c:pt idx="5692">
                  <c:v>2.2855555555555576</c:v>
                </c:pt>
                <c:pt idx="5693">
                  <c:v>2.2858333333333327</c:v>
                </c:pt>
                <c:pt idx="5694">
                  <c:v>2.2863888888888866</c:v>
                </c:pt>
                <c:pt idx="5695">
                  <c:v>2.286944444444444</c:v>
                </c:pt>
                <c:pt idx="5696">
                  <c:v>2.2872222222222227</c:v>
                </c:pt>
                <c:pt idx="5697">
                  <c:v>2.2875000000000014</c:v>
                </c:pt>
                <c:pt idx="5698">
                  <c:v>2.2877777777777766</c:v>
                </c:pt>
                <c:pt idx="5699">
                  <c:v>2.2880555555555553</c:v>
                </c:pt>
                <c:pt idx="5700">
                  <c:v>2.288333333333334</c:v>
                </c:pt>
                <c:pt idx="5701">
                  <c:v>2.2886111111111109</c:v>
                </c:pt>
                <c:pt idx="5702">
                  <c:v>2.2891666666666666</c:v>
                </c:pt>
                <c:pt idx="5703">
                  <c:v>2.2894444444444453</c:v>
                </c:pt>
                <c:pt idx="5704">
                  <c:v>2.2899999999999991</c:v>
                </c:pt>
                <c:pt idx="5705">
                  <c:v>2.2902777777777779</c:v>
                </c:pt>
                <c:pt idx="5706">
                  <c:v>2.2905555555555548</c:v>
                </c:pt>
                <c:pt idx="5707">
                  <c:v>2.2911111111111104</c:v>
                </c:pt>
                <c:pt idx="5708">
                  <c:v>2.2916666666666643</c:v>
                </c:pt>
                <c:pt idx="5709">
                  <c:v>2.2919444444444448</c:v>
                </c:pt>
                <c:pt idx="5710">
                  <c:v>2.2922222222222217</c:v>
                </c:pt>
                <c:pt idx="5711">
                  <c:v>2.2925000000000004</c:v>
                </c:pt>
                <c:pt idx="5712">
                  <c:v>2.2930555555555543</c:v>
                </c:pt>
                <c:pt idx="5713">
                  <c:v>2.293333333333333</c:v>
                </c:pt>
                <c:pt idx="5714">
                  <c:v>2.2938888888888886</c:v>
                </c:pt>
                <c:pt idx="5715">
                  <c:v>2.2944444444444443</c:v>
                </c:pt>
                <c:pt idx="5716">
                  <c:v>2.294722222222223</c:v>
                </c:pt>
                <c:pt idx="5717">
                  <c:v>2.2949999999999982</c:v>
                </c:pt>
                <c:pt idx="5718">
                  <c:v>2.2952777777777769</c:v>
                </c:pt>
                <c:pt idx="5719">
                  <c:v>2.2955555555555556</c:v>
                </c:pt>
                <c:pt idx="5720">
                  <c:v>2.296111111111113</c:v>
                </c:pt>
                <c:pt idx="5721">
                  <c:v>2.2966666666666669</c:v>
                </c:pt>
                <c:pt idx="5722">
                  <c:v>2.296944444444442</c:v>
                </c:pt>
                <c:pt idx="5723">
                  <c:v>2.2972222222222225</c:v>
                </c:pt>
                <c:pt idx="5724">
                  <c:v>2.2977777777777781</c:v>
                </c:pt>
                <c:pt idx="5725">
                  <c:v>2.298333333333332</c:v>
                </c:pt>
                <c:pt idx="5726">
                  <c:v>2.2986111111111107</c:v>
                </c:pt>
                <c:pt idx="5727">
                  <c:v>2.2991666666666664</c:v>
                </c:pt>
                <c:pt idx="5728">
                  <c:v>2.299722222222222</c:v>
                </c:pt>
                <c:pt idx="5729">
                  <c:v>2.3000000000000007</c:v>
                </c:pt>
                <c:pt idx="5730">
                  <c:v>2.3005555555555546</c:v>
                </c:pt>
                <c:pt idx="5731">
                  <c:v>2.3011111111111102</c:v>
                </c:pt>
                <c:pt idx="5732">
                  <c:v>2.3013888888888907</c:v>
                </c:pt>
                <c:pt idx="5733">
                  <c:v>2.3019444444444446</c:v>
                </c:pt>
                <c:pt idx="5734">
                  <c:v>2.3025000000000002</c:v>
                </c:pt>
                <c:pt idx="5735">
                  <c:v>2.3027777777777771</c:v>
                </c:pt>
                <c:pt idx="5736">
                  <c:v>2.3030555555555559</c:v>
                </c:pt>
                <c:pt idx="5737">
                  <c:v>2.3036111111111097</c:v>
                </c:pt>
                <c:pt idx="5738">
                  <c:v>2.3041666666666671</c:v>
                </c:pt>
                <c:pt idx="5739">
                  <c:v>2.3044444444444441</c:v>
                </c:pt>
                <c:pt idx="5740">
                  <c:v>2.3049999999999997</c:v>
                </c:pt>
                <c:pt idx="5741">
                  <c:v>2.3055555555555536</c:v>
                </c:pt>
                <c:pt idx="5742">
                  <c:v>2.306111111111111</c:v>
                </c:pt>
                <c:pt idx="5743">
                  <c:v>2.3063888888888879</c:v>
                </c:pt>
                <c:pt idx="5744">
                  <c:v>2.3069444444444436</c:v>
                </c:pt>
                <c:pt idx="5745">
                  <c:v>2.3072222222222223</c:v>
                </c:pt>
                <c:pt idx="5746">
                  <c:v>2.3074999999999974</c:v>
                </c:pt>
                <c:pt idx="5747">
                  <c:v>2.3080555555555549</c:v>
                </c:pt>
                <c:pt idx="5748">
                  <c:v>2.3086111111111123</c:v>
                </c:pt>
                <c:pt idx="5749">
                  <c:v>2.3088888888888874</c:v>
                </c:pt>
                <c:pt idx="5750">
                  <c:v>2.3094444444444449</c:v>
                </c:pt>
                <c:pt idx="5751">
                  <c:v>2.3100000000000023</c:v>
                </c:pt>
                <c:pt idx="5752">
                  <c:v>2.3102777777777774</c:v>
                </c:pt>
                <c:pt idx="5753">
                  <c:v>2.3108333333333313</c:v>
                </c:pt>
                <c:pt idx="5754">
                  <c:v>2.3113888888888887</c:v>
                </c:pt>
                <c:pt idx="5755">
                  <c:v>2.3116666666666656</c:v>
                </c:pt>
                <c:pt idx="5756">
                  <c:v>2.3119444444444461</c:v>
                </c:pt>
                <c:pt idx="5757">
                  <c:v>2.3125</c:v>
                </c:pt>
                <c:pt idx="5758">
                  <c:v>2.3130555555555556</c:v>
                </c:pt>
                <c:pt idx="5759">
                  <c:v>2.3136111111111113</c:v>
                </c:pt>
                <c:pt idx="5760">
                  <c:v>2.3141666666666652</c:v>
                </c:pt>
                <c:pt idx="5761">
                  <c:v>2.3144444444444439</c:v>
                </c:pt>
                <c:pt idx="5762">
                  <c:v>2.3147222222222226</c:v>
                </c:pt>
                <c:pt idx="5763">
                  <c:v>2.3149999999999995</c:v>
                </c:pt>
                <c:pt idx="5764">
                  <c:v>2.31527777777778</c:v>
                </c:pt>
                <c:pt idx="5765">
                  <c:v>2.3155555555555551</c:v>
                </c:pt>
                <c:pt idx="5766">
                  <c:v>2.316111111111109</c:v>
                </c:pt>
                <c:pt idx="5767">
                  <c:v>2.3166666666666664</c:v>
                </c:pt>
                <c:pt idx="5768">
                  <c:v>2.3169444444444451</c:v>
                </c:pt>
                <c:pt idx="5769">
                  <c:v>2.317499999999999</c:v>
                </c:pt>
                <c:pt idx="5770">
                  <c:v>2.3180555555555529</c:v>
                </c:pt>
                <c:pt idx="5771">
                  <c:v>2.3183333333333334</c:v>
                </c:pt>
                <c:pt idx="5772">
                  <c:v>2.318888888888889</c:v>
                </c:pt>
                <c:pt idx="5773">
                  <c:v>2.3194444444444429</c:v>
                </c:pt>
                <c:pt idx="5774">
                  <c:v>2.3197222222222216</c:v>
                </c:pt>
                <c:pt idx="5775">
                  <c:v>2.3202777777777772</c:v>
                </c:pt>
                <c:pt idx="5776">
                  <c:v>2.3205555555555577</c:v>
                </c:pt>
                <c:pt idx="5777">
                  <c:v>2.3208333333333329</c:v>
                </c:pt>
                <c:pt idx="5778">
                  <c:v>2.3211111111111116</c:v>
                </c:pt>
                <c:pt idx="5779">
                  <c:v>2.3213888888888867</c:v>
                </c:pt>
                <c:pt idx="5780">
                  <c:v>2.3219444444444441</c:v>
                </c:pt>
                <c:pt idx="5781">
                  <c:v>2.3225000000000016</c:v>
                </c:pt>
                <c:pt idx="5782">
                  <c:v>2.3227777777777767</c:v>
                </c:pt>
                <c:pt idx="5783">
                  <c:v>2.3233333333333306</c:v>
                </c:pt>
                <c:pt idx="5784">
                  <c:v>2.3236111111111111</c:v>
                </c:pt>
                <c:pt idx="5785">
                  <c:v>2.323888888888888</c:v>
                </c:pt>
                <c:pt idx="5786">
                  <c:v>2.3244444444444454</c:v>
                </c:pt>
                <c:pt idx="5787">
                  <c:v>2.3247222222222206</c:v>
                </c:pt>
                <c:pt idx="5788">
                  <c:v>2.325277777777778</c:v>
                </c:pt>
                <c:pt idx="5789">
                  <c:v>2.3255555555555549</c:v>
                </c:pt>
                <c:pt idx="5790">
                  <c:v>2.3261111111111106</c:v>
                </c:pt>
                <c:pt idx="5791">
                  <c:v>2.3266666666666644</c:v>
                </c:pt>
                <c:pt idx="5792">
                  <c:v>2.3269444444444449</c:v>
                </c:pt>
                <c:pt idx="5793">
                  <c:v>2.3275000000000006</c:v>
                </c:pt>
                <c:pt idx="5794">
                  <c:v>2.3280555555555544</c:v>
                </c:pt>
                <c:pt idx="5795">
                  <c:v>2.3283333333333331</c:v>
                </c:pt>
                <c:pt idx="5796">
                  <c:v>2.3288888888888888</c:v>
                </c:pt>
                <c:pt idx="5797">
                  <c:v>2.3291666666666657</c:v>
                </c:pt>
                <c:pt idx="5798">
                  <c:v>2.3294444444444444</c:v>
                </c:pt>
                <c:pt idx="5799">
                  <c:v>2.3299999999999983</c:v>
                </c:pt>
                <c:pt idx="5800">
                  <c:v>2.3305555555555557</c:v>
                </c:pt>
                <c:pt idx="5801">
                  <c:v>2.3308333333333326</c:v>
                </c:pt>
                <c:pt idx="5802">
                  <c:v>2.3313888888888883</c:v>
                </c:pt>
                <c:pt idx="5803">
                  <c:v>2.331666666666667</c:v>
                </c:pt>
                <c:pt idx="5804">
                  <c:v>2.3322222222222226</c:v>
                </c:pt>
                <c:pt idx="5805">
                  <c:v>2.3324999999999996</c:v>
                </c:pt>
                <c:pt idx="5806">
                  <c:v>2.3327777777777783</c:v>
                </c:pt>
                <c:pt idx="5807">
                  <c:v>2.333055555555557</c:v>
                </c:pt>
                <c:pt idx="5808">
                  <c:v>2.3333333333333321</c:v>
                </c:pt>
                <c:pt idx="5809">
                  <c:v>2.3336111111111109</c:v>
                </c:pt>
                <c:pt idx="5810">
                  <c:v>2.3338888888888896</c:v>
                </c:pt>
                <c:pt idx="5811">
                  <c:v>2.3341666666666665</c:v>
                </c:pt>
                <c:pt idx="5812">
                  <c:v>2.3344444444444434</c:v>
                </c:pt>
                <c:pt idx="5813">
                  <c:v>2.3350000000000009</c:v>
                </c:pt>
                <c:pt idx="5814">
                  <c:v>2.335277777777776</c:v>
                </c:pt>
                <c:pt idx="5815">
                  <c:v>2.3358333333333334</c:v>
                </c:pt>
                <c:pt idx="5816">
                  <c:v>2.3361111111111104</c:v>
                </c:pt>
                <c:pt idx="5817">
                  <c:v>2.336666666666666</c:v>
                </c:pt>
                <c:pt idx="5818">
                  <c:v>2.3372222222222199</c:v>
                </c:pt>
                <c:pt idx="5819">
                  <c:v>2.3375000000000004</c:v>
                </c:pt>
                <c:pt idx="5820">
                  <c:v>2.338055555555556</c:v>
                </c:pt>
                <c:pt idx="5821">
                  <c:v>2.3386111111111099</c:v>
                </c:pt>
                <c:pt idx="5822">
                  <c:v>2.3391666666666673</c:v>
                </c:pt>
                <c:pt idx="5823">
                  <c:v>2.3397222222222211</c:v>
                </c:pt>
                <c:pt idx="5824">
                  <c:v>2.34</c:v>
                </c:pt>
                <c:pt idx="5825">
                  <c:v>2.3402777777777786</c:v>
                </c:pt>
                <c:pt idx="5826">
                  <c:v>2.3405555555555537</c:v>
                </c:pt>
                <c:pt idx="5827">
                  <c:v>2.3408333333333324</c:v>
                </c:pt>
                <c:pt idx="5828">
                  <c:v>2.3413888888888881</c:v>
                </c:pt>
                <c:pt idx="5829">
                  <c:v>2.3416666666666686</c:v>
                </c:pt>
                <c:pt idx="5830">
                  <c:v>2.3419444444444437</c:v>
                </c:pt>
                <c:pt idx="5831">
                  <c:v>2.3424999999999976</c:v>
                </c:pt>
                <c:pt idx="5832">
                  <c:v>2.3427777777777781</c:v>
                </c:pt>
                <c:pt idx="5833">
                  <c:v>2.343055555555555</c:v>
                </c:pt>
                <c:pt idx="5834">
                  <c:v>2.3436111111111124</c:v>
                </c:pt>
                <c:pt idx="5835">
                  <c:v>2.3438888888888876</c:v>
                </c:pt>
                <c:pt idx="5836">
                  <c:v>2.344444444444445</c:v>
                </c:pt>
                <c:pt idx="5837">
                  <c:v>2.3450000000000024</c:v>
                </c:pt>
                <c:pt idx="5838">
                  <c:v>2.3452777777777776</c:v>
                </c:pt>
                <c:pt idx="5839">
                  <c:v>2.3458333333333314</c:v>
                </c:pt>
                <c:pt idx="5840">
                  <c:v>2.3461111111111101</c:v>
                </c:pt>
                <c:pt idx="5841">
                  <c:v>2.3463888888888889</c:v>
                </c:pt>
                <c:pt idx="5842">
                  <c:v>2.3469444444444463</c:v>
                </c:pt>
                <c:pt idx="5843">
                  <c:v>2.3472222222222214</c:v>
                </c:pt>
                <c:pt idx="5844">
                  <c:v>2.3477777777777753</c:v>
                </c:pt>
                <c:pt idx="5845">
                  <c:v>2.3483333333333327</c:v>
                </c:pt>
                <c:pt idx="5846">
                  <c:v>2.3486111111111114</c:v>
                </c:pt>
                <c:pt idx="5847">
                  <c:v>2.3488888888888901</c:v>
                </c:pt>
                <c:pt idx="5848">
                  <c:v>2.3491666666666653</c:v>
                </c:pt>
                <c:pt idx="5849">
                  <c:v>2.349444444444444</c:v>
                </c:pt>
                <c:pt idx="5850">
                  <c:v>2.3499999999999996</c:v>
                </c:pt>
                <c:pt idx="5851">
                  <c:v>2.3502777777777801</c:v>
                </c:pt>
                <c:pt idx="5852">
                  <c:v>2.350833333333334</c:v>
                </c:pt>
                <c:pt idx="5853">
                  <c:v>2.3511111111111092</c:v>
                </c:pt>
                <c:pt idx="5854">
                  <c:v>2.3513888888888879</c:v>
                </c:pt>
                <c:pt idx="5855">
                  <c:v>2.3516666666666666</c:v>
                </c:pt>
                <c:pt idx="5856">
                  <c:v>2.352222222222224</c:v>
                </c:pt>
                <c:pt idx="5857">
                  <c:v>2.3524999999999991</c:v>
                </c:pt>
                <c:pt idx="5858">
                  <c:v>2.353055555555553</c:v>
                </c:pt>
                <c:pt idx="5859">
                  <c:v>2.3536111111111104</c:v>
                </c:pt>
                <c:pt idx="5860">
                  <c:v>2.3541666666666679</c:v>
                </c:pt>
                <c:pt idx="5861">
                  <c:v>2.3547222222222217</c:v>
                </c:pt>
                <c:pt idx="5862">
                  <c:v>2.3550000000000004</c:v>
                </c:pt>
                <c:pt idx="5863">
                  <c:v>2.3555555555555578</c:v>
                </c:pt>
                <c:pt idx="5864">
                  <c:v>2.355833333333333</c:v>
                </c:pt>
                <c:pt idx="5865">
                  <c:v>2.3563888888888869</c:v>
                </c:pt>
                <c:pt idx="5866">
                  <c:v>2.3566666666666656</c:v>
                </c:pt>
                <c:pt idx="5867">
                  <c:v>2.3572222222222212</c:v>
                </c:pt>
                <c:pt idx="5868">
                  <c:v>2.3575000000000017</c:v>
                </c:pt>
                <c:pt idx="5869">
                  <c:v>2.3580555555555556</c:v>
                </c:pt>
                <c:pt idx="5870">
                  <c:v>2.3583333333333307</c:v>
                </c:pt>
                <c:pt idx="5871">
                  <c:v>2.3588888888888881</c:v>
                </c:pt>
                <c:pt idx="5872">
                  <c:v>2.3591666666666669</c:v>
                </c:pt>
                <c:pt idx="5873">
                  <c:v>2.3599999999999994</c:v>
                </c:pt>
                <c:pt idx="5874">
                  <c:v>2.3605555555555551</c:v>
                </c:pt>
                <c:pt idx="5875">
                  <c:v>2.3608333333333356</c:v>
                </c:pt>
                <c:pt idx="5876">
                  <c:v>2.3613888888888894</c:v>
                </c:pt>
                <c:pt idx="5877">
                  <c:v>2.3616666666666646</c:v>
                </c:pt>
                <c:pt idx="5878">
                  <c:v>2.362222222222222</c:v>
                </c:pt>
                <c:pt idx="5879">
                  <c:v>2.3625000000000007</c:v>
                </c:pt>
                <c:pt idx="5880">
                  <c:v>2.3627777777777794</c:v>
                </c:pt>
                <c:pt idx="5881">
                  <c:v>2.3630555555555546</c:v>
                </c:pt>
                <c:pt idx="5882">
                  <c:v>2.3636111111111084</c:v>
                </c:pt>
                <c:pt idx="5883">
                  <c:v>2.3638888888888889</c:v>
                </c:pt>
                <c:pt idx="5884">
                  <c:v>2.3644444444444446</c:v>
                </c:pt>
                <c:pt idx="5885">
                  <c:v>2.3647222222222233</c:v>
                </c:pt>
                <c:pt idx="5886">
                  <c:v>2.3652777777777771</c:v>
                </c:pt>
                <c:pt idx="5887">
                  <c:v>2.3658333333333328</c:v>
                </c:pt>
                <c:pt idx="5888">
                  <c:v>2.3661111111111133</c:v>
                </c:pt>
                <c:pt idx="5889">
                  <c:v>2.3666666666666671</c:v>
                </c:pt>
                <c:pt idx="5890">
                  <c:v>2.3669444444444423</c:v>
                </c:pt>
                <c:pt idx="5891">
                  <c:v>2.3672222222222228</c:v>
                </c:pt>
                <c:pt idx="5892">
                  <c:v>2.3677777777777784</c:v>
                </c:pt>
                <c:pt idx="5893">
                  <c:v>2.3683333333333323</c:v>
                </c:pt>
                <c:pt idx="5894">
                  <c:v>2.368611111111111</c:v>
                </c:pt>
                <c:pt idx="5895">
                  <c:v>2.3694444444444436</c:v>
                </c:pt>
                <c:pt idx="5896">
                  <c:v>2.370000000000001</c:v>
                </c:pt>
                <c:pt idx="5897">
                  <c:v>2.3702777777777762</c:v>
                </c:pt>
                <c:pt idx="5898">
                  <c:v>2.3708333333333336</c:v>
                </c:pt>
                <c:pt idx="5899">
                  <c:v>2.3711111111111105</c:v>
                </c:pt>
                <c:pt idx="5900">
                  <c:v>2.371388888888891</c:v>
                </c:pt>
                <c:pt idx="5901">
                  <c:v>2.3719444444444449</c:v>
                </c:pt>
                <c:pt idx="5902">
                  <c:v>2.3725000000000005</c:v>
                </c:pt>
                <c:pt idx="5903">
                  <c:v>2.3727777777777774</c:v>
                </c:pt>
                <c:pt idx="5904">
                  <c:v>2.3730555555555561</c:v>
                </c:pt>
                <c:pt idx="5905">
                  <c:v>2.3733333333333348</c:v>
                </c:pt>
                <c:pt idx="5906">
                  <c:v>2.3738888888888887</c:v>
                </c:pt>
                <c:pt idx="5907">
                  <c:v>2.3744444444444444</c:v>
                </c:pt>
                <c:pt idx="5908">
                  <c:v>2.375</c:v>
                </c:pt>
                <c:pt idx="5909">
                  <c:v>2.3752777777777787</c:v>
                </c:pt>
                <c:pt idx="5910">
                  <c:v>2.3755555555555539</c:v>
                </c:pt>
                <c:pt idx="5911">
                  <c:v>2.3758333333333326</c:v>
                </c:pt>
                <c:pt idx="5912">
                  <c:v>2.3761111111111113</c:v>
                </c:pt>
                <c:pt idx="5913">
                  <c:v>2.3763888888888882</c:v>
                </c:pt>
                <c:pt idx="5914">
                  <c:v>2.3772222222222226</c:v>
                </c:pt>
                <c:pt idx="5915">
                  <c:v>2.3777777777777782</c:v>
                </c:pt>
                <c:pt idx="5916">
                  <c:v>2.3780555555555551</c:v>
                </c:pt>
                <c:pt idx="5917">
                  <c:v>2.3783333333333339</c:v>
                </c:pt>
                <c:pt idx="5918">
                  <c:v>2.3786111111111126</c:v>
                </c:pt>
                <c:pt idx="5919">
                  <c:v>2.3791666666666664</c:v>
                </c:pt>
                <c:pt idx="5920">
                  <c:v>2.3794444444444451</c:v>
                </c:pt>
                <c:pt idx="5921">
                  <c:v>2.3797222222222221</c:v>
                </c:pt>
                <c:pt idx="5922">
                  <c:v>2.3802777777777777</c:v>
                </c:pt>
                <c:pt idx="5923">
                  <c:v>2.3805555555555564</c:v>
                </c:pt>
                <c:pt idx="5924">
                  <c:v>2.3811111111111103</c:v>
                </c:pt>
                <c:pt idx="5925">
                  <c:v>2.381388888888889</c:v>
                </c:pt>
                <c:pt idx="5926">
                  <c:v>2.3819444444444464</c:v>
                </c:pt>
                <c:pt idx="5927">
                  <c:v>2.3825000000000003</c:v>
                </c:pt>
                <c:pt idx="5928">
                  <c:v>2.3830555555555559</c:v>
                </c:pt>
                <c:pt idx="5929">
                  <c:v>2.3836111111111116</c:v>
                </c:pt>
                <c:pt idx="5930">
                  <c:v>2.3841666666666654</c:v>
                </c:pt>
                <c:pt idx="5931">
                  <c:v>2.3847222222222229</c:v>
                </c:pt>
                <c:pt idx="5932">
                  <c:v>2.3849999999999998</c:v>
                </c:pt>
                <c:pt idx="5933">
                  <c:v>2.3855555555555554</c:v>
                </c:pt>
                <c:pt idx="5934">
                  <c:v>2.3861111111111093</c:v>
                </c:pt>
                <c:pt idx="5935">
                  <c:v>2.386388888888888</c:v>
                </c:pt>
                <c:pt idx="5936">
                  <c:v>2.3869444444444436</c:v>
                </c:pt>
                <c:pt idx="5937">
                  <c:v>2.3874999999999993</c:v>
                </c:pt>
                <c:pt idx="5938">
                  <c:v>2.387777777777778</c:v>
                </c:pt>
                <c:pt idx="5939">
                  <c:v>2.3880555555555532</c:v>
                </c:pt>
                <c:pt idx="5940">
                  <c:v>2.3886111111111106</c:v>
                </c:pt>
                <c:pt idx="5941">
                  <c:v>2.3888888888888893</c:v>
                </c:pt>
                <c:pt idx="5942">
                  <c:v>2.389166666666668</c:v>
                </c:pt>
                <c:pt idx="5943">
                  <c:v>2.3894444444444431</c:v>
                </c:pt>
                <c:pt idx="5944">
                  <c:v>2.3897222222222219</c:v>
                </c:pt>
                <c:pt idx="5945">
                  <c:v>2.3902777777777775</c:v>
                </c:pt>
                <c:pt idx="5946">
                  <c:v>2.390555555555558</c:v>
                </c:pt>
                <c:pt idx="5947">
                  <c:v>2.3911111111111119</c:v>
                </c:pt>
                <c:pt idx="5948">
                  <c:v>2.391388888888887</c:v>
                </c:pt>
                <c:pt idx="5949">
                  <c:v>2.3916666666666657</c:v>
                </c:pt>
                <c:pt idx="5950">
                  <c:v>2.3919444444444444</c:v>
                </c:pt>
                <c:pt idx="5951">
                  <c:v>2.3922222222222214</c:v>
                </c:pt>
                <c:pt idx="5952">
                  <c:v>2.3925000000000018</c:v>
                </c:pt>
                <c:pt idx="5953">
                  <c:v>2.3930555555555557</c:v>
                </c:pt>
                <c:pt idx="5954">
                  <c:v>2.3933333333333309</c:v>
                </c:pt>
                <c:pt idx="5955">
                  <c:v>2.3936111111111114</c:v>
                </c:pt>
                <c:pt idx="5956">
                  <c:v>2.394166666666667</c:v>
                </c:pt>
                <c:pt idx="5957">
                  <c:v>2.3944444444444457</c:v>
                </c:pt>
                <c:pt idx="5958">
                  <c:v>2.3947222222222209</c:v>
                </c:pt>
                <c:pt idx="5959">
                  <c:v>2.3952777777777783</c:v>
                </c:pt>
                <c:pt idx="5960">
                  <c:v>2.3955555555555552</c:v>
                </c:pt>
                <c:pt idx="5961">
                  <c:v>2.3961111111111109</c:v>
                </c:pt>
                <c:pt idx="5962">
                  <c:v>2.3966666666666647</c:v>
                </c:pt>
                <c:pt idx="5963">
                  <c:v>2.3972222222222221</c:v>
                </c:pt>
                <c:pt idx="5964">
                  <c:v>2.3974999999999991</c:v>
                </c:pt>
                <c:pt idx="5965">
                  <c:v>2.3977777777777796</c:v>
                </c:pt>
                <c:pt idx="5966">
                  <c:v>2.3980555555555547</c:v>
                </c:pt>
                <c:pt idx="5967">
                  <c:v>2.3983333333333334</c:v>
                </c:pt>
                <c:pt idx="5968">
                  <c:v>2.3986111111111086</c:v>
                </c:pt>
                <c:pt idx="5969">
                  <c:v>2.399166666666666</c:v>
                </c:pt>
                <c:pt idx="5970">
                  <c:v>2.3994444444444447</c:v>
                </c:pt>
                <c:pt idx="5971">
                  <c:v>2.3997222222222234</c:v>
                </c:pt>
                <c:pt idx="5972">
                  <c:v>2.4002777777777773</c:v>
                </c:pt>
                <c:pt idx="5973">
                  <c:v>2.400555555555556</c:v>
                </c:pt>
                <c:pt idx="5974">
                  <c:v>2.4011111111111134</c:v>
                </c:pt>
                <c:pt idx="5975">
                  <c:v>2.4013888888888886</c:v>
                </c:pt>
                <c:pt idx="5976">
                  <c:v>2.4019444444444424</c:v>
                </c:pt>
                <c:pt idx="5977">
                  <c:v>2.4022222222222211</c:v>
                </c:pt>
                <c:pt idx="5978">
                  <c:v>2.4024999999999999</c:v>
                </c:pt>
                <c:pt idx="5979">
                  <c:v>2.4030555555555573</c:v>
                </c:pt>
                <c:pt idx="5980">
                  <c:v>2.4033333333333324</c:v>
                </c:pt>
                <c:pt idx="5981">
                  <c:v>2.4036111111111111</c:v>
                </c:pt>
                <c:pt idx="5982">
                  <c:v>2.4038888888888863</c:v>
                </c:pt>
                <c:pt idx="5983">
                  <c:v>2.4044444444444437</c:v>
                </c:pt>
                <c:pt idx="5984">
                  <c:v>2.4047222222222224</c:v>
                </c:pt>
                <c:pt idx="5985">
                  <c:v>2.4052777777777763</c:v>
                </c:pt>
                <c:pt idx="5986">
                  <c:v>2.405555555555555</c:v>
                </c:pt>
                <c:pt idx="5987">
                  <c:v>2.4061111111111106</c:v>
                </c:pt>
                <c:pt idx="5988">
                  <c:v>2.4063888888888911</c:v>
                </c:pt>
                <c:pt idx="5989">
                  <c:v>2.406944444444445</c:v>
                </c:pt>
                <c:pt idx="5990">
                  <c:v>2.4072222222222202</c:v>
                </c:pt>
                <c:pt idx="5991">
                  <c:v>2.4075000000000006</c:v>
                </c:pt>
                <c:pt idx="5992">
                  <c:v>2.4077777777777776</c:v>
                </c:pt>
                <c:pt idx="5993">
                  <c:v>2.4080555555555563</c:v>
                </c:pt>
                <c:pt idx="5994">
                  <c:v>2.408333333333335</c:v>
                </c:pt>
                <c:pt idx="5995">
                  <c:v>2.4086111111111101</c:v>
                </c:pt>
                <c:pt idx="5996">
                  <c:v>2.4088888888888889</c:v>
                </c:pt>
                <c:pt idx="5997">
                  <c:v>2.409166666666664</c:v>
                </c:pt>
                <c:pt idx="5998">
                  <c:v>2.4097222222222214</c:v>
                </c:pt>
                <c:pt idx="5999">
                  <c:v>2.41</c:v>
                </c:pt>
                <c:pt idx="6000">
                  <c:v>2.4102777777777789</c:v>
                </c:pt>
                <c:pt idx="6001">
                  <c:v>2.4111111111111114</c:v>
                </c:pt>
                <c:pt idx="6002">
                  <c:v>2.4113888888888884</c:v>
                </c:pt>
                <c:pt idx="6003">
                  <c:v>2.4116666666666688</c:v>
                </c:pt>
                <c:pt idx="6004">
                  <c:v>2.4122222222222227</c:v>
                </c:pt>
                <c:pt idx="6005">
                  <c:v>2.4124999999999979</c:v>
                </c:pt>
                <c:pt idx="6006">
                  <c:v>2.4130555555555553</c:v>
                </c:pt>
                <c:pt idx="6007">
                  <c:v>2.413333333333334</c:v>
                </c:pt>
                <c:pt idx="6008">
                  <c:v>2.4138888888888879</c:v>
                </c:pt>
                <c:pt idx="6009">
                  <c:v>2.4141666666666666</c:v>
                </c:pt>
                <c:pt idx="6010">
                  <c:v>2.4144444444444417</c:v>
                </c:pt>
                <c:pt idx="6011">
                  <c:v>2.4147222222222222</c:v>
                </c:pt>
                <c:pt idx="6012">
                  <c:v>2.4149999999999991</c:v>
                </c:pt>
                <c:pt idx="6013">
                  <c:v>2.4155555555555566</c:v>
                </c:pt>
                <c:pt idx="6014">
                  <c:v>2.4158333333333317</c:v>
                </c:pt>
                <c:pt idx="6015">
                  <c:v>2.4163888888888891</c:v>
                </c:pt>
                <c:pt idx="6016">
                  <c:v>2.4166666666666661</c:v>
                </c:pt>
                <c:pt idx="6017">
                  <c:v>2.4172222222222217</c:v>
                </c:pt>
                <c:pt idx="6018">
                  <c:v>2.4177777777777756</c:v>
                </c:pt>
                <c:pt idx="6019">
                  <c:v>2.418333333333333</c:v>
                </c:pt>
                <c:pt idx="6020">
                  <c:v>2.4186111111111117</c:v>
                </c:pt>
                <c:pt idx="6021">
                  <c:v>2.4188888888888904</c:v>
                </c:pt>
                <c:pt idx="6022">
                  <c:v>2.4194444444444443</c:v>
                </c:pt>
                <c:pt idx="6023">
                  <c:v>2.4197222222222194</c:v>
                </c:pt>
                <c:pt idx="6024">
                  <c:v>2.4202777777777769</c:v>
                </c:pt>
                <c:pt idx="6025">
                  <c:v>2.4205555555555556</c:v>
                </c:pt>
                <c:pt idx="6026">
                  <c:v>2.4208333333333343</c:v>
                </c:pt>
                <c:pt idx="6027">
                  <c:v>2.4213888888888881</c:v>
                </c:pt>
                <c:pt idx="6028">
                  <c:v>2.4216666666666669</c:v>
                </c:pt>
                <c:pt idx="6029">
                  <c:v>2.4219444444444438</c:v>
                </c:pt>
                <c:pt idx="6030">
                  <c:v>2.4224999999999994</c:v>
                </c:pt>
                <c:pt idx="6031">
                  <c:v>2.4227777777777781</c:v>
                </c:pt>
                <c:pt idx="6032">
                  <c:v>2.4230555555555533</c:v>
                </c:pt>
                <c:pt idx="6033">
                  <c:v>2.4236111111111107</c:v>
                </c:pt>
                <c:pt idx="6034">
                  <c:v>2.4238888888888894</c:v>
                </c:pt>
                <c:pt idx="6035">
                  <c:v>2.4241666666666681</c:v>
                </c:pt>
                <c:pt idx="6036">
                  <c:v>2.4244444444444433</c:v>
                </c:pt>
                <c:pt idx="6037">
                  <c:v>2.424722222222222</c:v>
                </c:pt>
                <c:pt idx="6038">
                  <c:v>2.4252777777777776</c:v>
                </c:pt>
                <c:pt idx="6039">
                  <c:v>2.4258333333333333</c:v>
                </c:pt>
                <c:pt idx="6040">
                  <c:v>2.4263888888888872</c:v>
                </c:pt>
                <c:pt idx="6041">
                  <c:v>2.4269444444444446</c:v>
                </c:pt>
                <c:pt idx="6042">
                  <c:v>2.4272222222222215</c:v>
                </c:pt>
                <c:pt idx="6043">
                  <c:v>2.4277777777777771</c:v>
                </c:pt>
                <c:pt idx="6044">
                  <c:v>2.428333333333331</c:v>
                </c:pt>
                <c:pt idx="6045">
                  <c:v>2.4288888888888884</c:v>
                </c:pt>
                <c:pt idx="6046">
                  <c:v>2.4291666666666671</c:v>
                </c:pt>
                <c:pt idx="6047">
                  <c:v>2.4294444444444458</c:v>
                </c:pt>
                <c:pt idx="6048">
                  <c:v>2.4299999999999997</c:v>
                </c:pt>
                <c:pt idx="6049">
                  <c:v>2.4302777777777784</c:v>
                </c:pt>
                <c:pt idx="6050">
                  <c:v>2.4308333333333323</c:v>
                </c:pt>
                <c:pt idx="6051">
                  <c:v>2.4313888888888897</c:v>
                </c:pt>
                <c:pt idx="6052">
                  <c:v>2.4316666666666649</c:v>
                </c:pt>
                <c:pt idx="6053">
                  <c:v>2.4322222222222223</c:v>
                </c:pt>
                <c:pt idx="6054">
                  <c:v>2.4324999999999992</c:v>
                </c:pt>
                <c:pt idx="6055">
                  <c:v>2.4327777777777797</c:v>
                </c:pt>
                <c:pt idx="6056">
                  <c:v>2.4330555555555549</c:v>
                </c:pt>
                <c:pt idx="6057">
                  <c:v>2.4333333333333336</c:v>
                </c:pt>
                <c:pt idx="6058">
                  <c:v>2.4336111111111087</c:v>
                </c:pt>
                <c:pt idx="6059">
                  <c:v>2.4341666666666661</c:v>
                </c:pt>
                <c:pt idx="6060">
                  <c:v>2.4344444444444449</c:v>
                </c:pt>
                <c:pt idx="6061">
                  <c:v>2.4349999999999987</c:v>
                </c:pt>
                <c:pt idx="6062">
                  <c:v>2.4352777777777774</c:v>
                </c:pt>
                <c:pt idx="6063">
                  <c:v>2.4355555555555561</c:v>
                </c:pt>
                <c:pt idx="6064">
                  <c:v>2.4361111111111136</c:v>
                </c:pt>
                <c:pt idx="6065">
                  <c:v>2.4363888888888887</c:v>
                </c:pt>
                <c:pt idx="6066">
                  <c:v>2.4366666666666674</c:v>
                </c:pt>
                <c:pt idx="6067">
                  <c:v>2.4369444444444426</c:v>
                </c:pt>
                <c:pt idx="6068">
                  <c:v>2.4372222222222213</c:v>
                </c:pt>
                <c:pt idx="6069">
                  <c:v>2.4377777777777769</c:v>
                </c:pt>
                <c:pt idx="6070">
                  <c:v>2.4380555555555574</c:v>
                </c:pt>
                <c:pt idx="6071">
                  <c:v>2.4383333333333326</c:v>
                </c:pt>
                <c:pt idx="6072">
                  <c:v>2.4386111111111113</c:v>
                </c:pt>
                <c:pt idx="6073">
                  <c:v>2.4391666666666669</c:v>
                </c:pt>
                <c:pt idx="6074">
                  <c:v>2.4397222222222226</c:v>
                </c:pt>
                <c:pt idx="6075">
                  <c:v>2.4400000000000013</c:v>
                </c:pt>
                <c:pt idx="6076">
                  <c:v>2.4402777777777764</c:v>
                </c:pt>
                <c:pt idx="6077">
                  <c:v>2.4408333333333339</c:v>
                </c:pt>
                <c:pt idx="6078">
                  <c:v>2.4413888888888913</c:v>
                </c:pt>
                <c:pt idx="6079">
                  <c:v>2.4419444444444451</c:v>
                </c:pt>
                <c:pt idx="6080">
                  <c:v>2.4422222222222203</c:v>
                </c:pt>
                <c:pt idx="6081">
                  <c:v>2.4427777777777777</c:v>
                </c:pt>
                <c:pt idx="6082">
                  <c:v>2.4430555555555546</c:v>
                </c:pt>
                <c:pt idx="6083">
                  <c:v>2.4436111111111103</c:v>
                </c:pt>
                <c:pt idx="6084">
                  <c:v>2.4441666666666642</c:v>
                </c:pt>
                <c:pt idx="6085">
                  <c:v>2.4444444444444446</c:v>
                </c:pt>
                <c:pt idx="6086">
                  <c:v>2.4447222222222216</c:v>
                </c:pt>
                <c:pt idx="6087">
                  <c:v>2.445277777777779</c:v>
                </c:pt>
                <c:pt idx="6088">
                  <c:v>2.4458333333333329</c:v>
                </c:pt>
                <c:pt idx="6089">
                  <c:v>2.4461111111111116</c:v>
                </c:pt>
                <c:pt idx="6090">
                  <c:v>2.4463888888888885</c:v>
                </c:pt>
                <c:pt idx="6091">
                  <c:v>2.4469444444444441</c:v>
                </c:pt>
                <c:pt idx="6092">
                  <c:v>2.4472222222222229</c:v>
                </c:pt>
                <c:pt idx="6093">
                  <c:v>2.447499999999998</c:v>
                </c:pt>
                <c:pt idx="6094">
                  <c:v>2.4480555555555554</c:v>
                </c:pt>
                <c:pt idx="6095">
                  <c:v>2.4483333333333324</c:v>
                </c:pt>
                <c:pt idx="6096">
                  <c:v>2.4486111111111128</c:v>
                </c:pt>
                <c:pt idx="6097">
                  <c:v>2.448888888888888</c:v>
                </c:pt>
                <c:pt idx="6098">
                  <c:v>2.4491666666666667</c:v>
                </c:pt>
                <c:pt idx="6099">
                  <c:v>2.4497222222222224</c:v>
                </c:pt>
                <c:pt idx="6100">
                  <c:v>2.4499999999999993</c:v>
                </c:pt>
                <c:pt idx="6101">
                  <c:v>2.450277777777778</c:v>
                </c:pt>
                <c:pt idx="6102">
                  <c:v>2.4508333333333319</c:v>
                </c:pt>
                <c:pt idx="6103">
                  <c:v>2.4513888888888893</c:v>
                </c:pt>
                <c:pt idx="6104">
                  <c:v>2.4516666666666662</c:v>
                </c:pt>
                <c:pt idx="6105">
                  <c:v>2.4519444444444467</c:v>
                </c:pt>
                <c:pt idx="6106">
                  <c:v>2.4525000000000006</c:v>
                </c:pt>
                <c:pt idx="6107">
                  <c:v>2.4527777777777757</c:v>
                </c:pt>
                <c:pt idx="6108">
                  <c:v>2.4530555555555562</c:v>
                </c:pt>
                <c:pt idx="6109">
                  <c:v>2.4533333333333331</c:v>
                </c:pt>
                <c:pt idx="6110">
                  <c:v>2.4538888888888906</c:v>
                </c:pt>
                <c:pt idx="6111">
                  <c:v>2.4541666666666657</c:v>
                </c:pt>
                <c:pt idx="6112">
                  <c:v>2.4547222222222196</c:v>
                </c:pt>
                <c:pt idx="6113">
                  <c:v>2.4550000000000001</c:v>
                </c:pt>
                <c:pt idx="6114">
                  <c:v>2.455277777777777</c:v>
                </c:pt>
                <c:pt idx="6115">
                  <c:v>2.4555555555555557</c:v>
                </c:pt>
                <c:pt idx="6116">
                  <c:v>2.4558333333333344</c:v>
                </c:pt>
                <c:pt idx="6117">
                  <c:v>2.4563888888888883</c:v>
                </c:pt>
                <c:pt idx="6118">
                  <c:v>2.4569444444444439</c:v>
                </c:pt>
                <c:pt idx="6119">
                  <c:v>2.4574999999999996</c:v>
                </c:pt>
                <c:pt idx="6120">
                  <c:v>2.4580555555555534</c:v>
                </c:pt>
                <c:pt idx="6121">
                  <c:v>2.4583333333333339</c:v>
                </c:pt>
                <c:pt idx="6122">
                  <c:v>2.4586111111111109</c:v>
                </c:pt>
                <c:pt idx="6123">
                  <c:v>2.4591666666666683</c:v>
                </c:pt>
                <c:pt idx="6124">
                  <c:v>2.4597222222222221</c:v>
                </c:pt>
                <c:pt idx="6125">
                  <c:v>2.4599999999999973</c:v>
                </c:pt>
                <c:pt idx="6126">
                  <c:v>2.4605555555555547</c:v>
                </c:pt>
                <c:pt idx="6127">
                  <c:v>2.4611111111111121</c:v>
                </c:pt>
                <c:pt idx="6128">
                  <c:v>2.4613888888888873</c:v>
                </c:pt>
                <c:pt idx="6129">
                  <c:v>2.461666666666666</c:v>
                </c:pt>
                <c:pt idx="6130">
                  <c:v>2.4619444444444447</c:v>
                </c:pt>
                <c:pt idx="6131">
                  <c:v>2.4625000000000021</c:v>
                </c:pt>
                <c:pt idx="6132">
                  <c:v>2.463055555555556</c:v>
                </c:pt>
                <c:pt idx="6133">
                  <c:v>2.4636111111111116</c:v>
                </c:pt>
                <c:pt idx="6134">
                  <c:v>2.4638888888888886</c:v>
                </c:pt>
                <c:pt idx="6135">
                  <c:v>2.464444444444446</c:v>
                </c:pt>
                <c:pt idx="6136">
                  <c:v>2.4649999999999999</c:v>
                </c:pt>
                <c:pt idx="6137">
                  <c:v>2.4655555555555555</c:v>
                </c:pt>
                <c:pt idx="6138">
                  <c:v>2.4658333333333324</c:v>
                </c:pt>
                <c:pt idx="6139">
                  <c:v>2.4661111111111111</c:v>
                </c:pt>
                <c:pt idx="6140">
                  <c:v>2.466666666666665</c:v>
                </c:pt>
                <c:pt idx="6141">
                  <c:v>2.4669444444444437</c:v>
                </c:pt>
                <c:pt idx="6142">
                  <c:v>2.4674999999999994</c:v>
                </c:pt>
                <c:pt idx="6143">
                  <c:v>2.468055555555555</c:v>
                </c:pt>
                <c:pt idx="6144">
                  <c:v>2.4683333333333337</c:v>
                </c:pt>
                <c:pt idx="6145">
                  <c:v>2.4686111111111089</c:v>
                </c:pt>
                <c:pt idx="6146">
                  <c:v>2.4691666666666663</c:v>
                </c:pt>
                <c:pt idx="6147">
                  <c:v>2.4697222222222237</c:v>
                </c:pt>
                <c:pt idx="6148">
                  <c:v>2.4699999999999989</c:v>
                </c:pt>
                <c:pt idx="6149">
                  <c:v>2.4705555555555563</c:v>
                </c:pt>
                <c:pt idx="6150">
                  <c:v>2.4708333333333332</c:v>
                </c:pt>
                <c:pt idx="6151">
                  <c:v>2.4711111111111101</c:v>
                </c:pt>
                <c:pt idx="6152">
                  <c:v>2.4716666666666676</c:v>
                </c:pt>
                <c:pt idx="6153">
                  <c:v>2.4722222222222214</c:v>
                </c:pt>
                <c:pt idx="6154">
                  <c:v>2.4725000000000001</c:v>
                </c:pt>
                <c:pt idx="6155">
                  <c:v>2.4730555555555576</c:v>
                </c:pt>
                <c:pt idx="6156">
                  <c:v>2.4736111111111114</c:v>
                </c:pt>
                <c:pt idx="6157">
                  <c:v>2.4741666666666671</c:v>
                </c:pt>
                <c:pt idx="6158">
                  <c:v>2.474444444444444</c:v>
                </c:pt>
                <c:pt idx="6159">
                  <c:v>2.4747222222222227</c:v>
                </c:pt>
                <c:pt idx="6160">
                  <c:v>2.4752777777777766</c:v>
                </c:pt>
                <c:pt idx="6161">
                  <c:v>2.475833333333334</c:v>
                </c:pt>
                <c:pt idx="6162">
                  <c:v>2.4761111111111109</c:v>
                </c:pt>
                <c:pt idx="6163">
                  <c:v>2.4766666666666666</c:v>
                </c:pt>
                <c:pt idx="6164">
                  <c:v>2.4772222222222204</c:v>
                </c:pt>
                <c:pt idx="6165">
                  <c:v>2.4774999999999991</c:v>
                </c:pt>
                <c:pt idx="6166">
                  <c:v>2.4777777777777779</c:v>
                </c:pt>
                <c:pt idx="6167">
                  <c:v>2.4780555555555548</c:v>
                </c:pt>
                <c:pt idx="6168">
                  <c:v>2.4786111111111104</c:v>
                </c:pt>
                <c:pt idx="6169">
                  <c:v>2.4788888888888891</c:v>
                </c:pt>
                <c:pt idx="6170">
                  <c:v>2.4794444444444448</c:v>
                </c:pt>
                <c:pt idx="6171">
                  <c:v>2.4800000000000004</c:v>
                </c:pt>
                <c:pt idx="6172">
                  <c:v>2.4802777777777791</c:v>
                </c:pt>
                <c:pt idx="6173">
                  <c:v>2.4805555555555543</c:v>
                </c:pt>
                <c:pt idx="6174">
                  <c:v>2.4811111111111117</c:v>
                </c:pt>
                <c:pt idx="6175">
                  <c:v>2.4813888888888886</c:v>
                </c:pt>
                <c:pt idx="6176">
                  <c:v>2.4819444444444443</c:v>
                </c:pt>
                <c:pt idx="6177">
                  <c:v>2.482222222222223</c:v>
                </c:pt>
                <c:pt idx="6178">
                  <c:v>2.4827777777777769</c:v>
                </c:pt>
                <c:pt idx="6179">
                  <c:v>2.4833333333333325</c:v>
                </c:pt>
                <c:pt idx="6180">
                  <c:v>2.4838888888888881</c:v>
                </c:pt>
                <c:pt idx="6181">
                  <c:v>2.4841666666666669</c:v>
                </c:pt>
                <c:pt idx="6182">
                  <c:v>2.484444444444442</c:v>
                </c:pt>
                <c:pt idx="6183">
                  <c:v>2.4847222222222225</c:v>
                </c:pt>
                <c:pt idx="6184">
                  <c:v>2.4852777777777781</c:v>
                </c:pt>
                <c:pt idx="6185">
                  <c:v>2.4855555555555569</c:v>
                </c:pt>
                <c:pt idx="6186">
                  <c:v>2.485833333333332</c:v>
                </c:pt>
                <c:pt idx="6187">
                  <c:v>2.4861111111111107</c:v>
                </c:pt>
                <c:pt idx="6188">
                  <c:v>2.4866666666666664</c:v>
                </c:pt>
                <c:pt idx="6189">
                  <c:v>2.4869444444444468</c:v>
                </c:pt>
                <c:pt idx="6190">
                  <c:v>2.487222222222222</c:v>
                </c:pt>
                <c:pt idx="6191">
                  <c:v>2.4875000000000007</c:v>
                </c:pt>
                <c:pt idx="6192">
                  <c:v>2.4880555555555546</c:v>
                </c:pt>
                <c:pt idx="6193">
                  <c:v>2.4886111111111102</c:v>
                </c:pt>
                <c:pt idx="6194">
                  <c:v>2.4891666666666659</c:v>
                </c:pt>
                <c:pt idx="6195">
                  <c:v>2.4894444444444446</c:v>
                </c:pt>
                <c:pt idx="6196">
                  <c:v>2.4897222222222197</c:v>
                </c:pt>
                <c:pt idx="6197">
                  <c:v>2.4902777777777771</c:v>
                </c:pt>
                <c:pt idx="6198">
                  <c:v>2.4908333333333346</c:v>
                </c:pt>
                <c:pt idx="6199">
                  <c:v>2.4911111111111097</c:v>
                </c:pt>
                <c:pt idx="6200">
                  <c:v>2.4913888888888884</c:v>
                </c:pt>
                <c:pt idx="6201">
                  <c:v>2.4916666666666671</c:v>
                </c:pt>
                <c:pt idx="6202">
                  <c:v>2.4922222222222246</c:v>
                </c:pt>
                <c:pt idx="6203">
                  <c:v>2.4927777777777784</c:v>
                </c:pt>
                <c:pt idx="6204">
                  <c:v>2.4930555555555536</c:v>
                </c:pt>
                <c:pt idx="6205">
                  <c:v>2.4933333333333323</c:v>
                </c:pt>
                <c:pt idx="6206">
                  <c:v>2.4938888888888879</c:v>
                </c:pt>
                <c:pt idx="6207">
                  <c:v>2.4941666666666684</c:v>
                </c:pt>
                <c:pt idx="6208">
                  <c:v>2.4944444444444436</c:v>
                </c:pt>
                <c:pt idx="6209">
                  <c:v>2.4949999999999974</c:v>
                </c:pt>
                <c:pt idx="6210">
                  <c:v>2.4952777777777779</c:v>
                </c:pt>
                <c:pt idx="6211">
                  <c:v>2.4955555555555549</c:v>
                </c:pt>
                <c:pt idx="6212">
                  <c:v>2.4961111111111123</c:v>
                </c:pt>
                <c:pt idx="6213">
                  <c:v>2.4966666666666661</c:v>
                </c:pt>
                <c:pt idx="6214">
                  <c:v>2.4975000000000023</c:v>
                </c:pt>
                <c:pt idx="6215">
                  <c:v>2.4977777777777774</c:v>
                </c:pt>
                <c:pt idx="6216">
                  <c:v>2.4980555555555561</c:v>
                </c:pt>
                <c:pt idx="6217">
                  <c:v>2.4983333333333313</c:v>
                </c:pt>
                <c:pt idx="6218">
                  <c:v>2.4988888888888887</c:v>
                </c:pt>
                <c:pt idx="6219">
                  <c:v>2.4991666666666656</c:v>
                </c:pt>
                <c:pt idx="6220">
                  <c:v>2.4994444444444461</c:v>
                </c:pt>
                <c:pt idx="6221">
                  <c:v>2.5</c:v>
                </c:pt>
                <c:pt idx="6222">
                  <c:v>2.5005555555555556</c:v>
                </c:pt>
                <c:pt idx="6223">
                  <c:v>2.5008333333333326</c:v>
                </c:pt>
                <c:pt idx="6224">
                  <c:v>2.5011111111111113</c:v>
                </c:pt>
                <c:pt idx="6225">
                  <c:v>2.50138888888889</c:v>
                </c:pt>
                <c:pt idx="6226">
                  <c:v>2.5016666666666652</c:v>
                </c:pt>
                <c:pt idx="6227">
                  <c:v>2.5022222222222226</c:v>
                </c:pt>
                <c:pt idx="6228">
                  <c:v>2.50277777777778</c:v>
                </c:pt>
                <c:pt idx="6229">
                  <c:v>2.5033333333333339</c:v>
                </c:pt>
                <c:pt idx="6230">
                  <c:v>2.503611111111109</c:v>
                </c:pt>
                <c:pt idx="6231">
                  <c:v>2.5038888888888895</c:v>
                </c:pt>
                <c:pt idx="6232">
                  <c:v>2.5044444444444451</c:v>
                </c:pt>
                <c:pt idx="6233">
                  <c:v>2.5047222222222238</c:v>
                </c:pt>
                <c:pt idx="6234">
                  <c:v>2.504999999999999</c:v>
                </c:pt>
                <c:pt idx="6235">
                  <c:v>2.5052777777777777</c:v>
                </c:pt>
                <c:pt idx="6236">
                  <c:v>2.5058333333333334</c:v>
                </c:pt>
                <c:pt idx="6237">
                  <c:v>2.506388888888889</c:v>
                </c:pt>
                <c:pt idx="6238">
                  <c:v>2.5066666666666677</c:v>
                </c:pt>
                <c:pt idx="6239">
                  <c:v>2.5072222222222216</c:v>
                </c:pt>
                <c:pt idx="6240">
                  <c:v>2.5077777777777772</c:v>
                </c:pt>
                <c:pt idx="6241">
                  <c:v>2.5080555555555577</c:v>
                </c:pt>
                <c:pt idx="6242">
                  <c:v>2.5083333333333329</c:v>
                </c:pt>
                <c:pt idx="6243">
                  <c:v>2.5088888888888867</c:v>
                </c:pt>
                <c:pt idx="6244">
                  <c:v>2.5094444444444441</c:v>
                </c:pt>
                <c:pt idx="6245">
                  <c:v>2.5100000000000016</c:v>
                </c:pt>
                <c:pt idx="6246">
                  <c:v>2.5102777777777767</c:v>
                </c:pt>
                <c:pt idx="6247">
                  <c:v>2.5105555555555554</c:v>
                </c:pt>
                <c:pt idx="6248">
                  <c:v>2.5108333333333306</c:v>
                </c:pt>
                <c:pt idx="6249">
                  <c:v>2.511388888888888</c:v>
                </c:pt>
                <c:pt idx="6250">
                  <c:v>2.5116666666666667</c:v>
                </c:pt>
                <c:pt idx="6251">
                  <c:v>2.5119444444444454</c:v>
                </c:pt>
                <c:pt idx="6252">
                  <c:v>2.5122222222222206</c:v>
                </c:pt>
                <c:pt idx="6253">
                  <c:v>2.512777777777778</c:v>
                </c:pt>
                <c:pt idx="6254">
                  <c:v>2.5130555555555549</c:v>
                </c:pt>
                <c:pt idx="6255">
                  <c:v>2.5136111111111106</c:v>
                </c:pt>
                <c:pt idx="6256">
                  <c:v>2.5138888888888893</c:v>
                </c:pt>
                <c:pt idx="6257">
                  <c:v>2.5147222222222219</c:v>
                </c:pt>
                <c:pt idx="6258">
                  <c:v>2.5150000000000006</c:v>
                </c:pt>
                <c:pt idx="6259">
                  <c:v>2.5155555555555544</c:v>
                </c:pt>
                <c:pt idx="6260">
                  <c:v>2.5158333333333331</c:v>
                </c:pt>
                <c:pt idx="6261">
                  <c:v>2.5163888888888888</c:v>
                </c:pt>
                <c:pt idx="6262">
                  <c:v>2.5166666666666657</c:v>
                </c:pt>
                <c:pt idx="6263">
                  <c:v>2.5169444444444444</c:v>
                </c:pt>
                <c:pt idx="6264">
                  <c:v>2.5172222222222231</c:v>
                </c:pt>
                <c:pt idx="6265">
                  <c:v>2.5174999999999983</c:v>
                </c:pt>
                <c:pt idx="6266">
                  <c:v>2.517777777777777</c:v>
                </c:pt>
                <c:pt idx="6267">
                  <c:v>2.5183333333333326</c:v>
                </c:pt>
                <c:pt idx="6268">
                  <c:v>2.5186111111111131</c:v>
                </c:pt>
                <c:pt idx="6269">
                  <c:v>2.5188888888888883</c:v>
                </c:pt>
                <c:pt idx="6270">
                  <c:v>2.519166666666667</c:v>
                </c:pt>
                <c:pt idx="6271">
                  <c:v>2.5197222222222226</c:v>
                </c:pt>
                <c:pt idx="6272">
                  <c:v>2.5202777777777783</c:v>
                </c:pt>
                <c:pt idx="6273">
                  <c:v>2.520555555555557</c:v>
                </c:pt>
                <c:pt idx="6274">
                  <c:v>2.5211111111111109</c:v>
                </c:pt>
                <c:pt idx="6275">
                  <c:v>2.5216666666666665</c:v>
                </c:pt>
                <c:pt idx="6276">
                  <c:v>2.5222222222222221</c:v>
                </c:pt>
                <c:pt idx="6277">
                  <c:v>2.5225000000000009</c:v>
                </c:pt>
                <c:pt idx="6278">
                  <c:v>2.522777777777776</c:v>
                </c:pt>
                <c:pt idx="6279">
                  <c:v>2.5230555555555547</c:v>
                </c:pt>
                <c:pt idx="6280">
                  <c:v>2.5233333333333334</c:v>
                </c:pt>
                <c:pt idx="6281">
                  <c:v>2.5236111111111104</c:v>
                </c:pt>
                <c:pt idx="6282">
                  <c:v>2.524166666666666</c:v>
                </c:pt>
                <c:pt idx="6283">
                  <c:v>2.5247222222222199</c:v>
                </c:pt>
                <c:pt idx="6284">
                  <c:v>2.5250000000000004</c:v>
                </c:pt>
                <c:pt idx="6285">
                  <c:v>2.525555555555556</c:v>
                </c:pt>
                <c:pt idx="6286">
                  <c:v>2.5258333333333347</c:v>
                </c:pt>
                <c:pt idx="6287">
                  <c:v>2.5261111111111099</c:v>
                </c:pt>
                <c:pt idx="6288">
                  <c:v>2.5263888888888886</c:v>
                </c:pt>
                <c:pt idx="6289">
                  <c:v>2.5269444444444442</c:v>
                </c:pt>
                <c:pt idx="6290">
                  <c:v>2.5272222222222211</c:v>
                </c:pt>
                <c:pt idx="6291">
                  <c:v>2.5274999999999999</c:v>
                </c:pt>
                <c:pt idx="6292">
                  <c:v>2.5277777777777786</c:v>
                </c:pt>
                <c:pt idx="6293">
                  <c:v>2.5283333333333324</c:v>
                </c:pt>
                <c:pt idx="6294">
                  <c:v>2.5286111111111111</c:v>
                </c:pt>
                <c:pt idx="6295">
                  <c:v>2.5291666666666686</c:v>
                </c:pt>
                <c:pt idx="6296">
                  <c:v>2.5294444444444437</c:v>
                </c:pt>
                <c:pt idx="6297">
                  <c:v>2.5299999999999976</c:v>
                </c:pt>
                <c:pt idx="6298">
                  <c:v>2.530555555555555</c:v>
                </c:pt>
                <c:pt idx="6299">
                  <c:v>2.5308333333333337</c:v>
                </c:pt>
                <c:pt idx="6300">
                  <c:v>2.5311111111111124</c:v>
                </c:pt>
                <c:pt idx="6301">
                  <c:v>2.5316666666666663</c:v>
                </c:pt>
                <c:pt idx="6302">
                  <c:v>2.531944444444445</c:v>
                </c:pt>
                <c:pt idx="6303">
                  <c:v>2.5325000000000024</c:v>
                </c:pt>
                <c:pt idx="6304">
                  <c:v>2.5327777777777776</c:v>
                </c:pt>
                <c:pt idx="6305">
                  <c:v>2.5333333333333314</c:v>
                </c:pt>
                <c:pt idx="6306">
                  <c:v>2.5336111111111101</c:v>
                </c:pt>
                <c:pt idx="6307">
                  <c:v>2.5338888888888889</c:v>
                </c:pt>
                <c:pt idx="6308">
                  <c:v>2.5341666666666658</c:v>
                </c:pt>
                <c:pt idx="6309">
                  <c:v>2.5347222222222214</c:v>
                </c:pt>
                <c:pt idx="6310">
                  <c:v>2.5350000000000001</c:v>
                </c:pt>
                <c:pt idx="6311">
                  <c:v>2.5352777777777753</c:v>
                </c:pt>
                <c:pt idx="6312">
                  <c:v>2.5358333333333327</c:v>
                </c:pt>
                <c:pt idx="6313">
                  <c:v>2.5361111111111114</c:v>
                </c:pt>
                <c:pt idx="6314">
                  <c:v>2.5363888888888901</c:v>
                </c:pt>
                <c:pt idx="6315">
                  <c:v>2.5366666666666653</c:v>
                </c:pt>
                <c:pt idx="6316">
                  <c:v>2.5372222222222227</c:v>
                </c:pt>
                <c:pt idx="6317">
                  <c:v>2.5377777777777801</c:v>
                </c:pt>
                <c:pt idx="6318">
                  <c:v>2.5380555555555553</c:v>
                </c:pt>
                <c:pt idx="6319">
                  <c:v>2.5386111111111092</c:v>
                </c:pt>
                <c:pt idx="6320">
                  <c:v>2.5388888888888879</c:v>
                </c:pt>
                <c:pt idx="6321">
                  <c:v>2.5391666666666666</c:v>
                </c:pt>
                <c:pt idx="6322">
                  <c:v>2.5394444444444435</c:v>
                </c:pt>
                <c:pt idx="6323">
                  <c:v>2.539722222222224</c:v>
                </c:pt>
                <c:pt idx="6324">
                  <c:v>2.5402777777777779</c:v>
                </c:pt>
                <c:pt idx="6325">
                  <c:v>2.540555555555553</c:v>
                </c:pt>
                <c:pt idx="6326">
                  <c:v>2.5411111111111104</c:v>
                </c:pt>
                <c:pt idx="6327">
                  <c:v>2.5413888888888891</c:v>
                </c:pt>
                <c:pt idx="6328">
                  <c:v>2.5416666666666679</c:v>
                </c:pt>
                <c:pt idx="6329">
                  <c:v>2.541944444444443</c:v>
                </c:pt>
                <c:pt idx="6330">
                  <c:v>2.5425000000000004</c:v>
                </c:pt>
                <c:pt idx="6331">
                  <c:v>2.5427777777777774</c:v>
                </c:pt>
                <c:pt idx="6332">
                  <c:v>2.543333333333333</c:v>
                </c:pt>
                <c:pt idx="6333">
                  <c:v>2.5436111111111117</c:v>
                </c:pt>
                <c:pt idx="6334">
                  <c:v>2.5441666666666674</c:v>
                </c:pt>
                <c:pt idx="6335">
                  <c:v>2.5447222222222212</c:v>
                </c:pt>
                <c:pt idx="6336">
                  <c:v>2.5452777777777769</c:v>
                </c:pt>
                <c:pt idx="6337">
                  <c:v>2.5455555555555556</c:v>
                </c:pt>
                <c:pt idx="6338">
                  <c:v>2.5458333333333307</c:v>
                </c:pt>
                <c:pt idx="6339">
                  <c:v>2.5461111111111112</c:v>
                </c:pt>
                <c:pt idx="6340">
                  <c:v>2.5463888888888881</c:v>
                </c:pt>
                <c:pt idx="6341">
                  <c:v>2.5466666666666669</c:v>
                </c:pt>
                <c:pt idx="6342">
                  <c:v>2.5472222222222207</c:v>
                </c:pt>
                <c:pt idx="6343">
                  <c:v>2.5474999999999994</c:v>
                </c:pt>
                <c:pt idx="6344">
                  <c:v>2.5477777777777781</c:v>
                </c:pt>
                <c:pt idx="6345">
                  <c:v>2.5483333333333356</c:v>
                </c:pt>
                <c:pt idx="6346">
                  <c:v>2.5486111111111107</c:v>
                </c:pt>
                <c:pt idx="6347">
                  <c:v>2.5488888888888894</c:v>
                </c:pt>
                <c:pt idx="6348">
                  <c:v>2.5494444444444451</c:v>
                </c:pt>
                <c:pt idx="6349">
                  <c:v>2.549722222222222</c:v>
                </c:pt>
                <c:pt idx="6350">
                  <c:v>2.5500000000000007</c:v>
                </c:pt>
                <c:pt idx="6351">
                  <c:v>2.5505555555555546</c:v>
                </c:pt>
                <c:pt idx="6352">
                  <c:v>2.5508333333333333</c:v>
                </c:pt>
                <c:pt idx="6353">
                  <c:v>2.5511111111111084</c:v>
                </c:pt>
                <c:pt idx="6354">
                  <c:v>2.5516666666666659</c:v>
                </c:pt>
                <c:pt idx="6355">
                  <c:v>2.5522222222222233</c:v>
                </c:pt>
                <c:pt idx="6356">
                  <c:v>2.5527777777777771</c:v>
                </c:pt>
                <c:pt idx="6357">
                  <c:v>2.5530555555555559</c:v>
                </c:pt>
                <c:pt idx="6358">
                  <c:v>2.5536111111111133</c:v>
                </c:pt>
                <c:pt idx="6359">
                  <c:v>2.5538888888888884</c:v>
                </c:pt>
                <c:pt idx="6360">
                  <c:v>2.5541666666666671</c:v>
                </c:pt>
                <c:pt idx="6361">
                  <c:v>2.5544444444444423</c:v>
                </c:pt>
                <c:pt idx="6362">
                  <c:v>2.5547222222222228</c:v>
                </c:pt>
                <c:pt idx="6363">
                  <c:v>2.5552777777777784</c:v>
                </c:pt>
                <c:pt idx="6364">
                  <c:v>2.5555555555555571</c:v>
                </c:pt>
                <c:pt idx="6365">
                  <c:v>2.5558333333333323</c:v>
                </c:pt>
                <c:pt idx="6366">
                  <c:v>2.556111111111111</c:v>
                </c:pt>
                <c:pt idx="6367">
                  <c:v>2.5566666666666666</c:v>
                </c:pt>
                <c:pt idx="6368">
                  <c:v>2.5569444444444436</c:v>
                </c:pt>
                <c:pt idx="6369">
                  <c:v>2.5572222222222223</c:v>
                </c:pt>
                <c:pt idx="6370">
                  <c:v>2.557500000000001</c:v>
                </c:pt>
                <c:pt idx="6371">
                  <c:v>2.5580555555555549</c:v>
                </c:pt>
                <c:pt idx="6372">
                  <c:v>2.5586111111111105</c:v>
                </c:pt>
                <c:pt idx="6373">
                  <c:v>2.558888888888891</c:v>
                </c:pt>
                <c:pt idx="6374">
                  <c:v>2.5594444444444449</c:v>
                </c:pt>
                <c:pt idx="6375">
                  <c:v>2.55972222222222</c:v>
                </c:pt>
                <c:pt idx="6376">
                  <c:v>2.5600000000000005</c:v>
                </c:pt>
                <c:pt idx="6377">
                  <c:v>2.5602777777777774</c:v>
                </c:pt>
                <c:pt idx="6378">
                  <c:v>2.5608333333333348</c:v>
                </c:pt>
                <c:pt idx="6379">
                  <c:v>2.56111111111111</c:v>
                </c:pt>
                <c:pt idx="6380">
                  <c:v>2.5613888888888887</c:v>
                </c:pt>
                <c:pt idx="6381">
                  <c:v>2.5616666666666639</c:v>
                </c:pt>
                <c:pt idx="6382">
                  <c:v>2.5622222222222213</c:v>
                </c:pt>
                <c:pt idx="6383">
                  <c:v>2.5625</c:v>
                </c:pt>
                <c:pt idx="6384">
                  <c:v>2.5630555555555539</c:v>
                </c:pt>
                <c:pt idx="6385">
                  <c:v>2.5633333333333326</c:v>
                </c:pt>
                <c:pt idx="6386">
                  <c:v>2.5636111111111113</c:v>
                </c:pt>
                <c:pt idx="6387">
                  <c:v>2.5641666666666687</c:v>
                </c:pt>
                <c:pt idx="6388">
                  <c:v>2.5644444444444439</c:v>
                </c:pt>
                <c:pt idx="6389">
                  <c:v>2.5649999999999977</c:v>
                </c:pt>
                <c:pt idx="6390">
                  <c:v>2.5652777777777782</c:v>
                </c:pt>
                <c:pt idx="6391">
                  <c:v>2.5658333333333339</c:v>
                </c:pt>
                <c:pt idx="6392">
                  <c:v>2.5663888888888877</c:v>
                </c:pt>
                <c:pt idx="6393">
                  <c:v>2.5669444444444451</c:v>
                </c:pt>
                <c:pt idx="6394">
                  <c:v>2.567499999999999</c:v>
                </c:pt>
                <c:pt idx="6395">
                  <c:v>2.5677777777777777</c:v>
                </c:pt>
                <c:pt idx="6396">
                  <c:v>2.5680555555555564</c:v>
                </c:pt>
                <c:pt idx="6397">
                  <c:v>2.5686111111111103</c:v>
                </c:pt>
                <c:pt idx="6398">
                  <c:v>2.5691666666666659</c:v>
                </c:pt>
                <c:pt idx="6399">
                  <c:v>2.5694444444444464</c:v>
                </c:pt>
                <c:pt idx="6400">
                  <c:v>2.5700000000000003</c:v>
                </c:pt>
                <c:pt idx="6401">
                  <c:v>2.5702777777777754</c:v>
                </c:pt>
                <c:pt idx="6402">
                  <c:v>2.5708333333333329</c:v>
                </c:pt>
                <c:pt idx="6403">
                  <c:v>2.5713888888888903</c:v>
                </c:pt>
                <c:pt idx="6404">
                  <c:v>2.5719444444444441</c:v>
                </c:pt>
                <c:pt idx="6405">
                  <c:v>2.5724999999999998</c:v>
                </c:pt>
                <c:pt idx="6406">
                  <c:v>2.5727777777777767</c:v>
                </c:pt>
                <c:pt idx="6407">
                  <c:v>2.5730555555555554</c:v>
                </c:pt>
                <c:pt idx="6408">
                  <c:v>2.5736111111111093</c:v>
                </c:pt>
                <c:pt idx="6409">
                  <c:v>2.573888888888888</c:v>
                </c:pt>
                <c:pt idx="6410">
                  <c:v>2.5744444444444436</c:v>
                </c:pt>
                <c:pt idx="6411">
                  <c:v>2.5749999999999993</c:v>
                </c:pt>
                <c:pt idx="6412">
                  <c:v>2.5755555555555532</c:v>
                </c:pt>
                <c:pt idx="6413">
                  <c:v>2.5758333333333336</c:v>
                </c:pt>
                <c:pt idx="6414">
                  <c:v>2.5763888888888893</c:v>
                </c:pt>
                <c:pt idx="6415">
                  <c:v>2.5769444444444431</c:v>
                </c:pt>
                <c:pt idx="6416">
                  <c:v>2.5772222222222219</c:v>
                </c:pt>
                <c:pt idx="6417">
                  <c:v>2.5777777777777775</c:v>
                </c:pt>
                <c:pt idx="6418">
                  <c:v>2.5783333333333331</c:v>
                </c:pt>
                <c:pt idx="6419">
                  <c:v>2.5786111111111119</c:v>
                </c:pt>
                <c:pt idx="6420">
                  <c:v>2.578888888888887</c:v>
                </c:pt>
                <c:pt idx="6421">
                  <c:v>2.5791666666666657</c:v>
                </c:pt>
                <c:pt idx="6422">
                  <c:v>2.5797222222222214</c:v>
                </c:pt>
                <c:pt idx="6423">
                  <c:v>2.5800000000000018</c:v>
                </c:pt>
                <c:pt idx="6424">
                  <c:v>2.5805555555555557</c:v>
                </c:pt>
                <c:pt idx="6425">
                  <c:v>2.5811111111111114</c:v>
                </c:pt>
                <c:pt idx="6426">
                  <c:v>2.5813888888888883</c:v>
                </c:pt>
                <c:pt idx="6427">
                  <c:v>2.5819444444444457</c:v>
                </c:pt>
                <c:pt idx="6428">
                  <c:v>2.5822222222222209</c:v>
                </c:pt>
                <c:pt idx="6429">
                  <c:v>2.5824999999999996</c:v>
                </c:pt>
                <c:pt idx="6430">
                  <c:v>2.5830555555555552</c:v>
                </c:pt>
                <c:pt idx="6431">
                  <c:v>2.5836111111111109</c:v>
                </c:pt>
                <c:pt idx="6432">
                  <c:v>2.5838888888888896</c:v>
                </c:pt>
                <c:pt idx="6433">
                  <c:v>2.5844444444444434</c:v>
                </c:pt>
                <c:pt idx="6434">
                  <c:v>2.5847222222222221</c:v>
                </c:pt>
                <c:pt idx="6435">
                  <c:v>2.5852777777777796</c:v>
                </c:pt>
                <c:pt idx="6436">
                  <c:v>2.5855555555555547</c:v>
                </c:pt>
                <c:pt idx="6437">
                  <c:v>2.5858333333333334</c:v>
                </c:pt>
                <c:pt idx="6438">
                  <c:v>2.5863888888888891</c:v>
                </c:pt>
                <c:pt idx="6439">
                  <c:v>2.5869444444444447</c:v>
                </c:pt>
                <c:pt idx="6440">
                  <c:v>2.5872222222222234</c:v>
                </c:pt>
                <c:pt idx="6441">
                  <c:v>2.5874999999999986</c:v>
                </c:pt>
                <c:pt idx="6442">
                  <c:v>2.5877777777777773</c:v>
                </c:pt>
                <c:pt idx="6443">
                  <c:v>2.588055555555556</c:v>
                </c:pt>
                <c:pt idx="6444">
                  <c:v>2.5886111111111134</c:v>
                </c:pt>
                <c:pt idx="6445">
                  <c:v>2.5888888888888886</c:v>
                </c:pt>
                <c:pt idx="6446">
                  <c:v>2.5894444444444424</c:v>
                </c:pt>
                <c:pt idx="6447">
                  <c:v>2.5897222222222229</c:v>
                </c:pt>
                <c:pt idx="6448">
                  <c:v>2.59</c:v>
                </c:pt>
                <c:pt idx="6449">
                  <c:v>2.5905555555555573</c:v>
                </c:pt>
                <c:pt idx="6450">
                  <c:v>2.5908333333333324</c:v>
                </c:pt>
                <c:pt idx="6451">
                  <c:v>2.5911111111111111</c:v>
                </c:pt>
                <c:pt idx="6452">
                  <c:v>2.5913888888888863</c:v>
                </c:pt>
                <c:pt idx="6453">
                  <c:v>2.5919444444444437</c:v>
                </c:pt>
                <c:pt idx="6454">
                  <c:v>2.5925000000000011</c:v>
                </c:pt>
                <c:pt idx="6455">
                  <c:v>2.5927777777777763</c:v>
                </c:pt>
                <c:pt idx="6456">
                  <c:v>2.5933333333333337</c:v>
                </c:pt>
                <c:pt idx="6457">
                  <c:v>2.5936111111111106</c:v>
                </c:pt>
                <c:pt idx="6458">
                  <c:v>2.5941666666666663</c:v>
                </c:pt>
                <c:pt idx="6459">
                  <c:v>2.5947222222222202</c:v>
                </c:pt>
                <c:pt idx="6460">
                  <c:v>2.5950000000000006</c:v>
                </c:pt>
                <c:pt idx="6461">
                  <c:v>2.5952777777777776</c:v>
                </c:pt>
                <c:pt idx="6462">
                  <c:v>2.5955555555555545</c:v>
                </c:pt>
                <c:pt idx="6463">
                  <c:v>2.595833333333335</c:v>
                </c:pt>
                <c:pt idx="6464">
                  <c:v>2.5963888888888889</c:v>
                </c:pt>
                <c:pt idx="6465">
                  <c:v>2.5969444444444445</c:v>
                </c:pt>
                <c:pt idx="6466">
                  <c:v>2.5975000000000001</c:v>
                </c:pt>
                <c:pt idx="6467">
                  <c:v>2.598055555555554</c:v>
                </c:pt>
                <c:pt idx="6468">
                  <c:v>2.5986111111111114</c:v>
                </c:pt>
                <c:pt idx="6469">
                  <c:v>2.5988888888888884</c:v>
                </c:pt>
                <c:pt idx="6470">
                  <c:v>2.599444444444444</c:v>
                </c:pt>
                <c:pt idx="6471">
                  <c:v>2.5997222222222227</c:v>
                </c:pt>
                <c:pt idx="6472">
                  <c:v>2.5999999999999979</c:v>
                </c:pt>
                <c:pt idx="6473">
                  <c:v>2.6005555555555553</c:v>
                </c:pt>
                <c:pt idx="6474">
                  <c:v>2.6011111111111127</c:v>
                </c:pt>
                <c:pt idx="6475">
                  <c:v>2.6013888888888879</c:v>
                </c:pt>
                <c:pt idx="6476">
                  <c:v>2.6019444444444417</c:v>
                </c:pt>
                <c:pt idx="6477">
                  <c:v>2.6024999999999991</c:v>
                </c:pt>
                <c:pt idx="6478">
                  <c:v>2.6030555555555566</c:v>
                </c:pt>
                <c:pt idx="6479">
                  <c:v>2.6033333333333317</c:v>
                </c:pt>
                <c:pt idx="6480">
                  <c:v>2.6038888888888891</c:v>
                </c:pt>
                <c:pt idx="6481">
                  <c:v>2.6044444444444466</c:v>
                </c:pt>
                <c:pt idx="6482">
                  <c:v>2.6047222222222217</c:v>
                </c:pt>
                <c:pt idx="6483">
                  <c:v>2.6052777777777756</c:v>
                </c:pt>
                <c:pt idx="6484">
                  <c:v>2.6055555555555561</c:v>
                </c:pt>
                <c:pt idx="6485">
                  <c:v>2.6061111111111117</c:v>
                </c:pt>
                <c:pt idx="6486">
                  <c:v>2.6066666666666656</c:v>
                </c:pt>
                <c:pt idx="6487">
                  <c:v>2.6069444444444443</c:v>
                </c:pt>
                <c:pt idx="6488">
                  <c:v>2.6074999999999999</c:v>
                </c:pt>
                <c:pt idx="6489">
                  <c:v>2.6080555555555556</c:v>
                </c:pt>
                <c:pt idx="6490">
                  <c:v>2.6083333333333343</c:v>
                </c:pt>
                <c:pt idx="6491">
                  <c:v>2.6088888888888881</c:v>
                </c:pt>
                <c:pt idx="6492">
                  <c:v>2.6094444444444438</c:v>
                </c:pt>
                <c:pt idx="6493">
                  <c:v>2.6097222222222243</c:v>
                </c:pt>
                <c:pt idx="6494">
                  <c:v>2.6099999999999994</c:v>
                </c:pt>
                <c:pt idx="6495">
                  <c:v>2.6102777777777781</c:v>
                </c:pt>
                <c:pt idx="6496">
                  <c:v>2.6105555555555533</c:v>
                </c:pt>
                <c:pt idx="6497">
                  <c:v>2.6111111111111107</c:v>
                </c:pt>
                <c:pt idx="6498">
                  <c:v>2.6113888888888894</c:v>
                </c:pt>
                <c:pt idx="6499">
                  <c:v>2.6119444444444433</c:v>
                </c:pt>
                <c:pt idx="6500">
                  <c:v>2.612222222222222</c:v>
                </c:pt>
                <c:pt idx="6501">
                  <c:v>2.6127777777777776</c:v>
                </c:pt>
                <c:pt idx="6502">
                  <c:v>2.6130555555555546</c:v>
                </c:pt>
                <c:pt idx="6503">
                  <c:v>2.6133333333333333</c:v>
                </c:pt>
                <c:pt idx="6504">
                  <c:v>2.6138888888888872</c:v>
                </c:pt>
                <c:pt idx="6505">
                  <c:v>2.6144444444444446</c:v>
                </c:pt>
                <c:pt idx="6506">
                  <c:v>2.615000000000002</c:v>
                </c:pt>
                <c:pt idx="6507">
                  <c:v>2.6152777777777771</c:v>
                </c:pt>
                <c:pt idx="6508">
                  <c:v>2.6155555555555559</c:v>
                </c:pt>
                <c:pt idx="6509">
                  <c:v>2.6161111111111115</c:v>
                </c:pt>
                <c:pt idx="6510">
                  <c:v>2.6166666666666671</c:v>
                </c:pt>
                <c:pt idx="6511">
                  <c:v>2.6169444444444458</c:v>
                </c:pt>
                <c:pt idx="6512">
                  <c:v>2.6174999999999997</c:v>
                </c:pt>
                <c:pt idx="6513">
                  <c:v>2.6177777777777784</c:v>
                </c:pt>
                <c:pt idx="6514">
                  <c:v>2.6183333333333323</c:v>
                </c:pt>
                <c:pt idx="6515">
                  <c:v>2.618611111111111</c:v>
                </c:pt>
                <c:pt idx="6516">
                  <c:v>2.6188888888888897</c:v>
                </c:pt>
                <c:pt idx="6517">
                  <c:v>2.6194444444444436</c:v>
                </c:pt>
                <c:pt idx="6518">
                  <c:v>2.6197222222222223</c:v>
                </c:pt>
                <c:pt idx="6519">
                  <c:v>2.6199999999999992</c:v>
                </c:pt>
                <c:pt idx="6520">
                  <c:v>2.6205555555555549</c:v>
                </c:pt>
                <c:pt idx="6521">
                  <c:v>2.6208333333333336</c:v>
                </c:pt>
                <c:pt idx="6522">
                  <c:v>2.6211111111111087</c:v>
                </c:pt>
                <c:pt idx="6523">
                  <c:v>2.6213888888888892</c:v>
                </c:pt>
                <c:pt idx="6524">
                  <c:v>2.6219444444444449</c:v>
                </c:pt>
                <c:pt idx="6525">
                  <c:v>2.6224999999999987</c:v>
                </c:pt>
                <c:pt idx="6526">
                  <c:v>2.6227777777777774</c:v>
                </c:pt>
                <c:pt idx="6527">
                  <c:v>2.6233333333333331</c:v>
                </c:pt>
                <c:pt idx="6528">
                  <c:v>2.6236111111111136</c:v>
                </c:pt>
                <c:pt idx="6529">
                  <c:v>2.6238888888888887</c:v>
                </c:pt>
                <c:pt idx="6530">
                  <c:v>2.6244444444444426</c:v>
                </c:pt>
                <c:pt idx="6531">
                  <c:v>2.625</c:v>
                </c:pt>
                <c:pt idx="6532">
                  <c:v>2.6252777777777769</c:v>
                </c:pt>
                <c:pt idx="6533">
                  <c:v>2.6258333333333326</c:v>
                </c:pt>
                <c:pt idx="6534">
                  <c:v>2.6261111111111113</c:v>
                </c:pt>
                <c:pt idx="6535">
                  <c:v>2.6263888888888864</c:v>
                </c:pt>
                <c:pt idx="6536">
                  <c:v>2.6266666666666669</c:v>
                </c:pt>
                <c:pt idx="6537">
                  <c:v>2.6269444444444439</c:v>
                </c:pt>
                <c:pt idx="6538">
                  <c:v>2.6275000000000013</c:v>
                </c:pt>
                <c:pt idx="6539">
                  <c:v>2.6280555555555551</c:v>
                </c:pt>
                <c:pt idx="6540">
                  <c:v>2.6286111111111108</c:v>
                </c:pt>
                <c:pt idx="6541">
                  <c:v>2.6288888888888913</c:v>
                </c:pt>
                <c:pt idx="6542">
                  <c:v>2.6294444444444451</c:v>
                </c:pt>
                <c:pt idx="6543">
                  <c:v>2.6297222222222203</c:v>
                </c:pt>
                <c:pt idx="6544">
                  <c:v>2.629999999999999</c:v>
                </c:pt>
                <c:pt idx="6545">
                  <c:v>2.6305555555555546</c:v>
                </c:pt>
                <c:pt idx="6546">
                  <c:v>2.6308333333333351</c:v>
                </c:pt>
                <c:pt idx="6547">
                  <c:v>2.631388888888889</c:v>
                </c:pt>
                <c:pt idx="6548">
                  <c:v>2.6316666666666642</c:v>
                </c:pt>
                <c:pt idx="6549">
                  <c:v>2.6322222222222216</c:v>
                </c:pt>
                <c:pt idx="6550">
                  <c:v>2.632777777777779</c:v>
                </c:pt>
                <c:pt idx="6551">
                  <c:v>2.6330555555555542</c:v>
                </c:pt>
                <c:pt idx="6552">
                  <c:v>2.6333333333333329</c:v>
                </c:pt>
                <c:pt idx="6553">
                  <c:v>2.6338888888888885</c:v>
                </c:pt>
                <c:pt idx="6554">
                  <c:v>2.6344444444444441</c:v>
                </c:pt>
                <c:pt idx="6555">
                  <c:v>2.6347222222222229</c:v>
                </c:pt>
                <c:pt idx="6556">
                  <c:v>2.6352777777777767</c:v>
                </c:pt>
                <c:pt idx="6557">
                  <c:v>2.6355555555555554</c:v>
                </c:pt>
                <c:pt idx="6558">
                  <c:v>2.6361111111111128</c:v>
                </c:pt>
                <c:pt idx="6559">
                  <c:v>2.636388888888888</c:v>
                </c:pt>
                <c:pt idx="6560">
                  <c:v>2.6366666666666667</c:v>
                </c:pt>
                <c:pt idx="6561">
                  <c:v>2.6372222222222224</c:v>
                </c:pt>
                <c:pt idx="6562">
                  <c:v>2.6374999999999993</c:v>
                </c:pt>
                <c:pt idx="6563">
                  <c:v>2.637777777777778</c:v>
                </c:pt>
                <c:pt idx="6564">
                  <c:v>2.6380555555555567</c:v>
                </c:pt>
                <c:pt idx="6565">
                  <c:v>2.6383333333333319</c:v>
                </c:pt>
                <c:pt idx="6566">
                  <c:v>2.6388888888888893</c:v>
                </c:pt>
                <c:pt idx="6567">
                  <c:v>2.6391666666666662</c:v>
                </c:pt>
                <c:pt idx="6568">
                  <c:v>2.6394444444444467</c:v>
                </c:pt>
                <c:pt idx="6569">
                  <c:v>2.6400000000000006</c:v>
                </c:pt>
                <c:pt idx="6570">
                  <c:v>2.6405555555555562</c:v>
                </c:pt>
                <c:pt idx="6571">
                  <c:v>2.6408333333333331</c:v>
                </c:pt>
                <c:pt idx="6572">
                  <c:v>2.6413888888888906</c:v>
                </c:pt>
                <c:pt idx="6573">
                  <c:v>2.6416666666666657</c:v>
                </c:pt>
                <c:pt idx="6574">
                  <c:v>2.6419444444444444</c:v>
                </c:pt>
                <c:pt idx="6575">
                  <c:v>2.6425000000000001</c:v>
                </c:pt>
                <c:pt idx="6576">
                  <c:v>2.642777777777777</c:v>
                </c:pt>
                <c:pt idx="6577">
                  <c:v>2.6430555555555557</c:v>
                </c:pt>
                <c:pt idx="6578">
                  <c:v>2.6436111111111096</c:v>
                </c:pt>
                <c:pt idx="6579">
                  <c:v>2.6438888888888883</c:v>
                </c:pt>
                <c:pt idx="6580">
                  <c:v>2.6444444444444439</c:v>
                </c:pt>
                <c:pt idx="6581">
                  <c:v>2.6447222222222244</c:v>
                </c:pt>
                <c:pt idx="6582">
                  <c:v>2.6449999999999996</c:v>
                </c:pt>
                <c:pt idx="6583">
                  <c:v>2.6452777777777783</c:v>
                </c:pt>
                <c:pt idx="6584">
                  <c:v>2.6458333333333339</c:v>
                </c:pt>
                <c:pt idx="6585">
                  <c:v>2.6461111111111109</c:v>
                </c:pt>
                <c:pt idx="6586">
                  <c:v>2.6466666666666683</c:v>
                </c:pt>
                <c:pt idx="6587">
                  <c:v>2.6469444444444434</c:v>
                </c:pt>
                <c:pt idx="6588">
                  <c:v>2.6474999999999973</c:v>
                </c:pt>
                <c:pt idx="6589">
                  <c:v>2.6477777777777778</c:v>
                </c:pt>
                <c:pt idx="6590">
                  <c:v>2.6480555555555547</c:v>
                </c:pt>
                <c:pt idx="6591">
                  <c:v>2.6483333333333334</c:v>
                </c:pt>
                <c:pt idx="6592">
                  <c:v>2.6488888888888873</c:v>
                </c:pt>
                <c:pt idx="6593">
                  <c:v>2.6494444444444447</c:v>
                </c:pt>
                <c:pt idx="6594">
                  <c:v>2.6497222222222216</c:v>
                </c:pt>
                <c:pt idx="6595">
                  <c:v>2.6500000000000021</c:v>
                </c:pt>
                <c:pt idx="6596">
                  <c:v>2.650555555555556</c:v>
                </c:pt>
                <c:pt idx="6597">
                  <c:v>2.6508333333333312</c:v>
                </c:pt>
                <c:pt idx="6598">
                  <c:v>2.6513888888888886</c:v>
                </c:pt>
                <c:pt idx="6599">
                  <c:v>2.6516666666666673</c:v>
                </c:pt>
                <c:pt idx="6600">
                  <c:v>2.6522222222222211</c:v>
                </c:pt>
                <c:pt idx="6601">
                  <c:v>2.6524999999999999</c:v>
                </c:pt>
                <c:pt idx="6602">
                  <c:v>2.6530555555555555</c:v>
                </c:pt>
                <c:pt idx="6603">
                  <c:v>2.6536111111111111</c:v>
                </c:pt>
                <c:pt idx="6604">
                  <c:v>2.6538888888888899</c:v>
                </c:pt>
                <c:pt idx="6605">
                  <c:v>2.654166666666665</c:v>
                </c:pt>
                <c:pt idx="6606">
                  <c:v>2.6547222222222224</c:v>
                </c:pt>
                <c:pt idx="6607">
                  <c:v>2.6549999999999994</c:v>
                </c:pt>
                <c:pt idx="6608">
                  <c:v>2.655555555555555</c:v>
                </c:pt>
                <c:pt idx="6609">
                  <c:v>2.6561111111111089</c:v>
                </c:pt>
                <c:pt idx="6610">
                  <c:v>2.6563888888888894</c:v>
                </c:pt>
                <c:pt idx="6611">
                  <c:v>2.6566666666666663</c:v>
                </c:pt>
                <c:pt idx="6612">
                  <c:v>2.656944444444445</c:v>
                </c:pt>
                <c:pt idx="6613">
                  <c:v>2.6572222222222237</c:v>
                </c:pt>
                <c:pt idx="6614">
                  <c:v>2.6577777777777776</c:v>
                </c:pt>
                <c:pt idx="6615">
                  <c:v>2.6580555555555527</c:v>
                </c:pt>
                <c:pt idx="6616">
                  <c:v>2.6586111111111101</c:v>
                </c:pt>
                <c:pt idx="6617">
                  <c:v>2.6591666666666676</c:v>
                </c:pt>
                <c:pt idx="6618">
                  <c:v>2.6594444444444427</c:v>
                </c:pt>
                <c:pt idx="6619">
                  <c:v>2.66</c:v>
                </c:pt>
                <c:pt idx="6620">
                  <c:v>2.6602777777777771</c:v>
                </c:pt>
                <c:pt idx="6621">
                  <c:v>2.6605555555555576</c:v>
                </c:pt>
                <c:pt idx="6622">
                  <c:v>2.6608333333333327</c:v>
                </c:pt>
                <c:pt idx="6623">
                  <c:v>2.6613888888888866</c:v>
                </c:pt>
                <c:pt idx="6624">
                  <c:v>2.6616666666666671</c:v>
                </c:pt>
                <c:pt idx="6625">
                  <c:v>2.6622222222222227</c:v>
                </c:pt>
                <c:pt idx="6626">
                  <c:v>2.6625000000000014</c:v>
                </c:pt>
                <c:pt idx="6627">
                  <c:v>2.6630555555555553</c:v>
                </c:pt>
                <c:pt idx="6628">
                  <c:v>2.663333333333334</c:v>
                </c:pt>
                <c:pt idx="6629">
                  <c:v>2.6636111111111109</c:v>
                </c:pt>
                <c:pt idx="6630">
                  <c:v>2.6641666666666666</c:v>
                </c:pt>
                <c:pt idx="6631">
                  <c:v>2.6644444444444453</c:v>
                </c:pt>
                <c:pt idx="6632">
                  <c:v>2.6649999999999991</c:v>
                </c:pt>
                <c:pt idx="6633">
                  <c:v>2.6655555555555548</c:v>
                </c:pt>
                <c:pt idx="6634">
                  <c:v>2.6658333333333353</c:v>
                </c:pt>
                <c:pt idx="6635">
                  <c:v>2.6661111111111104</c:v>
                </c:pt>
                <c:pt idx="6636">
                  <c:v>2.6663888888888891</c:v>
                </c:pt>
                <c:pt idx="6637">
                  <c:v>2.6669444444444448</c:v>
                </c:pt>
                <c:pt idx="6638">
                  <c:v>2.6675000000000004</c:v>
                </c:pt>
                <c:pt idx="6639">
                  <c:v>2.6677777777777791</c:v>
                </c:pt>
                <c:pt idx="6640">
                  <c:v>2.668333333333333</c:v>
                </c:pt>
                <c:pt idx="6641">
                  <c:v>2.6686111111111117</c:v>
                </c:pt>
                <c:pt idx="6642">
                  <c:v>2.6691666666666691</c:v>
                </c:pt>
                <c:pt idx="6643">
                  <c:v>2.669722222222223</c:v>
                </c:pt>
                <c:pt idx="6644">
                  <c:v>2.6702777777777769</c:v>
                </c:pt>
                <c:pt idx="6645">
                  <c:v>2.6705555555555556</c:v>
                </c:pt>
                <c:pt idx="6646">
                  <c:v>2.671111111111113</c:v>
                </c:pt>
                <c:pt idx="6647">
                  <c:v>2.6716666666666669</c:v>
                </c:pt>
                <c:pt idx="6648">
                  <c:v>2.671944444444442</c:v>
                </c:pt>
                <c:pt idx="6649">
                  <c:v>2.6724999999999994</c:v>
                </c:pt>
                <c:pt idx="6650">
                  <c:v>2.6727777777777781</c:v>
                </c:pt>
                <c:pt idx="6651">
                  <c:v>2.6730555555555569</c:v>
                </c:pt>
                <c:pt idx="6652">
                  <c:v>2.673333333333332</c:v>
                </c:pt>
                <c:pt idx="6653">
                  <c:v>2.6736111111111107</c:v>
                </c:pt>
                <c:pt idx="6654">
                  <c:v>2.6741666666666664</c:v>
                </c:pt>
                <c:pt idx="6655">
                  <c:v>2.6744444444444468</c:v>
                </c:pt>
                <c:pt idx="6656">
                  <c:v>2.6750000000000007</c:v>
                </c:pt>
                <c:pt idx="6657">
                  <c:v>2.6752777777777759</c:v>
                </c:pt>
                <c:pt idx="6658">
                  <c:v>2.6755555555555546</c:v>
                </c:pt>
                <c:pt idx="6659">
                  <c:v>2.6758333333333333</c:v>
                </c:pt>
                <c:pt idx="6660">
                  <c:v>2.6763888888888907</c:v>
                </c:pt>
                <c:pt idx="6661">
                  <c:v>2.6766666666666659</c:v>
                </c:pt>
                <c:pt idx="6662">
                  <c:v>2.6772222222222197</c:v>
                </c:pt>
                <c:pt idx="6663">
                  <c:v>2.6777777777777771</c:v>
                </c:pt>
                <c:pt idx="6664">
                  <c:v>2.6783333333333346</c:v>
                </c:pt>
                <c:pt idx="6665">
                  <c:v>2.6786111111111097</c:v>
                </c:pt>
                <c:pt idx="6666">
                  <c:v>2.6788888888888884</c:v>
                </c:pt>
                <c:pt idx="6667">
                  <c:v>2.6791666666666671</c:v>
                </c:pt>
                <c:pt idx="6668">
                  <c:v>2.6797222222222246</c:v>
                </c:pt>
                <c:pt idx="6669">
                  <c:v>2.6799999999999997</c:v>
                </c:pt>
                <c:pt idx="6670">
                  <c:v>2.6802777777777784</c:v>
                </c:pt>
                <c:pt idx="6671">
                  <c:v>2.6805555555555536</c:v>
                </c:pt>
                <c:pt idx="6672">
                  <c:v>2.6808333333333323</c:v>
                </c:pt>
                <c:pt idx="6673">
                  <c:v>2.6813888888888879</c:v>
                </c:pt>
                <c:pt idx="6674">
                  <c:v>2.6816666666666684</c:v>
                </c:pt>
                <c:pt idx="6675">
                  <c:v>2.6819444444444436</c:v>
                </c:pt>
                <c:pt idx="6676">
                  <c:v>2.6824999999999974</c:v>
                </c:pt>
                <c:pt idx="6677">
                  <c:v>2.6830555555555549</c:v>
                </c:pt>
                <c:pt idx="6678">
                  <c:v>2.6833333333333336</c:v>
                </c:pt>
                <c:pt idx="6679">
                  <c:v>2.6838888888888874</c:v>
                </c:pt>
                <c:pt idx="6680">
                  <c:v>2.6844444444444449</c:v>
                </c:pt>
                <c:pt idx="6681">
                  <c:v>2.6847222222222218</c:v>
                </c:pt>
                <c:pt idx="6682">
                  <c:v>2.6852777777777774</c:v>
                </c:pt>
                <c:pt idx="6683">
                  <c:v>2.6855555555555561</c:v>
                </c:pt>
                <c:pt idx="6684">
                  <c:v>2.6863888888888887</c:v>
                </c:pt>
                <c:pt idx="6685">
                  <c:v>2.6866666666666656</c:v>
                </c:pt>
                <c:pt idx="6686">
                  <c:v>2.6869444444444461</c:v>
                </c:pt>
                <c:pt idx="6687">
                  <c:v>2.6872222222222213</c:v>
                </c:pt>
                <c:pt idx="6688">
                  <c:v>2.6875</c:v>
                </c:pt>
                <c:pt idx="6689">
                  <c:v>2.6877777777777752</c:v>
                </c:pt>
                <c:pt idx="6690">
                  <c:v>2.6880555555555556</c:v>
                </c:pt>
                <c:pt idx="6691">
                  <c:v>2.6886111111111113</c:v>
                </c:pt>
                <c:pt idx="6692">
                  <c:v>2.6891666666666652</c:v>
                </c:pt>
                <c:pt idx="6693">
                  <c:v>2.6894444444444439</c:v>
                </c:pt>
                <c:pt idx="6694">
                  <c:v>2.6897222222222226</c:v>
                </c:pt>
                <c:pt idx="6695">
                  <c:v>2.6899999999999995</c:v>
                </c:pt>
                <c:pt idx="6696">
                  <c:v>2.69027777777778</c:v>
                </c:pt>
                <c:pt idx="6697">
                  <c:v>2.6905555555555551</c:v>
                </c:pt>
                <c:pt idx="6698">
                  <c:v>2.6908333333333339</c:v>
                </c:pt>
                <c:pt idx="6699">
                  <c:v>2.6913888888888895</c:v>
                </c:pt>
                <c:pt idx="6700">
                  <c:v>2.6916666666666664</c:v>
                </c:pt>
                <c:pt idx="6701">
                  <c:v>2.6919444444444451</c:v>
                </c:pt>
                <c:pt idx="6702">
                  <c:v>2.6922222222222238</c:v>
                </c:pt>
                <c:pt idx="6703">
                  <c:v>2.6927777777777777</c:v>
                </c:pt>
                <c:pt idx="6704">
                  <c:v>2.6933333333333334</c:v>
                </c:pt>
                <c:pt idx="6705">
                  <c:v>2.6936111111111103</c:v>
                </c:pt>
                <c:pt idx="6706">
                  <c:v>2.6941666666666677</c:v>
                </c:pt>
                <c:pt idx="6707">
                  <c:v>2.6944444444444429</c:v>
                </c:pt>
                <c:pt idx="6708">
                  <c:v>2.6947222222222216</c:v>
                </c:pt>
                <c:pt idx="6709">
                  <c:v>2.6952777777777772</c:v>
                </c:pt>
                <c:pt idx="6710">
                  <c:v>2.6955555555555577</c:v>
                </c:pt>
                <c:pt idx="6711">
                  <c:v>2.6961111111111116</c:v>
                </c:pt>
                <c:pt idx="6712">
                  <c:v>2.6963888888888867</c:v>
                </c:pt>
                <c:pt idx="6713">
                  <c:v>2.6966666666666672</c:v>
                </c:pt>
                <c:pt idx="6714">
                  <c:v>2.6972222222222229</c:v>
                </c:pt>
                <c:pt idx="6715">
                  <c:v>2.6975000000000016</c:v>
                </c:pt>
                <c:pt idx="6716">
                  <c:v>2.6980555555555554</c:v>
                </c:pt>
                <c:pt idx="6717">
                  <c:v>2.6986111111111111</c:v>
                </c:pt>
                <c:pt idx="6718">
                  <c:v>2.698888888888888</c:v>
                </c:pt>
                <c:pt idx="6719">
                  <c:v>2.6994444444444454</c:v>
                </c:pt>
                <c:pt idx="6720">
                  <c:v>2.6997222222222206</c:v>
                </c:pt>
                <c:pt idx="6721">
                  <c:v>2.6999999999999993</c:v>
                </c:pt>
                <c:pt idx="6722">
                  <c:v>2.700277777777778</c:v>
                </c:pt>
                <c:pt idx="6723">
                  <c:v>2.7008333333333354</c:v>
                </c:pt>
                <c:pt idx="6724">
                  <c:v>2.7011111111111106</c:v>
                </c:pt>
                <c:pt idx="6725">
                  <c:v>2.7013888888888893</c:v>
                </c:pt>
                <c:pt idx="6726">
                  <c:v>2.7016666666666644</c:v>
                </c:pt>
                <c:pt idx="6727">
                  <c:v>2.7022222222222219</c:v>
                </c:pt>
                <c:pt idx="6728">
                  <c:v>2.7027777777777793</c:v>
                </c:pt>
                <c:pt idx="6729">
                  <c:v>2.7030555555555544</c:v>
                </c:pt>
                <c:pt idx="6730">
                  <c:v>2.7033333333333331</c:v>
                </c:pt>
                <c:pt idx="6731">
                  <c:v>2.7038888888888888</c:v>
                </c:pt>
                <c:pt idx="6732">
                  <c:v>2.7041666666666657</c:v>
                </c:pt>
                <c:pt idx="6733">
                  <c:v>2.7047222222222231</c:v>
                </c:pt>
                <c:pt idx="6734">
                  <c:v>2.7049999999999983</c:v>
                </c:pt>
                <c:pt idx="6735">
                  <c:v>2.7055555555555557</c:v>
                </c:pt>
                <c:pt idx="6736">
                  <c:v>2.7058333333333326</c:v>
                </c:pt>
                <c:pt idx="6737">
                  <c:v>2.7061111111111131</c:v>
                </c:pt>
                <c:pt idx="6738">
                  <c:v>2.706666666666667</c:v>
                </c:pt>
                <c:pt idx="6739">
                  <c:v>2.7069444444444422</c:v>
                </c:pt>
                <c:pt idx="6740">
                  <c:v>2.7072222222222226</c:v>
                </c:pt>
                <c:pt idx="6741">
                  <c:v>2.7077777777777783</c:v>
                </c:pt>
                <c:pt idx="6742">
                  <c:v>2.7083333333333321</c:v>
                </c:pt>
                <c:pt idx="6743">
                  <c:v>2.7086111111111109</c:v>
                </c:pt>
                <c:pt idx="6744">
                  <c:v>2.7091666666666665</c:v>
                </c:pt>
                <c:pt idx="6745">
                  <c:v>2.7094444444444434</c:v>
                </c:pt>
                <c:pt idx="6746">
                  <c:v>2.7100000000000009</c:v>
                </c:pt>
                <c:pt idx="6747">
                  <c:v>2.7105555555555547</c:v>
                </c:pt>
                <c:pt idx="6748">
                  <c:v>2.7111111111111104</c:v>
                </c:pt>
                <c:pt idx="6749">
                  <c:v>2.711666666666666</c:v>
                </c:pt>
                <c:pt idx="6750">
                  <c:v>2.7122222222222199</c:v>
                </c:pt>
                <c:pt idx="6751">
                  <c:v>2.7125000000000004</c:v>
                </c:pt>
                <c:pt idx="6752">
                  <c:v>2.7127777777777773</c:v>
                </c:pt>
                <c:pt idx="6753">
                  <c:v>2.713055555555556</c:v>
                </c:pt>
                <c:pt idx="6754">
                  <c:v>2.7133333333333347</c:v>
                </c:pt>
                <c:pt idx="6755">
                  <c:v>2.7138888888888886</c:v>
                </c:pt>
                <c:pt idx="6756">
                  <c:v>2.7144444444444442</c:v>
                </c:pt>
                <c:pt idx="6757">
                  <c:v>2.7147222222222247</c:v>
                </c:pt>
                <c:pt idx="6758">
                  <c:v>2.7152777777777786</c:v>
                </c:pt>
                <c:pt idx="6759">
                  <c:v>2.7155555555555537</c:v>
                </c:pt>
                <c:pt idx="6760">
                  <c:v>2.7158333333333324</c:v>
                </c:pt>
                <c:pt idx="6761">
                  <c:v>2.7163888888888881</c:v>
                </c:pt>
                <c:pt idx="6762">
                  <c:v>2.7166666666666686</c:v>
                </c:pt>
                <c:pt idx="6763">
                  <c:v>2.7169444444444437</c:v>
                </c:pt>
                <c:pt idx="6764">
                  <c:v>2.7172222222222224</c:v>
                </c:pt>
                <c:pt idx="6765">
                  <c:v>2.7177777777777781</c:v>
                </c:pt>
                <c:pt idx="6766">
                  <c:v>2.7183333333333337</c:v>
                </c:pt>
                <c:pt idx="6767">
                  <c:v>2.7188888888888876</c:v>
                </c:pt>
                <c:pt idx="6768">
                  <c:v>2.7191666666666663</c:v>
                </c:pt>
                <c:pt idx="6769">
                  <c:v>2.719444444444445</c:v>
                </c:pt>
                <c:pt idx="6770">
                  <c:v>2.7197222222222219</c:v>
                </c:pt>
                <c:pt idx="6771">
                  <c:v>2.7200000000000024</c:v>
                </c:pt>
                <c:pt idx="6772">
                  <c:v>2.7202777777777776</c:v>
                </c:pt>
                <c:pt idx="6773">
                  <c:v>2.7208333333333314</c:v>
                </c:pt>
                <c:pt idx="6774">
                  <c:v>2.7213888888888889</c:v>
                </c:pt>
                <c:pt idx="6775">
                  <c:v>2.7216666666666658</c:v>
                </c:pt>
                <c:pt idx="6776">
                  <c:v>2.7222222222222214</c:v>
                </c:pt>
                <c:pt idx="6777">
                  <c:v>2.7227777777777753</c:v>
                </c:pt>
                <c:pt idx="6778">
                  <c:v>2.7230555555555558</c:v>
                </c:pt>
                <c:pt idx="6779">
                  <c:v>2.7233333333333327</c:v>
                </c:pt>
                <c:pt idx="6780">
                  <c:v>2.7236111111111114</c:v>
                </c:pt>
                <c:pt idx="6781">
                  <c:v>2.7241666666666653</c:v>
                </c:pt>
                <c:pt idx="6782">
                  <c:v>2.7247222222222227</c:v>
                </c:pt>
                <c:pt idx="6783">
                  <c:v>2.7252777777777801</c:v>
                </c:pt>
                <c:pt idx="6784">
                  <c:v>2.725833333333334</c:v>
                </c:pt>
                <c:pt idx="6785">
                  <c:v>2.7261111111111092</c:v>
                </c:pt>
                <c:pt idx="6786">
                  <c:v>2.7266666666666666</c:v>
                </c:pt>
                <c:pt idx="6787">
                  <c:v>2.7269444444444435</c:v>
                </c:pt>
                <c:pt idx="6788">
                  <c:v>2.727222222222224</c:v>
                </c:pt>
                <c:pt idx="6789">
                  <c:v>2.7274999999999991</c:v>
                </c:pt>
                <c:pt idx="6790">
                  <c:v>2.728055555555553</c:v>
                </c:pt>
                <c:pt idx="6791">
                  <c:v>2.7283333333333335</c:v>
                </c:pt>
                <c:pt idx="6792">
                  <c:v>2.7286111111111104</c:v>
                </c:pt>
                <c:pt idx="6793">
                  <c:v>2.7288888888888891</c:v>
                </c:pt>
                <c:pt idx="6794">
                  <c:v>2.729444444444443</c:v>
                </c:pt>
                <c:pt idx="6795">
                  <c:v>2.7297222222222217</c:v>
                </c:pt>
                <c:pt idx="6796">
                  <c:v>2.7300000000000004</c:v>
                </c:pt>
                <c:pt idx="6797">
                  <c:v>2.7305555555555578</c:v>
                </c:pt>
                <c:pt idx="6798">
                  <c:v>2.7311111111111117</c:v>
                </c:pt>
                <c:pt idx="6799">
                  <c:v>2.7313888888888869</c:v>
                </c:pt>
                <c:pt idx="6800">
                  <c:v>2.7319444444444443</c:v>
                </c:pt>
                <c:pt idx="6801">
                  <c:v>2.7322222222222212</c:v>
                </c:pt>
                <c:pt idx="6802">
                  <c:v>2.7325000000000017</c:v>
                </c:pt>
                <c:pt idx="6803">
                  <c:v>2.7327777777777769</c:v>
                </c:pt>
                <c:pt idx="6804">
                  <c:v>2.7330555555555556</c:v>
                </c:pt>
                <c:pt idx="6805">
                  <c:v>2.7333333333333307</c:v>
                </c:pt>
                <c:pt idx="6806">
                  <c:v>2.7336111111111112</c:v>
                </c:pt>
                <c:pt idx="6807">
                  <c:v>2.7341666666666669</c:v>
                </c:pt>
                <c:pt idx="6808">
                  <c:v>2.7347222222222207</c:v>
                </c:pt>
                <c:pt idx="6809">
                  <c:v>2.7352777777777781</c:v>
                </c:pt>
                <c:pt idx="6810">
                  <c:v>2.7358333333333356</c:v>
                </c:pt>
                <c:pt idx="6811">
                  <c:v>2.7361111111111107</c:v>
                </c:pt>
                <c:pt idx="6812">
                  <c:v>2.7363888888888894</c:v>
                </c:pt>
                <c:pt idx="6813">
                  <c:v>2.7366666666666646</c:v>
                </c:pt>
                <c:pt idx="6814">
                  <c:v>2.737222222222222</c:v>
                </c:pt>
                <c:pt idx="6815">
                  <c:v>2.7375000000000007</c:v>
                </c:pt>
                <c:pt idx="6816">
                  <c:v>2.7377777777777794</c:v>
                </c:pt>
                <c:pt idx="6817">
                  <c:v>2.7383333333333333</c:v>
                </c:pt>
                <c:pt idx="6818">
                  <c:v>2.7388888888888889</c:v>
                </c:pt>
                <c:pt idx="6819">
                  <c:v>2.7394444444444446</c:v>
                </c:pt>
                <c:pt idx="6820">
                  <c:v>2.7399999999999984</c:v>
                </c:pt>
                <c:pt idx="6821">
                  <c:v>2.7402777777777771</c:v>
                </c:pt>
                <c:pt idx="6822">
                  <c:v>2.7408333333333328</c:v>
                </c:pt>
                <c:pt idx="6823">
                  <c:v>2.7411111111111133</c:v>
                </c:pt>
                <c:pt idx="6824">
                  <c:v>2.7416666666666671</c:v>
                </c:pt>
                <c:pt idx="6825">
                  <c:v>2.7419444444444423</c:v>
                </c:pt>
                <c:pt idx="6826">
                  <c:v>2.7422222222222228</c:v>
                </c:pt>
                <c:pt idx="6827">
                  <c:v>2.7427777777777784</c:v>
                </c:pt>
                <c:pt idx="6828">
                  <c:v>2.7430555555555571</c:v>
                </c:pt>
                <c:pt idx="6829">
                  <c:v>2.743611111111111</c:v>
                </c:pt>
                <c:pt idx="6830">
                  <c:v>2.7438888888888862</c:v>
                </c:pt>
                <c:pt idx="6831">
                  <c:v>2.7441666666666666</c:v>
                </c:pt>
                <c:pt idx="6832">
                  <c:v>2.7444444444444436</c:v>
                </c:pt>
                <c:pt idx="6833">
                  <c:v>2.7447222222222223</c:v>
                </c:pt>
                <c:pt idx="6834">
                  <c:v>2.745000000000001</c:v>
                </c:pt>
                <c:pt idx="6835">
                  <c:v>2.7452777777777762</c:v>
                </c:pt>
                <c:pt idx="6836">
                  <c:v>2.7458333333333336</c:v>
                </c:pt>
                <c:pt idx="6837">
                  <c:v>2.7461111111111105</c:v>
                </c:pt>
                <c:pt idx="6838">
                  <c:v>2.7466666666666661</c:v>
                </c:pt>
                <c:pt idx="6839">
                  <c:v>2.7469444444444449</c:v>
                </c:pt>
                <c:pt idx="6840">
                  <c:v>2.7475000000000005</c:v>
                </c:pt>
                <c:pt idx="6841">
                  <c:v>2.7477777777777774</c:v>
                </c:pt>
                <c:pt idx="6842">
                  <c:v>2.7483333333333348</c:v>
                </c:pt>
                <c:pt idx="6843">
                  <c:v>2.74861111111111</c:v>
                </c:pt>
                <c:pt idx="6844">
                  <c:v>2.7488888888888887</c:v>
                </c:pt>
                <c:pt idx="6845">
                  <c:v>2.7491666666666639</c:v>
                </c:pt>
                <c:pt idx="6846">
                  <c:v>2.7497222222222213</c:v>
                </c:pt>
                <c:pt idx="6847">
                  <c:v>2.75</c:v>
                </c:pt>
                <c:pt idx="6848">
                  <c:v>2.7505555555555539</c:v>
                </c:pt>
                <c:pt idx="6849">
                  <c:v>2.7511111111111113</c:v>
                </c:pt>
                <c:pt idx="6850">
                  <c:v>2.7516666666666687</c:v>
                </c:pt>
                <c:pt idx="6851">
                  <c:v>2.7519444444444439</c:v>
                </c:pt>
                <c:pt idx="6852">
                  <c:v>2.7522222222222226</c:v>
                </c:pt>
                <c:pt idx="6853">
                  <c:v>2.7527777777777782</c:v>
                </c:pt>
                <c:pt idx="6854">
                  <c:v>2.7530555555555551</c:v>
                </c:pt>
                <c:pt idx="6855">
                  <c:v>2.7536111111111126</c:v>
                </c:pt>
                <c:pt idx="6856">
                  <c:v>2.7538888888888877</c:v>
                </c:pt>
                <c:pt idx="6857">
                  <c:v>2.7541666666666664</c:v>
                </c:pt>
                <c:pt idx="6858">
                  <c:v>2.7547222222222221</c:v>
                </c:pt>
                <c:pt idx="6859">
                  <c:v>2.754999999999999</c:v>
                </c:pt>
                <c:pt idx="6860">
                  <c:v>2.7555555555555564</c:v>
                </c:pt>
                <c:pt idx="6861">
                  <c:v>2.7558333333333316</c:v>
                </c:pt>
                <c:pt idx="6862">
                  <c:v>2.7561111111111103</c:v>
                </c:pt>
                <c:pt idx="6863">
                  <c:v>2.7566666666666659</c:v>
                </c:pt>
                <c:pt idx="6864">
                  <c:v>2.7572222222222216</c:v>
                </c:pt>
                <c:pt idx="6865">
                  <c:v>2.7577777777777754</c:v>
                </c:pt>
                <c:pt idx="6866">
                  <c:v>2.7580555555555559</c:v>
                </c:pt>
                <c:pt idx="6867">
                  <c:v>2.7583333333333329</c:v>
                </c:pt>
                <c:pt idx="6868">
                  <c:v>2.7586111111111116</c:v>
                </c:pt>
                <c:pt idx="6869">
                  <c:v>2.7588888888888903</c:v>
                </c:pt>
                <c:pt idx="6870">
                  <c:v>2.7594444444444441</c:v>
                </c:pt>
                <c:pt idx="6871">
                  <c:v>2.76</c:v>
                </c:pt>
                <c:pt idx="6872">
                  <c:v>2.7602777777777767</c:v>
                </c:pt>
                <c:pt idx="6873">
                  <c:v>2.7608333333333341</c:v>
                </c:pt>
                <c:pt idx="6874">
                  <c:v>2.7611111111111093</c:v>
                </c:pt>
                <c:pt idx="6875">
                  <c:v>2.7616666666666667</c:v>
                </c:pt>
                <c:pt idx="6876">
                  <c:v>2.7619444444444436</c:v>
                </c:pt>
                <c:pt idx="6877">
                  <c:v>2.7622222222222241</c:v>
                </c:pt>
                <c:pt idx="6878">
                  <c:v>2.7624999999999993</c:v>
                </c:pt>
                <c:pt idx="6879">
                  <c:v>2.7630555555555532</c:v>
                </c:pt>
                <c:pt idx="6880">
                  <c:v>2.7633333333333336</c:v>
                </c:pt>
                <c:pt idx="6881">
                  <c:v>2.7638888888888893</c:v>
                </c:pt>
                <c:pt idx="6882">
                  <c:v>2.764166666666668</c:v>
                </c:pt>
                <c:pt idx="6883">
                  <c:v>2.7644444444444431</c:v>
                </c:pt>
                <c:pt idx="6884">
                  <c:v>2.7647222222222219</c:v>
                </c:pt>
                <c:pt idx="6885">
                  <c:v>2.7650000000000006</c:v>
                </c:pt>
                <c:pt idx="6886">
                  <c:v>2.7652777777777775</c:v>
                </c:pt>
                <c:pt idx="6887">
                  <c:v>2.7658333333333331</c:v>
                </c:pt>
                <c:pt idx="6888">
                  <c:v>2.7661111111111119</c:v>
                </c:pt>
                <c:pt idx="6889">
                  <c:v>2.766388888888887</c:v>
                </c:pt>
                <c:pt idx="6890">
                  <c:v>2.7666666666666657</c:v>
                </c:pt>
                <c:pt idx="6891">
                  <c:v>2.7672222222222214</c:v>
                </c:pt>
                <c:pt idx="6892">
                  <c:v>2.7675000000000018</c:v>
                </c:pt>
                <c:pt idx="6893">
                  <c:v>2.767777777777777</c:v>
                </c:pt>
                <c:pt idx="6894">
                  <c:v>2.7680555555555557</c:v>
                </c:pt>
                <c:pt idx="6895">
                  <c:v>2.7683333333333309</c:v>
                </c:pt>
                <c:pt idx="6896">
                  <c:v>2.7686111111111114</c:v>
                </c:pt>
                <c:pt idx="6897">
                  <c:v>2.7688888888888883</c:v>
                </c:pt>
                <c:pt idx="6898">
                  <c:v>2.7694444444444457</c:v>
                </c:pt>
                <c:pt idx="6899">
                  <c:v>2.7699999999999996</c:v>
                </c:pt>
                <c:pt idx="6900">
                  <c:v>2.7705555555555552</c:v>
                </c:pt>
                <c:pt idx="6901">
                  <c:v>2.7711111111111109</c:v>
                </c:pt>
                <c:pt idx="6902">
                  <c:v>2.7713888888888896</c:v>
                </c:pt>
                <c:pt idx="6903">
                  <c:v>2.7716666666666647</c:v>
                </c:pt>
                <c:pt idx="6904">
                  <c:v>2.7719444444444434</c:v>
                </c:pt>
                <c:pt idx="6905">
                  <c:v>2.7724999999999991</c:v>
                </c:pt>
                <c:pt idx="6906">
                  <c:v>2.7730555555555547</c:v>
                </c:pt>
                <c:pt idx="6907">
                  <c:v>2.7733333333333334</c:v>
                </c:pt>
                <c:pt idx="6908">
                  <c:v>2.7738888888888891</c:v>
                </c:pt>
                <c:pt idx="6909">
                  <c:v>2.7744444444444447</c:v>
                </c:pt>
                <c:pt idx="6910">
                  <c:v>2.7747222222222234</c:v>
                </c:pt>
                <c:pt idx="6911">
                  <c:v>2.7749999999999986</c:v>
                </c:pt>
                <c:pt idx="6912">
                  <c:v>2.775555555555556</c:v>
                </c:pt>
                <c:pt idx="6913">
                  <c:v>2.7761111111111134</c:v>
                </c:pt>
                <c:pt idx="6914">
                  <c:v>2.7763888888888886</c:v>
                </c:pt>
                <c:pt idx="6915">
                  <c:v>2.7766666666666673</c:v>
                </c:pt>
                <c:pt idx="6916">
                  <c:v>2.7772222222222229</c:v>
                </c:pt>
                <c:pt idx="6917">
                  <c:v>2.7777777777777768</c:v>
                </c:pt>
                <c:pt idx="6918">
                  <c:v>2.7780555555555573</c:v>
                </c:pt>
                <c:pt idx="6919">
                  <c:v>2.7786111111111111</c:v>
                </c:pt>
                <c:pt idx="6920">
                  <c:v>2.7791666666666668</c:v>
                </c:pt>
                <c:pt idx="6921">
                  <c:v>2.7794444444444437</c:v>
                </c:pt>
                <c:pt idx="6922">
                  <c:v>2.7797222222222224</c:v>
                </c:pt>
                <c:pt idx="6923">
                  <c:v>2.7800000000000011</c:v>
                </c:pt>
                <c:pt idx="6924">
                  <c:v>2.7802777777777763</c:v>
                </c:pt>
                <c:pt idx="6925">
                  <c:v>2.7808333333333337</c:v>
                </c:pt>
                <c:pt idx="6926">
                  <c:v>2.7811111111111106</c:v>
                </c:pt>
                <c:pt idx="6927">
                  <c:v>2.7813888888888911</c:v>
                </c:pt>
                <c:pt idx="6928">
                  <c:v>2.7816666666666663</c:v>
                </c:pt>
                <c:pt idx="6929">
                  <c:v>2.781944444444445</c:v>
                </c:pt>
                <c:pt idx="6930">
                  <c:v>2.7825000000000006</c:v>
                </c:pt>
                <c:pt idx="6931">
                  <c:v>2.7827777777777776</c:v>
                </c:pt>
                <c:pt idx="6932">
                  <c:v>2.7830555555555545</c:v>
                </c:pt>
                <c:pt idx="6933">
                  <c:v>2.7836111111111101</c:v>
                </c:pt>
                <c:pt idx="6934">
                  <c:v>2.7838888888888889</c:v>
                </c:pt>
                <c:pt idx="6935">
                  <c:v>2.7844444444444445</c:v>
                </c:pt>
                <c:pt idx="6936">
                  <c:v>2.7847222222222214</c:v>
                </c:pt>
                <c:pt idx="6937">
                  <c:v>2.7850000000000001</c:v>
                </c:pt>
                <c:pt idx="6938">
                  <c:v>2.7852777777777789</c:v>
                </c:pt>
                <c:pt idx="6939">
                  <c:v>2.7858333333333327</c:v>
                </c:pt>
                <c:pt idx="6940">
                  <c:v>2.7861111111111114</c:v>
                </c:pt>
                <c:pt idx="6941">
                  <c:v>2.7863888888888884</c:v>
                </c:pt>
                <c:pt idx="6942">
                  <c:v>2.7866666666666688</c:v>
                </c:pt>
                <c:pt idx="6943">
                  <c:v>2.786944444444444</c:v>
                </c:pt>
                <c:pt idx="6944">
                  <c:v>2.7874999999999979</c:v>
                </c:pt>
                <c:pt idx="6945">
                  <c:v>2.7880555555555553</c:v>
                </c:pt>
                <c:pt idx="6946">
                  <c:v>2.788333333333334</c:v>
                </c:pt>
                <c:pt idx="6947">
                  <c:v>2.7888888888888879</c:v>
                </c:pt>
                <c:pt idx="6948">
                  <c:v>2.7891666666666666</c:v>
                </c:pt>
                <c:pt idx="6949">
                  <c:v>2.7894444444444417</c:v>
                </c:pt>
                <c:pt idx="6950">
                  <c:v>2.7899999999999991</c:v>
                </c:pt>
                <c:pt idx="6951">
                  <c:v>2.7902777777777779</c:v>
                </c:pt>
                <c:pt idx="6952">
                  <c:v>2.7905555555555566</c:v>
                </c:pt>
                <c:pt idx="6953">
                  <c:v>2.7908333333333317</c:v>
                </c:pt>
                <c:pt idx="6954">
                  <c:v>2.7913888888888891</c:v>
                </c:pt>
                <c:pt idx="6955">
                  <c:v>2.7916666666666661</c:v>
                </c:pt>
                <c:pt idx="6956">
                  <c:v>2.7922222222222217</c:v>
                </c:pt>
                <c:pt idx="6957">
                  <c:v>2.7927777777777756</c:v>
                </c:pt>
                <c:pt idx="6958">
                  <c:v>2.793333333333333</c:v>
                </c:pt>
                <c:pt idx="6959">
                  <c:v>2.7936111111111117</c:v>
                </c:pt>
                <c:pt idx="6960">
                  <c:v>2.7941666666666656</c:v>
                </c:pt>
                <c:pt idx="6961">
                  <c:v>2.7947222222222194</c:v>
                </c:pt>
                <c:pt idx="6962">
                  <c:v>2.7949999999999999</c:v>
                </c:pt>
                <c:pt idx="6963">
                  <c:v>2.7955555555555556</c:v>
                </c:pt>
                <c:pt idx="6964">
                  <c:v>2.7961111111111094</c:v>
                </c:pt>
                <c:pt idx="6965">
                  <c:v>2.7963888888888881</c:v>
                </c:pt>
                <c:pt idx="6966">
                  <c:v>2.7966666666666669</c:v>
                </c:pt>
                <c:pt idx="6967">
                  <c:v>2.7969444444444438</c:v>
                </c:pt>
                <c:pt idx="6968">
                  <c:v>2.7974999999999994</c:v>
                </c:pt>
                <c:pt idx="6969">
                  <c:v>2.7977777777777781</c:v>
                </c:pt>
                <c:pt idx="6970">
                  <c:v>2.7980555555555533</c:v>
                </c:pt>
                <c:pt idx="6971">
                  <c:v>2.7986111111111107</c:v>
                </c:pt>
                <c:pt idx="6972">
                  <c:v>2.7991666666666681</c:v>
                </c:pt>
                <c:pt idx="6973">
                  <c:v>2.7994444444444433</c:v>
                </c:pt>
                <c:pt idx="6974">
                  <c:v>2.8000000000000007</c:v>
                </c:pt>
                <c:pt idx="6975">
                  <c:v>2.8002777777777776</c:v>
                </c:pt>
                <c:pt idx="6976">
                  <c:v>2.8008333333333333</c:v>
                </c:pt>
                <c:pt idx="6977">
                  <c:v>2.8013888888888872</c:v>
                </c:pt>
                <c:pt idx="6978">
                  <c:v>2.8019444444444446</c:v>
                </c:pt>
                <c:pt idx="6979">
                  <c:v>2.8022222222222215</c:v>
                </c:pt>
                <c:pt idx="6980">
                  <c:v>2.8027777777777771</c:v>
                </c:pt>
                <c:pt idx="6981">
                  <c:v>2.8030555555555559</c:v>
                </c:pt>
                <c:pt idx="6982">
                  <c:v>2.8036111111111115</c:v>
                </c:pt>
                <c:pt idx="6983">
                  <c:v>2.8038888888888884</c:v>
                </c:pt>
                <c:pt idx="6984">
                  <c:v>2.8041666666666671</c:v>
                </c:pt>
                <c:pt idx="6985">
                  <c:v>2.8044444444444458</c:v>
                </c:pt>
                <c:pt idx="6986">
                  <c:v>2.8049999999999997</c:v>
                </c:pt>
                <c:pt idx="6987">
                  <c:v>2.8055555555555554</c:v>
                </c:pt>
                <c:pt idx="6988">
                  <c:v>2.8058333333333323</c:v>
                </c:pt>
                <c:pt idx="6989">
                  <c:v>2.806111111111111</c:v>
                </c:pt>
                <c:pt idx="6990">
                  <c:v>2.8063888888888897</c:v>
                </c:pt>
                <c:pt idx="6991">
                  <c:v>2.8066666666666649</c:v>
                </c:pt>
                <c:pt idx="6992">
                  <c:v>2.8072222222222223</c:v>
                </c:pt>
                <c:pt idx="6993">
                  <c:v>2.8074999999999992</c:v>
                </c:pt>
                <c:pt idx="6994">
                  <c:v>2.8077777777777797</c:v>
                </c:pt>
                <c:pt idx="6995">
                  <c:v>2.8083333333333336</c:v>
                </c:pt>
                <c:pt idx="6996">
                  <c:v>2.8088888888888892</c:v>
                </c:pt>
                <c:pt idx="6997">
                  <c:v>2.8091666666666661</c:v>
                </c:pt>
                <c:pt idx="6998">
                  <c:v>2.8097222222222236</c:v>
                </c:pt>
                <c:pt idx="6999">
                  <c:v>2.8099999999999987</c:v>
                </c:pt>
                <c:pt idx="7000">
                  <c:v>2.8105555555555561</c:v>
                </c:pt>
                <c:pt idx="7001">
                  <c:v>2.8108333333333331</c:v>
                </c:pt>
                <c:pt idx="7002">
                  <c:v>2.8113888888888887</c:v>
                </c:pt>
                <c:pt idx="7003">
                  <c:v>2.8116666666666674</c:v>
                </c:pt>
                <c:pt idx="7004">
                  <c:v>2.8119444444444426</c:v>
                </c:pt>
                <c:pt idx="7005">
                  <c:v>2.8122222222222213</c:v>
                </c:pt>
                <c:pt idx="7006">
                  <c:v>2.8127777777777769</c:v>
                </c:pt>
                <c:pt idx="7007">
                  <c:v>2.8133333333333326</c:v>
                </c:pt>
                <c:pt idx="7008">
                  <c:v>2.8136111111111113</c:v>
                </c:pt>
                <c:pt idx="7009">
                  <c:v>2.8138888888888864</c:v>
                </c:pt>
                <c:pt idx="7010">
                  <c:v>2.8144444444444439</c:v>
                </c:pt>
                <c:pt idx="7011">
                  <c:v>2.8150000000000013</c:v>
                </c:pt>
                <c:pt idx="7012">
                  <c:v>2.8155555555555551</c:v>
                </c:pt>
                <c:pt idx="7013">
                  <c:v>2.8161111111111108</c:v>
                </c:pt>
                <c:pt idx="7014">
                  <c:v>2.8163888888888913</c:v>
                </c:pt>
                <c:pt idx="7015">
                  <c:v>2.8169444444444451</c:v>
                </c:pt>
                <c:pt idx="7016">
                  <c:v>2.817499999999999</c:v>
                </c:pt>
                <c:pt idx="7017">
                  <c:v>2.8177777777777777</c:v>
                </c:pt>
                <c:pt idx="7018">
                  <c:v>2.8183333333333351</c:v>
                </c:pt>
                <c:pt idx="7019">
                  <c:v>2.818888888888889</c:v>
                </c:pt>
                <c:pt idx="7020">
                  <c:v>2.8191666666666642</c:v>
                </c:pt>
                <c:pt idx="7021">
                  <c:v>2.8197222222222216</c:v>
                </c:pt>
                <c:pt idx="7022">
                  <c:v>2.8200000000000003</c:v>
                </c:pt>
                <c:pt idx="7023">
                  <c:v>2.820277777777779</c:v>
                </c:pt>
                <c:pt idx="7024">
                  <c:v>2.8205555555555542</c:v>
                </c:pt>
                <c:pt idx="7025">
                  <c:v>2.8211111111111116</c:v>
                </c:pt>
                <c:pt idx="7026">
                  <c:v>2.821666666666669</c:v>
                </c:pt>
                <c:pt idx="7027">
                  <c:v>2.8219444444444441</c:v>
                </c:pt>
                <c:pt idx="7028">
                  <c:v>2.822499999999998</c:v>
                </c:pt>
                <c:pt idx="7029">
                  <c:v>2.8227777777777767</c:v>
                </c:pt>
                <c:pt idx="7030">
                  <c:v>2.8230555555555554</c:v>
                </c:pt>
                <c:pt idx="7031">
                  <c:v>2.823888888888888</c:v>
                </c:pt>
                <c:pt idx="7032">
                  <c:v>2.8241666666666667</c:v>
                </c:pt>
                <c:pt idx="7033">
                  <c:v>2.8244444444444419</c:v>
                </c:pt>
                <c:pt idx="7034">
                  <c:v>2.8247222222222224</c:v>
                </c:pt>
                <c:pt idx="7035">
                  <c:v>2.825277777777778</c:v>
                </c:pt>
                <c:pt idx="7036">
                  <c:v>2.8255555555555567</c:v>
                </c:pt>
                <c:pt idx="7037">
                  <c:v>2.8258333333333319</c:v>
                </c:pt>
                <c:pt idx="7038">
                  <c:v>2.8261111111111106</c:v>
                </c:pt>
                <c:pt idx="7039">
                  <c:v>2.8263888888888893</c:v>
                </c:pt>
                <c:pt idx="7040">
                  <c:v>2.8266666666666662</c:v>
                </c:pt>
                <c:pt idx="7041">
                  <c:v>2.8269444444444467</c:v>
                </c:pt>
                <c:pt idx="7042">
                  <c:v>2.8272222222222219</c:v>
                </c:pt>
                <c:pt idx="7043">
                  <c:v>2.8277777777777757</c:v>
                </c:pt>
                <c:pt idx="7044">
                  <c:v>2.8280555555555562</c:v>
                </c:pt>
                <c:pt idx="7045">
                  <c:v>2.8283333333333331</c:v>
                </c:pt>
                <c:pt idx="7046">
                  <c:v>2.8286111111111101</c:v>
                </c:pt>
                <c:pt idx="7047">
                  <c:v>2.8288888888888906</c:v>
                </c:pt>
                <c:pt idx="7048">
                  <c:v>2.8291666666666657</c:v>
                </c:pt>
                <c:pt idx="7049">
                  <c:v>2.8294444444444444</c:v>
                </c:pt>
                <c:pt idx="7050">
                  <c:v>2.83</c:v>
                </c:pt>
                <c:pt idx="7051">
                  <c:v>2.8305555555555557</c:v>
                </c:pt>
                <c:pt idx="7052">
                  <c:v>2.8308333333333344</c:v>
                </c:pt>
                <c:pt idx="7053">
                  <c:v>2.8313888888888883</c:v>
                </c:pt>
                <c:pt idx="7054">
                  <c:v>2.8319444444444439</c:v>
                </c:pt>
                <c:pt idx="7055">
                  <c:v>2.8322222222222244</c:v>
                </c:pt>
                <c:pt idx="7056">
                  <c:v>2.8324999999999996</c:v>
                </c:pt>
                <c:pt idx="7057">
                  <c:v>2.8330555555555534</c:v>
                </c:pt>
                <c:pt idx="7058">
                  <c:v>2.8333333333333339</c:v>
                </c:pt>
                <c:pt idx="7059">
                  <c:v>2.8338888888888896</c:v>
                </c:pt>
                <c:pt idx="7060">
                  <c:v>2.8344444444444434</c:v>
                </c:pt>
                <c:pt idx="7061">
                  <c:v>2.8347222222222221</c:v>
                </c:pt>
                <c:pt idx="7062">
                  <c:v>2.8352777777777778</c:v>
                </c:pt>
                <c:pt idx="7063">
                  <c:v>2.8355555555555547</c:v>
                </c:pt>
                <c:pt idx="7064">
                  <c:v>2.8358333333333334</c:v>
                </c:pt>
                <c:pt idx="7065">
                  <c:v>2.8361111111111121</c:v>
                </c:pt>
                <c:pt idx="7066">
                  <c:v>2.836666666666666</c:v>
                </c:pt>
                <c:pt idx="7067">
                  <c:v>2.8372222222222216</c:v>
                </c:pt>
                <c:pt idx="7068">
                  <c:v>2.8375000000000021</c:v>
                </c:pt>
                <c:pt idx="7069">
                  <c:v>2.838055555555556</c:v>
                </c:pt>
                <c:pt idx="7070">
                  <c:v>2.8383333333333312</c:v>
                </c:pt>
                <c:pt idx="7071">
                  <c:v>2.8388888888888886</c:v>
                </c:pt>
                <c:pt idx="7072">
                  <c:v>2.839444444444446</c:v>
                </c:pt>
                <c:pt idx="7073">
                  <c:v>2.84</c:v>
                </c:pt>
                <c:pt idx="7074">
                  <c:v>2.840277777777775</c:v>
                </c:pt>
                <c:pt idx="7075">
                  <c:v>2.8408333333333324</c:v>
                </c:pt>
                <c:pt idx="7076">
                  <c:v>2.8413888888888899</c:v>
                </c:pt>
                <c:pt idx="7077">
                  <c:v>2.8419444444444437</c:v>
                </c:pt>
                <c:pt idx="7078">
                  <c:v>2.8422222222222224</c:v>
                </c:pt>
                <c:pt idx="7079">
                  <c:v>2.8427777777777798</c:v>
                </c:pt>
                <c:pt idx="7080">
                  <c:v>2.843055555555555</c:v>
                </c:pt>
                <c:pt idx="7081">
                  <c:v>2.8433333333333337</c:v>
                </c:pt>
                <c:pt idx="7082">
                  <c:v>2.8436111111111089</c:v>
                </c:pt>
                <c:pt idx="7083">
                  <c:v>2.8438888888888894</c:v>
                </c:pt>
                <c:pt idx="7084">
                  <c:v>2.844444444444445</c:v>
                </c:pt>
                <c:pt idx="7085">
                  <c:v>2.8447222222222237</c:v>
                </c:pt>
                <c:pt idx="7086">
                  <c:v>2.8452777777777776</c:v>
                </c:pt>
                <c:pt idx="7087">
                  <c:v>2.8458333333333332</c:v>
                </c:pt>
                <c:pt idx="7088">
                  <c:v>2.8463888888888889</c:v>
                </c:pt>
                <c:pt idx="7089">
                  <c:v>2.8469444444444427</c:v>
                </c:pt>
                <c:pt idx="7090">
                  <c:v>2.8475000000000001</c:v>
                </c:pt>
                <c:pt idx="7091">
                  <c:v>2.8480555555555576</c:v>
                </c:pt>
                <c:pt idx="7092">
                  <c:v>2.8483333333333327</c:v>
                </c:pt>
                <c:pt idx="7093">
                  <c:v>2.8486111111111114</c:v>
                </c:pt>
                <c:pt idx="7094">
                  <c:v>2.8488888888888866</c:v>
                </c:pt>
                <c:pt idx="7095">
                  <c:v>2.8491666666666671</c:v>
                </c:pt>
                <c:pt idx="7096">
                  <c:v>2.849444444444444</c:v>
                </c:pt>
                <c:pt idx="7097">
                  <c:v>2.8497222222222227</c:v>
                </c:pt>
                <c:pt idx="7098">
                  <c:v>2.8502777777777766</c:v>
                </c:pt>
                <c:pt idx="7099">
                  <c:v>2.8505555555555553</c:v>
                </c:pt>
                <c:pt idx="7100">
                  <c:v>2.850833333333334</c:v>
                </c:pt>
                <c:pt idx="7101">
                  <c:v>2.8511111111111109</c:v>
                </c:pt>
                <c:pt idx="7102">
                  <c:v>2.8516666666666666</c:v>
                </c:pt>
                <c:pt idx="7103">
                  <c:v>2.8522222222222204</c:v>
                </c:pt>
                <c:pt idx="7104">
                  <c:v>2.8524999999999991</c:v>
                </c:pt>
                <c:pt idx="7105">
                  <c:v>2.8527777777777779</c:v>
                </c:pt>
                <c:pt idx="7106">
                  <c:v>2.8530555555555548</c:v>
                </c:pt>
                <c:pt idx="7107">
                  <c:v>2.8533333333333353</c:v>
                </c:pt>
                <c:pt idx="7108">
                  <c:v>2.8536111111111104</c:v>
                </c:pt>
                <c:pt idx="7109">
                  <c:v>2.8538888888888891</c:v>
                </c:pt>
                <c:pt idx="7110">
                  <c:v>2.8544444444444448</c:v>
                </c:pt>
                <c:pt idx="7111">
                  <c:v>2.8547222222222217</c:v>
                </c:pt>
                <c:pt idx="7112">
                  <c:v>2.8550000000000004</c:v>
                </c:pt>
                <c:pt idx="7113">
                  <c:v>2.8555555555555543</c:v>
                </c:pt>
                <c:pt idx="7114">
                  <c:v>2.8561111111111117</c:v>
                </c:pt>
                <c:pt idx="7115">
                  <c:v>2.8563888888888886</c:v>
                </c:pt>
                <c:pt idx="7116">
                  <c:v>2.8566666666666691</c:v>
                </c:pt>
                <c:pt idx="7117">
                  <c:v>2.8569444444444443</c:v>
                </c:pt>
                <c:pt idx="7118">
                  <c:v>2.857222222222223</c:v>
                </c:pt>
                <c:pt idx="7119">
                  <c:v>2.8574999999999982</c:v>
                </c:pt>
                <c:pt idx="7120">
                  <c:v>2.8577777777777769</c:v>
                </c:pt>
                <c:pt idx="7121">
                  <c:v>2.8580555555555556</c:v>
                </c:pt>
                <c:pt idx="7122">
                  <c:v>2.858611111111113</c:v>
                </c:pt>
                <c:pt idx="7123">
                  <c:v>2.8591666666666669</c:v>
                </c:pt>
                <c:pt idx="7124">
                  <c:v>2.8597222222222225</c:v>
                </c:pt>
                <c:pt idx="7125">
                  <c:v>2.8599999999999994</c:v>
                </c:pt>
                <c:pt idx="7126">
                  <c:v>2.8605555555555569</c:v>
                </c:pt>
                <c:pt idx="7127">
                  <c:v>2.860833333333332</c:v>
                </c:pt>
                <c:pt idx="7128">
                  <c:v>2.8613888888888894</c:v>
                </c:pt>
                <c:pt idx="7129">
                  <c:v>2.8616666666666664</c:v>
                </c:pt>
                <c:pt idx="7130">
                  <c:v>2.862222222222222</c:v>
                </c:pt>
                <c:pt idx="7131">
                  <c:v>2.8627777777777759</c:v>
                </c:pt>
                <c:pt idx="7132">
                  <c:v>2.8633333333333333</c:v>
                </c:pt>
                <c:pt idx="7133">
                  <c:v>2.8638888888888907</c:v>
                </c:pt>
                <c:pt idx="7134">
                  <c:v>2.8641666666666659</c:v>
                </c:pt>
                <c:pt idx="7135">
                  <c:v>2.8644444444444446</c:v>
                </c:pt>
                <c:pt idx="7136">
                  <c:v>2.8647222222222197</c:v>
                </c:pt>
                <c:pt idx="7137">
                  <c:v>2.8652777777777771</c:v>
                </c:pt>
                <c:pt idx="7138">
                  <c:v>2.8655555555555559</c:v>
                </c:pt>
                <c:pt idx="7139">
                  <c:v>2.8661111111111097</c:v>
                </c:pt>
                <c:pt idx="7140">
                  <c:v>2.8663888888888884</c:v>
                </c:pt>
                <c:pt idx="7141">
                  <c:v>2.8669444444444441</c:v>
                </c:pt>
                <c:pt idx="7142">
                  <c:v>2.8672222222222246</c:v>
                </c:pt>
                <c:pt idx="7143">
                  <c:v>2.8677777777777784</c:v>
                </c:pt>
                <c:pt idx="7144">
                  <c:v>2.8680555555555536</c:v>
                </c:pt>
                <c:pt idx="7145">
                  <c:v>2.868611111111111</c:v>
                </c:pt>
                <c:pt idx="7146">
                  <c:v>2.8688888888888879</c:v>
                </c:pt>
                <c:pt idx="7147">
                  <c:v>2.8694444444444436</c:v>
                </c:pt>
                <c:pt idx="7148">
                  <c:v>2.8697222222222223</c:v>
                </c:pt>
                <c:pt idx="7149">
                  <c:v>2.8699999999999974</c:v>
                </c:pt>
                <c:pt idx="7150">
                  <c:v>2.8702777777777779</c:v>
                </c:pt>
                <c:pt idx="7151">
                  <c:v>2.8705555555555549</c:v>
                </c:pt>
                <c:pt idx="7152">
                  <c:v>2.8711111111111123</c:v>
                </c:pt>
                <c:pt idx="7153">
                  <c:v>2.8713888888888874</c:v>
                </c:pt>
                <c:pt idx="7154">
                  <c:v>2.8716666666666661</c:v>
                </c:pt>
                <c:pt idx="7155">
                  <c:v>2.8722222222222218</c:v>
                </c:pt>
                <c:pt idx="7156">
                  <c:v>2.8725000000000023</c:v>
                </c:pt>
                <c:pt idx="7157">
                  <c:v>2.8730555555555561</c:v>
                </c:pt>
                <c:pt idx="7158">
                  <c:v>2.8733333333333313</c:v>
                </c:pt>
                <c:pt idx="7159">
                  <c:v>2.8736111111111118</c:v>
                </c:pt>
                <c:pt idx="7160">
                  <c:v>2.8741666666666656</c:v>
                </c:pt>
                <c:pt idx="7161">
                  <c:v>2.8747222222222213</c:v>
                </c:pt>
                <c:pt idx="7162">
                  <c:v>2.875</c:v>
                </c:pt>
                <c:pt idx="7163">
                  <c:v>2.8752777777777752</c:v>
                </c:pt>
                <c:pt idx="7164">
                  <c:v>2.8758333333333326</c:v>
                </c:pt>
                <c:pt idx="7165">
                  <c:v>2.8761111111111113</c:v>
                </c:pt>
                <c:pt idx="7166">
                  <c:v>2.87638888888889</c:v>
                </c:pt>
                <c:pt idx="7167">
                  <c:v>2.8769444444444439</c:v>
                </c:pt>
                <c:pt idx="7168">
                  <c:v>2.8774999999999995</c:v>
                </c:pt>
                <c:pt idx="7169">
                  <c:v>2.87777777777778</c:v>
                </c:pt>
                <c:pt idx="7170">
                  <c:v>2.8783333333333339</c:v>
                </c:pt>
                <c:pt idx="7171">
                  <c:v>2.878611111111109</c:v>
                </c:pt>
                <c:pt idx="7172">
                  <c:v>2.8788888888888895</c:v>
                </c:pt>
                <c:pt idx="7173">
                  <c:v>2.8791666666666664</c:v>
                </c:pt>
                <c:pt idx="7174">
                  <c:v>2.8794444444444451</c:v>
                </c:pt>
                <c:pt idx="7175">
                  <c:v>2.8797222222222238</c:v>
                </c:pt>
                <c:pt idx="7176">
                  <c:v>2.879999999999999</c:v>
                </c:pt>
                <c:pt idx="7177">
                  <c:v>2.8802777777777777</c:v>
                </c:pt>
                <c:pt idx="7178">
                  <c:v>2.8808333333333334</c:v>
                </c:pt>
                <c:pt idx="7179">
                  <c:v>2.8811111111111103</c:v>
                </c:pt>
                <c:pt idx="7180">
                  <c:v>2.8816666666666677</c:v>
                </c:pt>
                <c:pt idx="7181">
                  <c:v>2.8819444444444429</c:v>
                </c:pt>
                <c:pt idx="7182">
                  <c:v>2.8825000000000003</c:v>
                </c:pt>
                <c:pt idx="7183">
                  <c:v>2.8827777777777772</c:v>
                </c:pt>
                <c:pt idx="7184">
                  <c:v>2.8830555555555577</c:v>
                </c:pt>
                <c:pt idx="7185">
                  <c:v>2.8836111111111116</c:v>
                </c:pt>
                <c:pt idx="7186">
                  <c:v>2.8841666666666672</c:v>
                </c:pt>
                <c:pt idx="7187">
                  <c:v>2.8847222222222229</c:v>
                </c:pt>
                <c:pt idx="7188">
                  <c:v>2.8850000000000016</c:v>
                </c:pt>
                <c:pt idx="7189">
                  <c:v>2.8855555555555554</c:v>
                </c:pt>
                <c:pt idx="7190">
                  <c:v>2.8858333333333306</c:v>
                </c:pt>
                <c:pt idx="7191">
                  <c:v>2.886388888888888</c:v>
                </c:pt>
                <c:pt idx="7192">
                  <c:v>2.8869444444444454</c:v>
                </c:pt>
                <c:pt idx="7193">
                  <c:v>2.8874999999999993</c:v>
                </c:pt>
                <c:pt idx="7194">
                  <c:v>2.8880555555555549</c:v>
                </c:pt>
                <c:pt idx="7195">
                  <c:v>2.8883333333333354</c:v>
                </c:pt>
                <c:pt idx="7196">
                  <c:v>2.8888888888888893</c:v>
                </c:pt>
                <c:pt idx="7197">
                  <c:v>2.8891666666666644</c:v>
                </c:pt>
                <c:pt idx="7198">
                  <c:v>2.8897222222222219</c:v>
                </c:pt>
                <c:pt idx="7199">
                  <c:v>2.8902777777777793</c:v>
                </c:pt>
                <c:pt idx="7200">
                  <c:v>2.8905555555555544</c:v>
                </c:pt>
                <c:pt idx="7201">
                  <c:v>2.8908333333333331</c:v>
                </c:pt>
                <c:pt idx="7202">
                  <c:v>2.8913888888888888</c:v>
                </c:pt>
                <c:pt idx="7203">
                  <c:v>2.8916666666666657</c:v>
                </c:pt>
                <c:pt idx="7204">
                  <c:v>2.8919444444444444</c:v>
                </c:pt>
                <c:pt idx="7205">
                  <c:v>2.8922222222222231</c:v>
                </c:pt>
                <c:pt idx="7206">
                  <c:v>2.892777777777777</c:v>
                </c:pt>
                <c:pt idx="7207">
                  <c:v>2.8930555555555557</c:v>
                </c:pt>
                <c:pt idx="7208">
                  <c:v>2.8933333333333326</c:v>
                </c:pt>
                <c:pt idx="7209">
                  <c:v>2.8938888888888883</c:v>
                </c:pt>
                <c:pt idx="7210">
                  <c:v>2.8944444444444422</c:v>
                </c:pt>
                <c:pt idx="7211">
                  <c:v>2.8947222222222226</c:v>
                </c:pt>
                <c:pt idx="7212">
                  <c:v>2.8949999999999996</c:v>
                </c:pt>
                <c:pt idx="7213">
                  <c:v>2.895555555555557</c:v>
                </c:pt>
                <c:pt idx="7214">
                  <c:v>2.8958333333333321</c:v>
                </c:pt>
                <c:pt idx="7215">
                  <c:v>2.8961111111111109</c:v>
                </c:pt>
                <c:pt idx="7216">
                  <c:v>2.8966666666666665</c:v>
                </c:pt>
                <c:pt idx="7217">
                  <c:v>2.8972222222222221</c:v>
                </c:pt>
                <c:pt idx="7218">
                  <c:v>2.8975000000000009</c:v>
                </c:pt>
                <c:pt idx="7219">
                  <c:v>2.8980555555555547</c:v>
                </c:pt>
                <c:pt idx="7220">
                  <c:v>2.8986111111111104</c:v>
                </c:pt>
                <c:pt idx="7221">
                  <c:v>2.899166666666666</c:v>
                </c:pt>
                <c:pt idx="7222">
                  <c:v>2.8997222222222199</c:v>
                </c:pt>
                <c:pt idx="7223">
                  <c:v>2.9000000000000004</c:v>
                </c:pt>
                <c:pt idx="7224">
                  <c:v>2.900555555555556</c:v>
                </c:pt>
                <c:pt idx="7225">
                  <c:v>2.9011111111111099</c:v>
                </c:pt>
                <c:pt idx="7226">
                  <c:v>2.9016666666666673</c:v>
                </c:pt>
                <c:pt idx="7227">
                  <c:v>2.9022222222222247</c:v>
                </c:pt>
                <c:pt idx="7228">
                  <c:v>2.9024999999999999</c:v>
                </c:pt>
                <c:pt idx="7229">
                  <c:v>2.9030555555555537</c:v>
                </c:pt>
                <c:pt idx="7230">
                  <c:v>2.9036111111111111</c:v>
                </c:pt>
                <c:pt idx="7231">
                  <c:v>2.9038888888888881</c:v>
                </c:pt>
                <c:pt idx="7232">
                  <c:v>2.9041666666666686</c:v>
                </c:pt>
                <c:pt idx="7233">
                  <c:v>2.9044444444444437</c:v>
                </c:pt>
                <c:pt idx="7234">
                  <c:v>2.9049999999999976</c:v>
                </c:pt>
                <c:pt idx="7235">
                  <c:v>2.905555555555555</c:v>
                </c:pt>
                <c:pt idx="7236">
                  <c:v>2.9058333333333337</c:v>
                </c:pt>
                <c:pt idx="7237">
                  <c:v>2.9061111111111124</c:v>
                </c:pt>
                <c:pt idx="7238">
                  <c:v>2.9066666666666663</c:v>
                </c:pt>
                <c:pt idx="7239">
                  <c:v>2.9072222222222219</c:v>
                </c:pt>
                <c:pt idx="7240">
                  <c:v>2.9075000000000024</c:v>
                </c:pt>
                <c:pt idx="7241">
                  <c:v>2.9080555555555563</c:v>
                </c:pt>
                <c:pt idx="7242">
                  <c:v>2.9083333333333314</c:v>
                </c:pt>
                <c:pt idx="7243">
                  <c:v>2.9088888888888889</c:v>
                </c:pt>
                <c:pt idx="7244">
                  <c:v>2.9094444444444463</c:v>
                </c:pt>
                <c:pt idx="7245">
                  <c:v>2.9102777777777753</c:v>
                </c:pt>
                <c:pt idx="7246">
                  <c:v>2.9105555555555558</c:v>
                </c:pt>
                <c:pt idx="7247">
                  <c:v>2.9111111111111114</c:v>
                </c:pt>
                <c:pt idx="7248">
                  <c:v>2.9116666666666653</c:v>
                </c:pt>
                <c:pt idx="7249">
                  <c:v>2.911944444444444</c:v>
                </c:pt>
                <c:pt idx="7250">
                  <c:v>2.9124999999999996</c:v>
                </c:pt>
                <c:pt idx="7251">
                  <c:v>2.9127777777777801</c:v>
                </c:pt>
                <c:pt idx="7252">
                  <c:v>2.913333333333334</c:v>
                </c:pt>
                <c:pt idx="7253">
                  <c:v>2.9136111111111092</c:v>
                </c:pt>
                <c:pt idx="7254">
                  <c:v>2.9138888888888879</c:v>
                </c:pt>
                <c:pt idx="7255">
                  <c:v>2.9144444444444435</c:v>
                </c:pt>
                <c:pt idx="7256">
                  <c:v>2.914722222222224</c:v>
                </c:pt>
                <c:pt idx="7257">
                  <c:v>2.9149999999999991</c:v>
                </c:pt>
                <c:pt idx="7258">
                  <c:v>2.9152777777777779</c:v>
                </c:pt>
                <c:pt idx="7259">
                  <c:v>2.9158333333333335</c:v>
                </c:pt>
                <c:pt idx="7260">
                  <c:v>2.9163888888888891</c:v>
                </c:pt>
                <c:pt idx="7261">
                  <c:v>2.9166666666666679</c:v>
                </c:pt>
                <c:pt idx="7262">
                  <c:v>2.916944444444443</c:v>
                </c:pt>
                <c:pt idx="7263">
                  <c:v>2.9175000000000004</c:v>
                </c:pt>
                <c:pt idx="7264">
                  <c:v>2.9177777777777774</c:v>
                </c:pt>
                <c:pt idx="7265">
                  <c:v>2.918333333333333</c:v>
                </c:pt>
                <c:pt idx="7266">
                  <c:v>2.9186111111111117</c:v>
                </c:pt>
                <c:pt idx="7267">
                  <c:v>2.9188888888888869</c:v>
                </c:pt>
                <c:pt idx="7268">
                  <c:v>2.9191666666666674</c:v>
                </c:pt>
                <c:pt idx="7269">
                  <c:v>2.9194444444444443</c:v>
                </c:pt>
                <c:pt idx="7270">
                  <c:v>2.9197222222222212</c:v>
                </c:pt>
                <c:pt idx="7271">
                  <c:v>2.9202777777777769</c:v>
                </c:pt>
                <c:pt idx="7272">
                  <c:v>2.9208333333333307</c:v>
                </c:pt>
                <c:pt idx="7273">
                  <c:v>2.9211111111111112</c:v>
                </c:pt>
                <c:pt idx="7274">
                  <c:v>2.9213888888888881</c:v>
                </c:pt>
                <c:pt idx="7275">
                  <c:v>2.9216666666666669</c:v>
                </c:pt>
                <c:pt idx="7276">
                  <c:v>2.9224999999999994</c:v>
                </c:pt>
                <c:pt idx="7277">
                  <c:v>2.9230555555555551</c:v>
                </c:pt>
                <c:pt idx="7278">
                  <c:v>2.9233333333333356</c:v>
                </c:pt>
                <c:pt idx="7279">
                  <c:v>2.9236111111111107</c:v>
                </c:pt>
                <c:pt idx="7280">
                  <c:v>2.9238888888888894</c:v>
                </c:pt>
                <c:pt idx="7281">
                  <c:v>2.9244444444444451</c:v>
                </c:pt>
                <c:pt idx="7282">
                  <c:v>2.9250000000000007</c:v>
                </c:pt>
                <c:pt idx="7283">
                  <c:v>2.9252777777777794</c:v>
                </c:pt>
                <c:pt idx="7284">
                  <c:v>2.9258333333333333</c:v>
                </c:pt>
                <c:pt idx="7285">
                  <c:v>2.9261111111111084</c:v>
                </c:pt>
                <c:pt idx="7286">
                  <c:v>2.9263888888888889</c:v>
                </c:pt>
                <c:pt idx="7287">
                  <c:v>2.9269444444444446</c:v>
                </c:pt>
                <c:pt idx="7288">
                  <c:v>2.9274999999999984</c:v>
                </c:pt>
                <c:pt idx="7289">
                  <c:v>2.9277777777777771</c:v>
                </c:pt>
                <c:pt idx="7290">
                  <c:v>2.9280555555555559</c:v>
                </c:pt>
                <c:pt idx="7291">
                  <c:v>2.9283333333333328</c:v>
                </c:pt>
                <c:pt idx="7292">
                  <c:v>2.9288888888888884</c:v>
                </c:pt>
                <c:pt idx="7293">
                  <c:v>2.9294444444444423</c:v>
                </c:pt>
                <c:pt idx="7294">
                  <c:v>2.9297222222222228</c:v>
                </c:pt>
                <c:pt idx="7295">
                  <c:v>2.9299999999999997</c:v>
                </c:pt>
                <c:pt idx="7296">
                  <c:v>2.9305555555555571</c:v>
                </c:pt>
                <c:pt idx="7297">
                  <c:v>2.9308333333333323</c:v>
                </c:pt>
                <c:pt idx="7298">
                  <c:v>2.931111111111111</c:v>
                </c:pt>
                <c:pt idx="7299">
                  <c:v>2.9313888888888862</c:v>
                </c:pt>
                <c:pt idx="7300">
                  <c:v>2.9316666666666666</c:v>
                </c:pt>
                <c:pt idx="7301">
                  <c:v>2.9319444444444436</c:v>
                </c:pt>
                <c:pt idx="7302">
                  <c:v>2.9322222222222223</c:v>
                </c:pt>
                <c:pt idx="7303">
                  <c:v>2.932500000000001</c:v>
                </c:pt>
                <c:pt idx="7304">
                  <c:v>2.9330555555555549</c:v>
                </c:pt>
                <c:pt idx="7305">
                  <c:v>2.9333333333333336</c:v>
                </c:pt>
                <c:pt idx="7306">
                  <c:v>2.933888888888891</c:v>
                </c:pt>
                <c:pt idx="7307">
                  <c:v>2.9341666666666661</c:v>
                </c:pt>
                <c:pt idx="7308">
                  <c:v>2.9344444444444449</c:v>
                </c:pt>
                <c:pt idx="7309">
                  <c:v>2.9350000000000005</c:v>
                </c:pt>
                <c:pt idx="7310">
                  <c:v>2.9352777777777774</c:v>
                </c:pt>
                <c:pt idx="7311">
                  <c:v>2.9358333333333348</c:v>
                </c:pt>
                <c:pt idx="7312">
                  <c:v>2.9363888888888887</c:v>
                </c:pt>
                <c:pt idx="7313">
                  <c:v>2.9366666666666639</c:v>
                </c:pt>
                <c:pt idx="7314">
                  <c:v>2.9372222222222213</c:v>
                </c:pt>
                <c:pt idx="7315">
                  <c:v>2.9375</c:v>
                </c:pt>
                <c:pt idx="7316">
                  <c:v>2.9380555555555539</c:v>
                </c:pt>
                <c:pt idx="7317">
                  <c:v>2.9383333333333326</c:v>
                </c:pt>
                <c:pt idx="7318">
                  <c:v>2.9386111111111113</c:v>
                </c:pt>
                <c:pt idx="7319">
                  <c:v>2.9388888888888882</c:v>
                </c:pt>
                <c:pt idx="7320">
                  <c:v>2.9391666666666687</c:v>
                </c:pt>
                <c:pt idx="7321">
                  <c:v>2.9394444444444439</c:v>
                </c:pt>
                <c:pt idx="7322">
                  <c:v>2.9399999999999977</c:v>
                </c:pt>
                <c:pt idx="7323">
                  <c:v>2.9402777777777782</c:v>
                </c:pt>
                <c:pt idx="7324">
                  <c:v>2.9408333333333339</c:v>
                </c:pt>
                <c:pt idx="7325">
                  <c:v>2.9411111111111126</c:v>
                </c:pt>
                <c:pt idx="7326">
                  <c:v>2.9413888888888877</c:v>
                </c:pt>
                <c:pt idx="7327">
                  <c:v>2.9419444444444451</c:v>
                </c:pt>
                <c:pt idx="7328">
                  <c:v>2.9422222222222221</c:v>
                </c:pt>
                <c:pt idx="7329">
                  <c:v>2.942499999999999</c:v>
                </c:pt>
                <c:pt idx="7330">
                  <c:v>2.9427777777777777</c:v>
                </c:pt>
                <c:pt idx="7331">
                  <c:v>2.9433333333333316</c:v>
                </c:pt>
                <c:pt idx="7332">
                  <c:v>2.9436111111111103</c:v>
                </c:pt>
                <c:pt idx="7333">
                  <c:v>2.943888888888889</c:v>
                </c:pt>
                <c:pt idx="7334">
                  <c:v>2.9444444444444464</c:v>
                </c:pt>
                <c:pt idx="7335">
                  <c:v>2.9447222222222216</c:v>
                </c:pt>
                <c:pt idx="7336">
                  <c:v>2.9450000000000003</c:v>
                </c:pt>
                <c:pt idx="7337">
                  <c:v>2.9452777777777754</c:v>
                </c:pt>
                <c:pt idx="7338">
                  <c:v>2.9455555555555559</c:v>
                </c:pt>
                <c:pt idx="7339">
                  <c:v>2.9461111111111116</c:v>
                </c:pt>
                <c:pt idx="7340">
                  <c:v>2.9463888888888903</c:v>
                </c:pt>
                <c:pt idx="7341">
                  <c:v>2.9469444444444441</c:v>
                </c:pt>
                <c:pt idx="7342">
                  <c:v>2.9474999999999998</c:v>
                </c:pt>
                <c:pt idx="7343">
                  <c:v>2.9477777777777767</c:v>
                </c:pt>
                <c:pt idx="7344">
                  <c:v>2.9480555555555554</c:v>
                </c:pt>
                <c:pt idx="7345">
                  <c:v>2.9486111111111093</c:v>
                </c:pt>
                <c:pt idx="7346">
                  <c:v>2.948888888888888</c:v>
                </c:pt>
                <c:pt idx="7347">
                  <c:v>2.9491666666666667</c:v>
                </c:pt>
                <c:pt idx="7348">
                  <c:v>2.9497222222222241</c:v>
                </c:pt>
                <c:pt idx="7349">
                  <c:v>2.950277777777778</c:v>
                </c:pt>
                <c:pt idx="7350">
                  <c:v>2.9505555555555532</c:v>
                </c:pt>
                <c:pt idx="7351">
                  <c:v>2.9508333333333336</c:v>
                </c:pt>
                <c:pt idx="7352">
                  <c:v>2.9511111111111106</c:v>
                </c:pt>
                <c:pt idx="7353">
                  <c:v>2.9513888888888893</c:v>
                </c:pt>
                <c:pt idx="7354">
                  <c:v>2.9519444444444431</c:v>
                </c:pt>
                <c:pt idx="7355">
                  <c:v>2.9522222222222219</c:v>
                </c:pt>
                <c:pt idx="7356">
                  <c:v>2.9527777777777775</c:v>
                </c:pt>
                <c:pt idx="7357">
                  <c:v>2.953055555555558</c:v>
                </c:pt>
                <c:pt idx="7358">
                  <c:v>2.9536111111111119</c:v>
                </c:pt>
                <c:pt idx="7359">
                  <c:v>2.9541666666666657</c:v>
                </c:pt>
                <c:pt idx="7360">
                  <c:v>2.9544444444444444</c:v>
                </c:pt>
                <c:pt idx="7361">
                  <c:v>2.9547222222222214</c:v>
                </c:pt>
                <c:pt idx="7362">
                  <c:v>2.9550000000000018</c:v>
                </c:pt>
                <c:pt idx="7363">
                  <c:v>2.955277777777777</c:v>
                </c:pt>
                <c:pt idx="7364">
                  <c:v>2.9555555555555557</c:v>
                </c:pt>
                <c:pt idx="7365">
                  <c:v>2.9558333333333309</c:v>
                </c:pt>
                <c:pt idx="7366">
                  <c:v>2.9561111111111114</c:v>
                </c:pt>
                <c:pt idx="7367">
                  <c:v>2.9563888888888883</c:v>
                </c:pt>
                <c:pt idx="7368">
                  <c:v>2.9569444444444457</c:v>
                </c:pt>
                <c:pt idx="7369">
                  <c:v>2.9574999999999996</c:v>
                </c:pt>
                <c:pt idx="7370">
                  <c:v>2.9577777777777783</c:v>
                </c:pt>
                <c:pt idx="7371">
                  <c:v>2.9580555555555552</c:v>
                </c:pt>
                <c:pt idx="7372">
                  <c:v>2.9586111111111109</c:v>
                </c:pt>
                <c:pt idx="7373">
                  <c:v>2.9588888888888896</c:v>
                </c:pt>
                <c:pt idx="7374">
                  <c:v>2.9591666666666647</c:v>
                </c:pt>
                <c:pt idx="7375">
                  <c:v>2.9597222222222221</c:v>
                </c:pt>
                <c:pt idx="7376">
                  <c:v>2.9602777777777796</c:v>
                </c:pt>
                <c:pt idx="7377">
                  <c:v>2.9605555555555547</c:v>
                </c:pt>
                <c:pt idx="7378">
                  <c:v>2.9608333333333334</c:v>
                </c:pt>
                <c:pt idx="7379">
                  <c:v>2.9613888888888891</c:v>
                </c:pt>
                <c:pt idx="7380">
                  <c:v>2.9619444444444447</c:v>
                </c:pt>
                <c:pt idx="7381">
                  <c:v>2.9622222222222234</c:v>
                </c:pt>
                <c:pt idx="7382">
                  <c:v>2.9627777777777773</c:v>
                </c:pt>
                <c:pt idx="7383">
                  <c:v>2.9633333333333329</c:v>
                </c:pt>
                <c:pt idx="7384">
                  <c:v>2.9636111111111134</c:v>
                </c:pt>
                <c:pt idx="7385">
                  <c:v>2.9638888888888886</c:v>
                </c:pt>
                <c:pt idx="7386">
                  <c:v>2.9641666666666673</c:v>
                </c:pt>
                <c:pt idx="7387">
                  <c:v>2.9644444444444424</c:v>
                </c:pt>
                <c:pt idx="7388">
                  <c:v>2.9647222222222229</c:v>
                </c:pt>
                <c:pt idx="7389">
                  <c:v>2.9649999999999999</c:v>
                </c:pt>
                <c:pt idx="7390">
                  <c:v>2.9652777777777768</c:v>
                </c:pt>
                <c:pt idx="7391">
                  <c:v>2.9655555555555573</c:v>
                </c:pt>
                <c:pt idx="7392">
                  <c:v>2.9661111111111111</c:v>
                </c:pt>
                <c:pt idx="7393">
                  <c:v>2.9663888888888863</c:v>
                </c:pt>
                <c:pt idx="7394">
                  <c:v>2.9666666666666668</c:v>
                </c:pt>
                <c:pt idx="7395">
                  <c:v>2.9669444444444437</c:v>
                </c:pt>
                <c:pt idx="7396">
                  <c:v>2.9675000000000011</c:v>
                </c:pt>
                <c:pt idx="7397">
                  <c:v>2.968055555555555</c:v>
                </c:pt>
                <c:pt idx="7398">
                  <c:v>2.9683333333333337</c:v>
                </c:pt>
                <c:pt idx="7399">
                  <c:v>2.9686111111111106</c:v>
                </c:pt>
                <c:pt idx="7400">
                  <c:v>2.9688888888888911</c:v>
                </c:pt>
                <c:pt idx="7401">
                  <c:v>2.969444444444445</c:v>
                </c:pt>
                <c:pt idx="7402">
                  <c:v>2.9697222222222202</c:v>
                </c:pt>
                <c:pt idx="7403">
                  <c:v>2.9702777777777776</c:v>
                </c:pt>
                <c:pt idx="7404">
                  <c:v>2.9705555555555545</c:v>
                </c:pt>
                <c:pt idx="7405">
                  <c:v>2.970833333333335</c:v>
                </c:pt>
                <c:pt idx="7406">
                  <c:v>2.9711111111111101</c:v>
                </c:pt>
                <c:pt idx="7407">
                  <c:v>2.9713888888888889</c:v>
                </c:pt>
                <c:pt idx="7408">
                  <c:v>2.971666666666664</c:v>
                </c:pt>
                <c:pt idx="7409">
                  <c:v>2.9719444444444445</c:v>
                </c:pt>
                <c:pt idx="7410">
                  <c:v>2.9725000000000001</c:v>
                </c:pt>
                <c:pt idx="7411">
                  <c:v>2.9727777777777789</c:v>
                </c:pt>
                <c:pt idx="7412">
                  <c:v>2.973055555555554</c:v>
                </c:pt>
                <c:pt idx="7413">
                  <c:v>2.9733333333333327</c:v>
                </c:pt>
                <c:pt idx="7414">
                  <c:v>2.9738888888888884</c:v>
                </c:pt>
                <c:pt idx="7415">
                  <c:v>2.9741666666666688</c:v>
                </c:pt>
                <c:pt idx="7416">
                  <c:v>2.974444444444444</c:v>
                </c:pt>
                <c:pt idx="7417">
                  <c:v>2.9747222222222227</c:v>
                </c:pt>
                <c:pt idx="7418">
                  <c:v>2.9752777777777784</c:v>
                </c:pt>
                <c:pt idx="7419">
                  <c:v>2.9755555555555553</c:v>
                </c:pt>
                <c:pt idx="7420">
                  <c:v>2.975833333333334</c:v>
                </c:pt>
                <c:pt idx="7421">
                  <c:v>2.9761111111111127</c:v>
                </c:pt>
                <c:pt idx="7422">
                  <c:v>2.9766666666666666</c:v>
                </c:pt>
                <c:pt idx="7423">
                  <c:v>2.9772222222222222</c:v>
                </c:pt>
                <c:pt idx="7424">
                  <c:v>2.9774999999999991</c:v>
                </c:pt>
                <c:pt idx="7425">
                  <c:v>2.9777777777777779</c:v>
                </c:pt>
                <c:pt idx="7426">
                  <c:v>2.9780555555555566</c:v>
                </c:pt>
                <c:pt idx="7427">
                  <c:v>2.9783333333333317</c:v>
                </c:pt>
                <c:pt idx="7428">
                  <c:v>2.9788888888888891</c:v>
                </c:pt>
                <c:pt idx="7429">
                  <c:v>2.9794444444444466</c:v>
                </c:pt>
                <c:pt idx="7430">
                  <c:v>2.9797222222222217</c:v>
                </c:pt>
                <c:pt idx="7431">
                  <c:v>2.9800000000000004</c:v>
                </c:pt>
                <c:pt idx="7432">
                  <c:v>2.9802777777777756</c:v>
                </c:pt>
                <c:pt idx="7433">
                  <c:v>2.9805555555555561</c:v>
                </c:pt>
                <c:pt idx="7434">
                  <c:v>2.980833333333333</c:v>
                </c:pt>
                <c:pt idx="7435">
                  <c:v>2.9811111111111117</c:v>
                </c:pt>
                <c:pt idx="7436">
                  <c:v>2.9816666666666656</c:v>
                </c:pt>
                <c:pt idx="7437">
                  <c:v>2.9819444444444443</c:v>
                </c:pt>
                <c:pt idx="7438">
                  <c:v>2.9824999999999999</c:v>
                </c:pt>
                <c:pt idx="7439">
                  <c:v>2.9827777777777769</c:v>
                </c:pt>
                <c:pt idx="7440">
                  <c:v>2.9830555555555556</c:v>
                </c:pt>
                <c:pt idx="7441">
                  <c:v>2.9836111111111094</c:v>
                </c:pt>
                <c:pt idx="7442">
                  <c:v>2.9838888888888881</c:v>
                </c:pt>
                <c:pt idx="7443">
                  <c:v>2.9841666666666669</c:v>
                </c:pt>
                <c:pt idx="7444">
                  <c:v>2.9847222222222243</c:v>
                </c:pt>
                <c:pt idx="7445">
                  <c:v>2.9849999999999994</c:v>
                </c:pt>
                <c:pt idx="7446">
                  <c:v>2.9852777777777781</c:v>
                </c:pt>
                <c:pt idx="7447">
                  <c:v>2.9858333333333338</c:v>
                </c:pt>
                <c:pt idx="7448">
                  <c:v>2.9861111111111107</c:v>
                </c:pt>
                <c:pt idx="7449">
                  <c:v>2.9866666666666681</c:v>
                </c:pt>
                <c:pt idx="7450">
                  <c:v>2.987222222222222</c:v>
                </c:pt>
                <c:pt idx="7451">
                  <c:v>2.9875000000000007</c:v>
                </c:pt>
                <c:pt idx="7452">
                  <c:v>2.9880555555555546</c:v>
                </c:pt>
                <c:pt idx="7453">
                  <c:v>2.9883333333333333</c:v>
                </c:pt>
                <c:pt idx="7454">
                  <c:v>2.9888888888888872</c:v>
                </c:pt>
                <c:pt idx="7455">
                  <c:v>2.9891666666666659</c:v>
                </c:pt>
                <c:pt idx="7456">
                  <c:v>2.9897222222222215</c:v>
                </c:pt>
                <c:pt idx="7457">
                  <c:v>2.990000000000002</c:v>
                </c:pt>
                <c:pt idx="7458">
                  <c:v>2.9902777777777771</c:v>
                </c:pt>
                <c:pt idx="7459">
                  <c:v>2.990833333333331</c:v>
                </c:pt>
                <c:pt idx="7460">
                  <c:v>2.9913888888888884</c:v>
                </c:pt>
                <c:pt idx="7461">
                  <c:v>2.9916666666666671</c:v>
                </c:pt>
                <c:pt idx="7462">
                  <c:v>2.992222222222221</c:v>
                </c:pt>
                <c:pt idx="7463">
                  <c:v>2.9924999999999997</c:v>
                </c:pt>
                <c:pt idx="7464">
                  <c:v>2.9930555555555554</c:v>
                </c:pt>
                <c:pt idx="7465">
                  <c:v>2.993611111111111</c:v>
                </c:pt>
                <c:pt idx="7466">
                  <c:v>2.9938888888888897</c:v>
                </c:pt>
                <c:pt idx="7467">
                  <c:v>2.9941666666666649</c:v>
                </c:pt>
                <c:pt idx="7468">
                  <c:v>2.9944444444444436</c:v>
                </c:pt>
                <c:pt idx="7469">
                  <c:v>2.9949999999999992</c:v>
                </c:pt>
                <c:pt idx="7470">
                  <c:v>2.9952777777777797</c:v>
                </c:pt>
                <c:pt idx="7471">
                  <c:v>2.9955555555555549</c:v>
                </c:pt>
                <c:pt idx="7472">
                  <c:v>2.9961111111111087</c:v>
                </c:pt>
                <c:pt idx="7473">
                  <c:v>2.9963888888888892</c:v>
                </c:pt>
                <c:pt idx="7474">
                  <c:v>2.9966666666666661</c:v>
                </c:pt>
                <c:pt idx="7475">
                  <c:v>2.9972222222222236</c:v>
                </c:pt>
                <c:pt idx="7476">
                  <c:v>2.9974999999999987</c:v>
                </c:pt>
                <c:pt idx="7477">
                  <c:v>2.9980555555555561</c:v>
                </c:pt>
                <c:pt idx="7478">
                  <c:v>2.9983333333333331</c:v>
                </c:pt>
                <c:pt idx="7479">
                  <c:v>2.9988888888888887</c:v>
                </c:pt>
                <c:pt idx="7480">
                  <c:v>2.9991666666666674</c:v>
                </c:pt>
                <c:pt idx="7481">
                  <c:v>2.9997222222222213</c:v>
                </c:pt>
                <c:pt idx="7482">
                  <c:v>3.0002777777777769</c:v>
                </c:pt>
                <c:pt idx="7483">
                  <c:v>3.0005555555555574</c:v>
                </c:pt>
                <c:pt idx="7484">
                  <c:v>3.0008333333333326</c:v>
                </c:pt>
                <c:pt idx="7485">
                  <c:v>3.0011111111111113</c:v>
                </c:pt>
                <c:pt idx="7486">
                  <c:v>3.0016666666666669</c:v>
                </c:pt>
                <c:pt idx="7487">
                  <c:v>3.0022222222222226</c:v>
                </c:pt>
                <c:pt idx="7488">
                  <c:v>3.0025000000000013</c:v>
                </c:pt>
                <c:pt idx="7489">
                  <c:v>3.0027777777777764</c:v>
                </c:pt>
                <c:pt idx="7490">
                  <c:v>3.0033333333333339</c:v>
                </c:pt>
                <c:pt idx="7491">
                  <c:v>3.0038888888888913</c:v>
                </c:pt>
                <c:pt idx="7492">
                  <c:v>3.0041666666666664</c:v>
                </c:pt>
                <c:pt idx="7493">
                  <c:v>3.0044444444444451</c:v>
                </c:pt>
                <c:pt idx="7494">
                  <c:v>3.004999999999999</c:v>
                </c:pt>
                <c:pt idx="7495">
                  <c:v>3.0055555555555546</c:v>
                </c:pt>
                <c:pt idx="7496">
                  <c:v>3.0058333333333351</c:v>
                </c:pt>
                <c:pt idx="7497">
                  <c:v>3.006388888888889</c:v>
                </c:pt>
                <c:pt idx="7498">
                  <c:v>3.0066666666666642</c:v>
                </c:pt>
                <c:pt idx="7499">
                  <c:v>3.0072222222222216</c:v>
                </c:pt>
                <c:pt idx="7500">
                  <c:v>3.007777777777779</c:v>
                </c:pt>
                <c:pt idx="7501">
                  <c:v>3.0083333333333329</c:v>
                </c:pt>
                <c:pt idx="7502">
                  <c:v>3.0086111111111116</c:v>
                </c:pt>
                <c:pt idx="7503">
                  <c:v>3.0088888888888885</c:v>
                </c:pt>
                <c:pt idx="7504">
                  <c:v>3.009166666666669</c:v>
                </c:pt>
                <c:pt idx="7505">
                  <c:v>3.0094444444444441</c:v>
                </c:pt>
                <c:pt idx="7506">
                  <c:v>3.009999999999998</c:v>
                </c:pt>
                <c:pt idx="7507">
                  <c:v>3.0102777777777767</c:v>
                </c:pt>
                <c:pt idx="7508">
                  <c:v>3.0108333333333324</c:v>
                </c:pt>
                <c:pt idx="7509">
                  <c:v>3.0111111111111128</c:v>
                </c:pt>
                <c:pt idx="7510">
                  <c:v>3.0116666666666667</c:v>
                </c:pt>
                <c:pt idx="7511">
                  <c:v>3.0119444444444419</c:v>
                </c:pt>
                <c:pt idx="7512">
                  <c:v>3.0122222222222224</c:v>
                </c:pt>
                <c:pt idx="7513">
                  <c:v>3.0124999999999993</c:v>
                </c:pt>
                <c:pt idx="7514">
                  <c:v>3.0130555555555567</c:v>
                </c:pt>
                <c:pt idx="7515">
                  <c:v>3.0133333333333319</c:v>
                </c:pt>
                <c:pt idx="7516">
                  <c:v>3.0136111111111106</c:v>
                </c:pt>
                <c:pt idx="7517">
                  <c:v>3.0138888888888893</c:v>
                </c:pt>
                <c:pt idx="7518">
                  <c:v>3.0144444444444467</c:v>
                </c:pt>
                <c:pt idx="7519">
                  <c:v>3.0147222222222219</c:v>
                </c:pt>
                <c:pt idx="7520">
                  <c:v>3.0150000000000006</c:v>
                </c:pt>
                <c:pt idx="7521">
                  <c:v>3.0155555555555562</c:v>
                </c:pt>
                <c:pt idx="7522">
                  <c:v>3.0161111111111101</c:v>
                </c:pt>
                <c:pt idx="7523">
                  <c:v>3.0166666666666657</c:v>
                </c:pt>
                <c:pt idx="7524">
                  <c:v>3.0172222222222196</c:v>
                </c:pt>
                <c:pt idx="7525">
                  <c:v>3.0175000000000001</c:v>
                </c:pt>
                <c:pt idx="7526">
                  <c:v>3.017777777777777</c:v>
                </c:pt>
                <c:pt idx="7527">
                  <c:v>3.0183333333333344</c:v>
                </c:pt>
                <c:pt idx="7528">
                  <c:v>3.0186111111111096</c:v>
                </c:pt>
                <c:pt idx="7529">
                  <c:v>3.019166666666667</c:v>
                </c:pt>
                <c:pt idx="7530">
                  <c:v>3.0197222222222244</c:v>
                </c:pt>
                <c:pt idx="7531">
                  <c:v>3.0199999999999996</c:v>
                </c:pt>
                <c:pt idx="7532">
                  <c:v>3.0205555555555534</c:v>
                </c:pt>
                <c:pt idx="7533">
                  <c:v>3.0208333333333339</c:v>
                </c:pt>
                <c:pt idx="7534">
                  <c:v>3.0211111111111109</c:v>
                </c:pt>
                <c:pt idx="7535">
                  <c:v>3.0213888888888896</c:v>
                </c:pt>
                <c:pt idx="7536">
                  <c:v>3.0219444444444434</c:v>
                </c:pt>
                <c:pt idx="7537">
                  <c:v>3.0222222222222221</c:v>
                </c:pt>
                <c:pt idx="7538">
                  <c:v>3.0227777777777778</c:v>
                </c:pt>
                <c:pt idx="7539">
                  <c:v>3.0230555555555547</c:v>
                </c:pt>
                <c:pt idx="7540">
                  <c:v>3.0233333333333334</c:v>
                </c:pt>
                <c:pt idx="7541">
                  <c:v>3.0236111111111121</c:v>
                </c:pt>
                <c:pt idx="7542">
                  <c:v>3.024166666666666</c:v>
                </c:pt>
                <c:pt idx="7543">
                  <c:v>3.0244444444444447</c:v>
                </c:pt>
                <c:pt idx="7544">
                  <c:v>3.0250000000000021</c:v>
                </c:pt>
                <c:pt idx="7545">
                  <c:v>3.025555555555556</c:v>
                </c:pt>
                <c:pt idx="7546">
                  <c:v>3.0258333333333312</c:v>
                </c:pt>
                <c:pt idx="7547">
                  <c:v>3.0263888888888886</c:v>
                </c:pt>
                <c:pt idx="7548">
                  <c:v>3.0266666666666673</c:v>
                </c:pt>
                <c:pt idx="7549">
                  <c:v>3.0272222222222211</c:v>
                </c:pt>
                <c:pt idx="7550">
                  <c:v>3.0274999999999999</c:v>
                </c:pt>
                <c:pt idx="7551">
                  <c:v>3.0280555555555555</c:v>
                </c:pt>
                <c:pt idx="7552">
                  <c:v>3.0286111111111111</c:v>
                </c:pt>
                <c:pt idx="7553">
                  <c:v>3.0288888888888899</c:v>
                </c:pt>
                <c:pt idx="7554">
                  <c:v>3.0294444444444437</c:v>
                </c:pt>
                <c:pt idx="7555">
                  <c:v>3.0297222222222224</c:v>
                </c:pt>
                <c:pt idx="7556">
                  <c:v>3.0299999999999994</c:v>
                </c:pt>
                <c:pt idx="7557">
                  <c:v>3.030555555555555</c:v>
                </c:pt>
                <c:pt idx="7558">
                  <c:v>3.0311111111111089</c:v>
                </c:pt>
                <c:pt idx="7559">
                  <c:v>3.0313888888888894</c:v>
                </c:pt>
                <c:pt idx="7560">
                  <c:v>3.031944444444445</c:v>
                </c:pt>
                <c:pt idx="7561">
                  <c:v>3.0322222222222237</c:v>
                </c:pt>
                <c:pt idx="7562">
                  <c:v>3.0327777777777776</c:v>
                </c:pt>
                <c:pt idx="7563">
                  <c:v>3.0330555555555527</c:v>
                </c:pt>
                <c:pt idx="7564">
                  <c:v>3.0336111111111101</c:v>
                </c:pt>
                <c:pt idx="7565">
                  <c:v>3.0341666666666676</c:v>
                </c:pt>
                <c:pt idx="7566">
                  <c:v>3.0344444444444427</c:v>
                </c:pt>
                <c:pt idx="7567">
                  <c:v>3.0347222222222214</c:v>
                </c:pt>
                <c:pt idx="7568">
                  <c:v>3.0352777777777771</c:v>
                </c:pt>
                <c:pt idx="7569">
                  <c:v>3.0355555555555576</c:v>
                </c:pt>
                <c:pt idx="7570">
                  <c:v>3.0361111111111114</c:v>
                </c:pt>
                <c:pt idx="7571">
                  <c:v>3.0366666666666671</c:v>
                </c:pt>
                <c:pt idx="7572">
                  <c:v>3.0372222222222227</c:v>
                </c:pt>
                <c:pt idx="7573">
                  <c:v>3.0377777777777766</c:v>
                </c:pt>
                <c:pt idx="7574">
                  <c:v>3.0380555555555553</c:v>
                </c:pt>
                <c:pt idx="7575">
                  <c:v>3.038333333333334</c:v>
                </c:pt>
                <c:pt idx="7576">
                  <c:v>3.0386111111111109</c:v>
                </c:pt>
                <c:pt idx="7577">
                  <c:v>3.0388888888888879</c:v>
                </c:pt>
                <c:pt idx="7578">
                  <c:v>3.0391666666666666</c:v>
                </c:pt>
                <c:pt idx="7579">
                  <c:v>3.0394444444444453</c:v>
                </c:pt>
                <c:pt idx="7580">
                  <c:v>3.0397222222222204</c:v>
                </c:pt>
                <c:pt idx="7581">
                  <c:v>3.0402777777777779</c:v>
                </c:pt>
                <c:pt idx="7582">
                  <c:v>3.0405555555555548</c:v>
                </c:pt>
                <c:pt idx="7583">
                  <c:v>3.0408333333333353</c:v>
                </c:pt>
                <c:pt idx="7584">
                  <c:v>3.0413888888888891</c:v>
                </c:pt>
                <c:pt idx="7585">
                  <c:v>3.0416666666666643</c:v>
                </c:pt>
                <c:pt idx="7586">
                  <c:v>3.0419444444444448</c:v>
                </c:pt>
                <c:pt idx="7587">
                  <c:v>3.0425000000000004</c:v>
                </c:pt>
                <c:pt idx="7588">
                  <c:v>3.0430555555555543</c:v>
                </c:pt>
                <c:pt idx="7589">
                  <c:v>3.043333333333333</c:v>
                </c:pt>
                <c:pt idx="7590">
                  <c:v>3.0438888888888886</c:v>
                </c:pt>
                <c:pt idx="7591">
                  <c:v>3.0444444444444443</c:v>
                </c:pt>
                <c:pt idx="7592">
                  <c:v>3.044722222222223</c:v>
                </c:pt>
                <c:pt idx="7593">
                  <c:v>3.0449999999999982</c:v>
                </c:pt>
                <c:pt idx="7594">
                  <c:v>3.0455555555555556</c:v>
                </c:pt>
                <c:pt idx="7595">
                  <c:v>3.0458333333333325</c:v>
                </c:pt>
                <c:pt idx="7596">
                  <c:v>3.046111111111113</c:v>
                </c:pt>
                <c:pt idx="7597">
                  <c:v>3.0463888888888881</c:v>
                </c:pt>
                <c:pt idx="7598">
                  <c:v>3.046944444444442</c:v>
                </c:pt>
                <c:pt idx="7599">
                  <c:v>3.0472222222222225</c:v>
                </c:pt>
                <c:pt idx="7600">
                  <c:v>3.0480555555555569</c:v>
                </c:pt>
                <c:pt idx="7601">
                  <c:v>3.048333333333332</c:v>
                </c:pt>
                <c:pt idx="7602">
                  <c:v>3.0488888888888894</c:v>
                </c:pt>
                <c:pt idx="7603">
                  <c:v>3.0494444444444468</c:v>
                </c:pt>
                <c:pt idx="7604">
                  <c:v>3.049722222222222</c:v>
                </c:pt>
                <c:pt idx="7605">
                  <c:v>3.0500000000000007</c:v>
                </c:pt>
                <c:pt idx="7606">
                  <c:v>3.0502777777777759</c:v>
                </c:pt>
                <c:pt idx="7607">
                  <c:v>3.0508333333333333</c:v>
                </c:pt>
                <c:pt idx="7608">
                  <c:v>3.0511111111111102</c:v>
                </c:pt>
                <c:pt idx="7609">
                  <c:v>3.0516666666666659</c:v>
                </c:pt>
                <c:pt idx="7610">
                  <c:v>3.0519444444444446</c:v>
                </c:pt>
                <c:pt idx="7611">
                  <c:v>3.0525000000000002</c:v>
                </c:pt>
                <c:pt idx="7612">
                  <c:v>3.0530555555555559</c:v>
                </c:pt>
                <c:pt idx="7613">
                  <c:v>3.0536111111111097</c:v>
                </c:pt>
                <c:pt idx="7614">
                  <c:v>3.0538888888888884</c:v>
                </c:pt>
                <c:pt idx="7615">
                  <c:v>3.0544444444444441</c:v>
                </c:pt>
                <c:pt idx="7616">
                  <c:v>3.0547222222222246</c:v>
                </c:pt>
                <c:pt idx="7617">
                  <c:v>3.0549999999999997</c:v>
                </c:pt>
                <c:pt idx="7618">
                  <c:v>3.0555555555555536</c:v>
                </c:pt>
                <c:pt idx="7619">
                  <c:v>3.056111111111111</c:v>
                </c:pt>
                <c:pt idx="7620">
                  <c:v>3.0563888888888879</c:v>
                </c:pt>
                <c:pt idx="7621">
                  <c:v>3.0566666666666684</c:v>
                </c:pt>
                <c:pt idx="7622">
                  <c:v>3.0574999999999974</c:v>
                </c:pt>
                <c:pt idx="7623">
                  <c:v>3.0580555555555549</c:v>
                </c:pt>
                <c:pt idx="7624">
                  <c:v>3.0583333333333336</c:v>
                </c:pt>
                <c:pt idx="7625">
                  <c:v>3.0588888888888874</c:v>
                </c:pt>
                <c:pt idx="7626">
                  <c:v>3.0591666666666661</c:v>
                </c:pt>
                <c:pt idx="7627">
                  <c:v>3.0594444444444449</c:v>
                </c:pt>
                <c:pt idx="7628">
                  <c:v>3.0597222222222218</c:v>
                </c:pt>
                <c:pt idx="7629">
                  <c:v>3.0600000000000023</c:v>
                </c:pt>
                <c:pt idx="7630">
                  <c:v>3.0602777777777774</c:v>
                </c:pt>
                <c:pt idx="7631">
                  <c:v>3.0608333333333313</c:v>
                </c:pt>
                <c:pt idx="7632">
                  <c:v>3.0611111111111118</c:v>
                </c:pt>
                <c:pt idx="7633">
                  <c:v>3.0619444444444461</c:v>
                </c:pt>
                <c:pt idx="7634">
                  <c:v>3.0625</c:v>
                </c:pt>
                <c:pt idx="7635">
                  <c:v>3.0630555555555556</c:v>
                </c:pt>
                <c:pt idx="7636">
                  <c:v>3.0636111111111113</c:v>
                </c:pt>
                <c:pt idx="7637">
                  <c:v>3.06388888888889</c:v>
                </c:pt>
                <c:pt idx="7638">
                  <c:v>3.0644444444444439</c:v>
                </c:pt>
                <c:pt idx="7639">
                  <c:v>3.0647222222222226</c:v>
                </c:pt>
                <c:pt idx="7640">
                  <c:v>3.06527777777778</c:v>
                </c:pt>
                <c:pt idx="7641">
                  <c:v>3.0658333333333339</c:v>
                </c:pt>
                <c:pt idx="7642">
                  <c:v>3.066111111111109</c:v>
                </c:pt>
                <c:pt idx="7643">
                  <c:v>3.0663888888888895</c:v>
                </c:pt>
                <c:pt idx="7644">
                  <c:v>3.0666666666666664</c:v>
                </c:pt>
                <c:pt idx="7645">
                  <c:v>3.0672222222222238</c:v>
                </c:pt>
                <c:pt idx="7646">
                  <c:v>3.0677777777777777</c:v>
                </c:pt>
                <c:pt idx="7647">
                  <c:v>3.0683333333333334</c:v>
                </c:pt>
                <c:pt idx="7648">
                  <c:v>3.068888888888889</c:v>
                </c:pt>
                <c:pt idx="7649">
                  <c:v>3.0694444444444429</c:v>
                </c:pt>
                <c:pt idx="7650">
                  <c:v>3.0700000000000003</c:v>
                </c:pt>
                <c:pt idx="7651">
                  <c:v>3.0702777777777772</c:v>
                </c:pt>
                <c:pt idx="7652">
                  <c:v>3.0708333333333329</c:v>
                </c:pt>
                <c:pt idx="7653">
                  <c:v>3.0711111111111116</c:v>
                </c:pt>
                <c:pt idx="7654">
                  <c:v>3.0716666666666672</c:v>
                </c:pt>
                <c:pt idx="7655">
                  <c:v>3.0719444444444441</c:v>
                </c:pt>
                <c:pt idx="7656">
                  <c:v>3.0725000000000016</c:v>
                </c:pt>
                <c:pt idx="7657">
                  <c:v>3.0727777777777767</c:v>
                </c:pt>
                <c:pt idx="7658">
                  <c:v>3.0733333333333306</c:v>
                </c:pt>
                <c:pt idx="7659">
                  <c:v>3.073888888888888</c:v>
                </c:pt>
                <c:pt idx="7660">
                  <c:v>3.0741666666666667</c:v>
                </c:pt>
                <c:pt idx="7661">
                  <c:v>3.0747222222222206</c:v>
                </c:pt>
                <c:pt idx="7662">
                  <c:v>3.075277777777778</c:v>
                </c:pt>
                <c:pt idx="7663">
                  <c:v>3.0755555555555549</c:v>
                </c:pt>
                <c:pt idx="7664">
                  <c:v>3.0761111111111106</c:v>
                </c:pt>
                <c:pt idx="7665">
                  <c:v>3.0766666666666644</c:v>
                </c:pt>
                <c:pt idx="7666">
                  <c:v>3.0772222222222219</c:v>
                </c:pt>
                <c:pt idx="7667">
                  <c:v>3.0775000000000006</c:v>
                </c:pt>
                <c:pt idx="7668">
                  <c:v>3.0777777777777793</c:v>
                </c:pt>
                <c:pt idx="7669">
                  <c:v>3.0780555555555544</c:v>
                </c:pt>
                <c:pt idx="7670">
                  <c:v>3.0783333333333331</c:v>
                </c:pt>
                <c:pt idx="7671">
                  <c:v>3.0786111111111083</c:v>
                </c:pt>
                <c:pt idx="7672">
                  <c:v>3.0788888888888888</c:v>
                </c:pt>
                <c:pt idx="7673">
                  <c:v>3.0794444444444444</c:v>
                </c:pt>
                <c:pt idx="7674">
                  <c:v>3.0799999999999983</c:v>
                </c:pt>
                <c:pt idx="7675">
                  <c:v>3.0805555555555557</c:v>
                </c:pt>
                <c:pt idx="7676">
                  <c:v>3.0808333333333326</c:v>
                </c:pt>
                <c:pt idx="7677">
                  <c:v>3.0811111111111131</c:v>
                </c:pt>
                <c:pt idx="7678">
                  <c:v>3.0819444444444422</c:v>
                </c:pt>
                <c:pt idx="7679">
                  <c:v>3.0822222222222226</c:v>
                </c:pt>
                <c:pt idx="7680">
                  <c:v>3.0824999999999996</c:v>
                </c:pt>
                <c:pt idx="7681">
                  <c:v>3.083055555555557</c:v>
                </c:pt>
                <c:pt idx="7682">
                  <c:v>3.0833333333333321</c:v>
                </c:pt>
                <c:pt idx="7683">
                  <c:v>3.0836111111111109</c:v>
                </c:pt>
                <c:pt idx="7684">
                  <c:v>3.0841666666666665</c:v>
                </c:pt>
                <c:pt idx="7685">
                  <c:v>3.0844444444444434</c:v>
                </c:pt>
                <c:pt idx="7686">
                  <c:v>3.0847222222222221</c:v>
                </c:pt>
                <c:pt idx="7687">
                  <c:v>3.085277777777776</c:v>
                </c:pt>
                <c:pt idx="7688">
                  <c:v>3.0855555555555547</c:v>
                </c:pt>
                <c:pt idx="7689">
                  <c:v>3.0858333333333334</c:v>
                </c:pt>
                <c:pt idx="7690">
                  <c:v>3.0863888888888908</c:v>
                </c:pt>
                <c:pt idx="7691">
                  <c:v>3.0869444444444447</c:v>
                </c:pt>
                <c:pt idx="7692">
                  <c:v>3.0875000000000004</c:v>
                </c:pt>
                <c:pt idx="7693">
                  <c:v>3.088055555555556</c:v>
                </c:pt>
                <c:pt idx="7694">
                  <c:v>3.0883333333333347</c:v>
                </c:pt>
                <c:pt idx="7695">
                  <c:v>3.0888888888888886</c:v>
                </c:pt>
                <c:pt idx="7696">
                  <c:v>3.0894444444444442</c:v>
                </c:pt>
                <c:pt idx="7697">
                  <c:v>3.0897222222222247</c:v>
                </c:pt>
                <c:pt idx="7698">
                  <c:v>3.09</c:v>
                </c:pt>
                <c:pt idx="7699">
                  <c:v>3.0902777777777786</c:v>
                </c:pt>
                <c:pt idx="7700">
                  <c:v>3.0908333333333324</c:v>
                </c:pt>
                <c:pt idx="7701">
                  <c:v>3.0911111111111111</c:v>
                </c:pt>
                <c:pt idx="7702">
                  <c:v>3.0913888888888881</c:v>
                </c:pt>
                <c:pt idx="7703">
                  <c:v>3.0919444444444437</c:v>
                </c:pt>
                <c:pt idx="7704">
                  <c:v>3.0922222222222224</c:v>
                </c:pt>
                <c:pt idx="7705">
                  <c:v>3.0924999999999976</c:v>
                </c:pt>
                <c:pt idx="7706">
                  <c:v>3.093055555555555</c:v>
                </c:pt>
                <c:pt idx="7707">
                  <c:v>3.0936111111111124</c:v>
                </c:pt>
                <c:pt idx="7708">
                  <c:v>3.0938888888888876</c:v>
                </c:pt>
                <c:pt idx="7709">
                  <c:v>3.0941666666666663</c:v>
                </c:pt>
                <c:pt idx="7710">
                  <c:v>3.094444444444445</c:v>
                </c:pt>
                <c:pt idx="7711">
                  <c:v>3.0950000000000024</c:v>
                </c:pt>
                <c:pt idx="7712">
                  <c:v>3.0955555555555563</c:v>
                </c:pt>
                <c:pt idx="7713">
                  <c:v>3.0958333333333314</c:v>
                </c:pt>
                <c:pt idx="7714">
                  <c:v>3.0961111111111101</c:v>
                </c:pt>
                <c:pt idx="7715">
                  <c:v>3.0963888888888889</c:v>
                </c:pt>
                <c:pt idx="7716">
                  <c:v>3.0969444444444463</c:v>
                </c:pt>
                <c:pt idx="7717">
                  <c:v>3.0975000000000001</c:v>
                </c:pt>
                <c:pt idx="7718">
                  <c:v>3.0977777777777753</c:v>
                </c:pt>
                <c:pt idx="7719">
                  <c:v>3.0983333333333327</c:v>
                </c:pt>
                <c:pt idx="7720">
                  <c:v>3.0988888888888901</c:v>
                </c:pt>
                <c:pt idx="7721">
                  <c:v>3.0991666666666653</c:v>
                </c:pt>
                <c:pt idx="7722">
                  <c:v>3.099444444444444</c:v>
                </c:pt>
                <c:pt idx="7723">
                  <c:v>3.0997222222222227</c:v>
                </c:pt>
                <c:pt idx="7724">
                  <c:v>3.0999999999999996</c:v>
                </c:pt>
                <c:pt idx="7725">
                  <c:v>3.1002777777777801</c:v>
                </c:pt>
                <c:pt idx="7726">
                  <c:v>3.1005555555555553</c:v>
                </c:pt>
                <c:pt idx="7727">
                  <c:v>3.1011111111111092</c:v>
                </c:pt>
                <c:pt idx="7728">
                  <c:v>3.1016666666666666</c:v>
                </c:pt>
                <c:pt idx="7729">
                  <c:v>3.102222222222224</c:v>
                </c:pt>
                <c:pt idx="7730">
                  <c:v>3.1024999999999991</c:v>
                </c:pt>
                <c:pt idx="7731">
                  <c:v>3.1027777777777779</c:v>
                </c:pt>
                <c:pt idx="7732">
                  <c:v>3.103055555555553</c:v>
                </c:pt>
                <c:pt idx="7733">
                  <c:v>3.1033333333333335</c:v>
                </c:pt>
                <c:pt idx="7734">
                  <c:v>3.1036111111111104</c:v>
                </c:pt>
                <c:pt idx="7735">
                  <c:v>3.1038888888888891</c:v>
                </c:pt>
                <c:pt idx="7736">
                  <c:v>3.1041666666666679</c:v>
                </c:pt>
                <c:pt idx="7737">
                  <c:v>3.1047222222222217</c:v>
                </c:pt>
                <c:pt idx="7738">
                  <c:v>3.1052777777777774</c:v>
                </c:pt>
                <c:pt idx="7739">
                  <c:v>3.105833333333333</c:v>
                </c:pt>
                <c:pt idx="7740">
                  <c:v>3.1061111111111117</c:v>
                </c:pt>
                <c:pt idx="7741">
                  <c:v>3.1063888888888869</c:v>
                </c:pt>
                <c:pt idx="7742">
                  <c:v>3.1069444444444443</c:v>
                </c:pt>
                <c:pt idx="7743">
                  <c:v>3.1072222222222212</c:v>
                </c:pt>
                <c:pt idx="7744">
                  <c:v>3.1077777777777769</c:v>
                </c:pt>
                <c:pt idx="7745">
                  <c:v>3.1080555555555556</c:v>
                </c:pt>
                <c:pt idx="7746">
                  <c:v>3.1083333333333307</c:v>
                </c:pt>
                <c:pt idx="7747">
                  <c:v>3.1086111111111112</c:v>
                </c:pt>
                <c:pt idx="7748">
                  <c:v>3.1088888888888881</c:v>
                </c:pt>
                <c:pt idx="7749">
                  <c:v>3.1091666666666669</c:v>
                </c:pt>
                <c:pt idx="7750">
                  <c:v>3.1097222222222207</c:v>
                </c:pt>
                <c:pt idx="7751">
                  <c:v>3.1102777777777781</c:v>
                </c:pt>
                <c:pt idx="7752">
                  <c:v>3.1105555555555551</c:v>
                </c:pt>
                <c:pt idx="7753">
                  <c:v>3.1111111111111107</c:v>
                </c:pt>
                <c:pt idx="7754">
                  <c:v>3.1116666666666646</c:v>
                </c:pt>
                <c:pt idx="7755">
                  <c:v>3.1119444444444451</c:v>
                </c:pt>
                <c:pt idx="7756">
                  <c:v>3.112222222222222</c:v>
                </c:pt>
                <c:pt idx="7757">
                  <c:v>3.1125000000000007</c:v>
                </c:pt>
                <c:pt idx="7758">
                  <c:v>3.1130555555555546</c:v>
                </c:pt>
                <c:pt idx="7759">
                  <c:v>3.1133333333333333</c:v>
                </c:pt>
                <c:pt idx="7760">
                  <c:v>3.1136111111111084</c:v>
                </c:pt>
                <c:pt idx="7761">
                  <c:v>3.1138888888888889</c:v>
                </c:pt>
                <c:pt idx="7762">
                  <c:v>3.1141666666666659</c:v>
                </c:pt>
                <c:pt idx="7763">
                  <c:v>3.1147222222222233</c:v>
                </c:pt>
                <c:pt idx="7764">
                  <c:v>3.1152777777777771</c:v>
                </c:pt>
                <c:pt idx="7765">
                  <c:v>3.1155555555555559</c:v>
                </c:pt>
                <c:pt idx="7766">
                  <c:v>3.1161111111111133</c:v>
                </c:pt>
                <c:pt idx="7767">
                  <c:v>3.1166666666666671</c:v>
                </c:pt>
                <c:pt idx="7768">
                  <c:v>3.1169444444444423</c:v>
                </c:pt>
                <c:pt idx="7769">
                  <c:v>3.1172222222222228</c:v>
                </c:pt>
                <c:pt idx="7770">
                  <c:v>3.1177777777777784</c:v>
                </c:pt>
                <c:pt idx="7771">
                  <c:v>3.1180555555555571</c:v>
                </c:pt>
                <c:pt idx="7772">
                  <c:v>3.1183333333333323</c:v>
                </c:pt>
                <c:pt idx="7773">
                  <c:v>3.1188888888888862</c:v>
                </c:pt>
                <c:pt idx="7774">
                  <c:v>3.1191666666666666</c:v>
                </c:pt>
                <c:pt idx="7775">
                  <c:v>3.1194444444444436</c:v>
                </c:pt>
                <c:pt idx="7776">
                  <c:v>3.1197222222222223</c:v>
                </c:pt>
                <c:pt idx="7777">
                  <c:v>3.1202777777777762</c:v>
                </c:pt>
                <c:pt idx="7778">
                  <c:v>3.1208333333333336</c:v>
                </c:pt>
                <c:pt idx="7779">
                  <c:v>3.1211111111111105</c:v>
                </c:pt>
                <c:pt idx="7780">
                  <c:v>3.1216666666666661</c:v>
                </c:pt>
                <c:pt idx="7781">
                  <c:v>3.12222222222222</c:v>
                </c:pt>
                <c:pt idx="7782">
                  <c:v>3.1227777777777774</c:v>
                </c:pt>
                <c:pt idx="7783">
                  <c:v>3.1233333333333348</c:v>
                </c:pt>
                <c:pt idx="7784">
                  <c:v>3.12361111111111</c:v>
                </c:pt>
                <c:pt idx="7785">
                  <c:v>3.1241666666666639</c:v>
                </c:pt>
                <c:pt idx="7786">
                  <c:v>3.1247222222222213</c:v>
                </c:pt>
                <c:pt idx="7787">
                  <c:v>3.1252777777777787</c:v>
                </c:pt>
                <c:pt idx="7788">
                  <c:v>3.1255555555555539</c:v>
                </c:pt>
                <c:pt idx="7789">
                  <c:v>3.1261111111111113</c:v>
                </c:pt>
                <c:pt idx="7790">
                  <c:v>3.1266666666666687</c:v>
                </c:pt>
                <c:pt idx="7791">
                  <c:v>3.1272222222222226</c:v>
                </c:pt>
                <c:pt idx="7792">
                  <c:v>3.1274999999999977</c:v>
                </c:pt>
                <c:pt idx="7793">
                  <c:v>3.1280555555555551</c:v>
                </c:pt>
                <c:pt idx="7794">
                  <c:v>3.1283333333333339</c:v>
                </c:pt>
                <c:pt idx="7795">
                  <c:v>3.1288888888888877</c:v>
                </c:pt>
                <c:pt idx="7796">
                  <c:v>3.1294444444444451</c:v>
                </c:pt>
                <c:pt idx="7797">
                  <c:v>3.1297222222222221</c:v>
                </c:pt>
                <c:pt idx="7798">
                  <c:v>3.129999999999999</c:v>
                </c:pt>
                <c:pt idx="7799">
                  <c:v>3.1302777777777777</c:v>
                </c:pt>
                <c:pt idx="7800">
                  <c:v>3.1308333333333316</c:v>
                </c:pt>
                <c:pt idx="7801">
                  <c:v>3.1311111111111103</c:v>
                </c:pt>
                <c:pt idx="7802">
                  <c:v>3.1316666666666659</c:v>
                </c:pt>
                <c:pt idx="7803">
                  <c:v>3.1319444444444464</c:v>
                </c:pt>
                <c:pt idx="7804">
                  <c:v>3.1322222222222216</c:v>
                </c:pt>
                <c:pt idx="7805">
                  <c:v>3.1325000000000003</c:v>
                </c:pt>
                <c:pt idx="7806">
                  <c:v>3.1330555555555559</c:v>
                </c:pt>
                <c:pt idx="7807">
                  <c:v>3.1336111111111116</c:v>
                </c:pt>
                <c:pt idx="7808">
                  <c:v>3.1341666666666654</c:v>
                </c:pt>
                <c:pt idx="7809">
                  <c:v>3.1347222222222229</c:v>
                </c:pt>
                <c:pt idx="7810">
                  <c:v>3.1349999999999998</c:v>
                </c:pt>
                <c:pt idx="7811">
                  <c:v>3.1352777777777767</c:v>
                </c:pt>
                <c:pt idx="7812">
                  <c:v>3.1358333333333341</c:v>
                </c:pt>
                <c:pt idx="7813">
                  <c:v>3.136388888888888</c:v>
                </c:pt>
                <c:pt idx="7814">
                  <c:v>3.1369444444444436</c:v>
                </c:pt>
                <c:pt idx="7815">
                  <c:v>3.1374999999999993</c:v>
                </c:pt>
                <c:pt idx="7816">
                  <c:v>3.137777777777778</c:v>
                </c:pt>
                <c:pt idx="7817">
                  <c:v>3.1380555555555532</c:v>
                </c:pt>
                <c:pt idx="7818">
                  <c:v>3.1386111111111106</c:v>
                </c:pt>
                <c:pt idx="7819">
                  <c:v>3.1388888888888893</c:v>
                </c:pt>
                <c:pt idx="7820">
                  <c:v>3.139166666666668</c:v>
                </c:pt>
                <c:pt idx="7821">
                  <c:v>3.1397222222222219</c:v>
                </c:pt>
                <c:pt idx="7822">
                  <c:v>3.1400000000000006</c:v>
                </c:pt>
                <c:pt idx="7823">
                  <c:v>3.140555555555558</c:v>
                </c:pt>
                <c:pt idx="7824">
                  <c:v>3.1408333333333331</c:v>
                </c:pt>
                <c:pt idx="7825">
                  <c:v>3.1411111111111119</c:v>
                </c:pt>
                <c:pt idx="7826">
                  <c:v>3.141388888888887</c:v>
                </c:pt>
                <c:pt idx="7827">
                  <c:v>3.1419444444444444</c:v>
                </c:pt>
                <c:pt idx="7828">
                  <c:v>3.1422222222222214</c:v>
                </c:pt>
                <c:pt idx="7829">
                  <c:v>3.142777777777777</c:v>
                </c:pt>
                <c:pt idx="7830">
                  <c:v>3.1430555555555557</c:v>
                </c:pt>
                <c:pt idx="7831">
                  <c:v>3.1436111111111114</c:v>
                </c:pt>
                <c:pt idx="7832">
                  <c:v>3.1438888888888883</c:v>
                </c:pt>
                <c:pt idx="7833">
                  <c:v>3.1444444444444457</c:v>
                </c:pt>
                <c:pt idx="7834">
                  <c:v>3.1449999999999996</c:v>
                </c:pt>
                <c:pt idx="7835">
                  <c:v>3.1452777777777783</c:v>
                </c:pt>
                <c:pt idx="7836">
                  <c:v>3.1455555555555552</c:v>
                </c:pt>
                <c:pt idx="7837">
                  <c:v>3.1458333333333357</c:v>
                </c:pt>
                <c:pt idx="7838">
                  <c:v>3.1463888888888896</c:v>
                </c:pt>
                <c:pt idx="7839">
                  <c:v>3.1466666666666647</c:v>
                </c:pt>
                <c:pt idx="7840">
                  <c:v>3.1472222222222221</c:v>
                </c:pt>
                <c:pt idx="7841">
                  <c:v>3.1477777777777796</c:v>
                </c:pt>
                <c:pt idx="7842">
                  <c:v>3.1480555555555547</c:v>
                </c:pt>
                <c:pt idx="7843">
                  <c:v>3.1486111111111086</c:v>
                </c:pt>
                <c:pt idx="7844">
                  <c:v>3.1488888888888891</c:v>
                </c:pt>
                <c:pt idx="7845">
                  <c:v>3.149166666666666</c:v>
                </c:pt>
                <c:pt idx="7846">
                  <c:v>3.1497222222222234</c:v>
                </c:pt>
                <c:pt idx="7847">
                  <c:v>3.1499999999999986</c:v>
                </c:pt>
                <c:pt idx="7848">
                  <c:v>3.1502777777777773</c:v>
                </c:pt>
                <c:pt idx="7849">
                  <c:v>3.1508333333333329</c:v>
                </c:pt>
                <c:pt idx="7850">
                  <c:v>3.1511111111111134</c:v>
                </c:pt>
                <c:pt idx="7851">
                  <c:v>3.1516666666666673</c:v>
                </c:pt>
                <c:pt idx="7852">
                  <c:v>3.1519444444444424</c:v>
                </c:pt>
                <c:pt idx="7853">
                  <c:v>3.1522222222222211</c:v>
                </c:pt>
                <c:pt idx="7854">
                  <c:v>3.1527777777777768</c:v>
                </c:pt>
                <c:pt idx="7855">
                  <c:v>3.1533333333333324</c:v>
                </c:pt>
                <c:pt idx="7856">
                  <c:v>3.1538888888888863</c:v>
                </c:pt>
                <c:pt idx="7857">
                  <c:v>3.1544444444444437</c:v>
                </c:pt>
                <c:pt idx="7858">
                  <c:v>3.1547222222222224</c:v>
                </c:pt>
                <c:pt idx="7859">
                  <c:v>3.1550000000000011</c:v>
                </c:pt>
                <c:pt idx="7860">
                  <c:v>3.155555555555555</c:v>
                </c:pt>
                <c:pt idx="7861">
                  <c:v>3.1561111111111106</c:v>
                </c:pt>
                <c:pt idx="7862">
                  <c:v>3.1566666666666663</c:v>
                </c:pt>
                <c:pt idx="7863">
                  <c:v>3.156944444444445</c:v>
                </c:pt>
                <c:pt idx="7864">
                  <c:v>3.1575000000000006</c:v>
                </c:pt>
                <c:pt idx="7865">
                  <c:v>3.1580555555555563</c:v>
                </c:pt>
                <c:pt idx="7866">
                  <c:v>3.158333333333335</c:v>
                </c:pt>
                <c:pt idx="7867">
                  <c:v>3.1586111111111101</c:v>
                </c:pt>
                <c:pt idx="7868">
                  <c:v>3.159166666666664</c:v>
                </c:pt>
                <c:pt idx="7869">
                  <c:v>3.1594444444444445</c:v>
                </c:pt>
                <c:pt idx="7870">
                  <c:v>3.16</c:v>
                </c:pt>
                <c:pt idx="7871">
                  <c:v>3.1602777777777789</c:v>
                </c:pt>
                <c:pt idx="7872">
                  <c:v>3.160555555555554</c:v>
                </c:pt>
                <c:pt idx="7873">
                  <c:v>3.1608333333333327</c:v>
                </c:pt>
                <c:pt idx="7874">
                  <c:v>3.1611111111111114</c:v>
                </c:pt>
                <c:pt idx="7875">
                  <c:v>3.1613888888888884</c:v>
                </c:pt>
                <c:pt idx="7876">
                  <c:v>3.161944444444444</c:v>
                </c:pt>
                <c:pt idx="7877">
                  <c:v>3.1624999999999979</c:v>
                </c:pt>
                <c:pt idx="7878">
                  <c:v>3.1627777777777784</c:v>
                </c:pt>
                <c:pt idx="7879">
                  <c:v>3.1630555555555553</c:v>
                </c:pt>
                <c:pt idx="7880">
                  <c:v>3.163333333333334</c:v>
                </c:pt>
                <c:pt idx="7881">
                  <c:v>3.1638888888888879</c:v>
                </c:pt>
                <c:pt idx="7882">
                  <c:v>3.1644444444444417</c:v>
                </c:pt>
                <c:pt idx="7883">
                  <c:v>3.1647222222222222</c:v>
                </c:pt>
                <c:pt idx="7884">
                  <c:v>3.1649999999999991</c:v>
                </c:pt>
                <c:pt idx="7885">
                  <c:v>3.1655555555555566</c:v>
                </c:pt>
                <c:pt idx="7886">
                  <c:v>3.1661111111111104</c:v>
                </c:pt>
                <c:pt idx="7887">
                  <c:v>3.1666666666666661</c:v>
                </c:pt>
                <c:pt idx="7888">
                  <c:v>3.1672222222222217</c:v>
                </c:pt>
                <c:pt idx="7889">
                  <c:v>3.1675000000000004</c:v>
                </c:pt>
                <c:pt idx="7890">
                  <c:v>3.1680555555555561</c:v>
                </c:pt>
                <c:pt idx="7891">
                  <c:v>3.1686111111111117</c:v>
                </c:pt>
                <c:pt idx="7892">
                  <c:v>3.1688888888888904</c:v>
                </c:pt>
                <c:pt idx="7893">
                  <c:v>3.1691666666666656</c:v>
                </c:pt>
                <c:pt idx="7894">
                  <c:v>3.1694444444444443</c:v>
                </c:pt>
                <c:pt idx="7895">
                  <c:v>3.17</c:v>
                </c:pt>
                <c:pt idx="7896">
                  <c:v>3.1702777777777769</c:v>
                </c:pt>
                <c:pt idx="7897">
                  <c:v>3.1705555555555556</c:v>
                </c:pt>
                <c:pt idx="7898">
                  <c:v>3.1711111111111094</c:v>
                </c:pt>
                <c:pt idx="7899">
                  <c:v>3.1716666666666669</c:v>
                </c:pt>
                <c:pt idx="7900">
                  <c:v>3.1719444444444438</c:v>
                </c:pt>
                <c:pt idx="7901">
                  <c:v>3.1724999999999994</c:v>
                </c:pt>
                <c:pt idx="7902">
                  <c:v>3.1727777777777781</c:v>
                </c:pt>
                <c:pt idx="7903">
                  <c:v>3.1730555555555533</c:v>
                </c:pt>
                <c:pt idx="7904">
                  <c:v>3.1733333333333338</c:v>
                </c:pt>
                <c:pt idx="7905">
                  <c:v>3.1738888888888894</c:v>
                </c:pt>
                <c:pt idx="7906">
                  <c:v>3.1744444444444433</c:v>
                </c:pt>
                <c:pt idx="7907">
                  <c:v>3.1750000000000007</c:v>
                </c:pt>
                <c:pt idx="7908">
                  <c:v>3.1752777777777776</c:v>
                </c:pt>
                <c:pt idx="7909">
                  <c:v>3.1755555555555546</c:v>
                </c:pt>
                <c:pt idx="7910">
                  <c:v>3.176111111111112</c:v>
                </c:pt>
                <c:pt idx="7911">
                  <c:v>3.1763888888888872</c:v>
                </c:pt>
                <c:pt idx="7912">
                  <c:v>3.1769444444444446</c:v>
                </c:pt>
                <c:pt idx="7913">
                  <c:v>3.1772222222222215</c:v>
                </c:pt>
                <c:pt idx="7914">
                  <c:v>3.1777777777777771</c:v>
                </c:pt>
                <c:pt idx="7915">
                  <c:v>3.178333333333331</c:v>
                </c:pt>
                <c:pt idx="7916">
                  <c:v>3.1786111111111115</c:v>
                </c:pt>
                <c:pt idx="7917">
                  <c:v>3.1788888888888884</c:v>
                </c:pt>
                <c:pt idx="7918">
                  <c:v>3.1794444444444458</c:v>
                </c:pt>
                <c:pt idx="7919">
                  <c:v>3.179722222222221</c:v>
                </c:pt>
                <c:pt idx="7920">
                  <c:v>3.1802777777777784</c:v>
                </c:pt>
                <c:pt idx="7921">
                  <c:v>3.1805555555555554</c:v>
                </c:pt>
                <c:pt idx="7922">
                  <c:v>3.181111111111111</c:v>
                </c:pt>
                <c:pt idx="7923">
                  <c:v>3.1816666666666649</c:v>
                </c:pt>
                <c:pt idx="7924">
                  <c:v>3.1822222222222223</c:v>
                </c:pt>
                <c:pt idx="7925">
                  <c:v>3.1824999999999992</c:v>
                </c:pt>
                <c:pt idx="7926">
                  <c:v>3.1830555555555549</c:v>
                </c:pt>
                <c:pt idx="7927">
                  <c:v>3.1836111111111087</c:v>
                </c:pt>
                <c:pt idx="7928">
                  <c:v>3.1838888888888892</c:v>
                </c:pt>
                <c:pt idx="7929">
                  <c:v>3.1841666666666661</c:v>
                </c:pt>
                <c:pt idx="7930">
                  <c:v>3.1844444444444449</c:v>
                </c:pt>
                <c:pt idx="7931">
                  <c:v>3.1849999999999987</c:v>
                </c:pt>
                <c:pt idx="7932">
                  <c:v>3.1855555555555561</c:v>
                </c:pt>
                <c:pt idx="7933">
                  <c:v>3.1858333333333331</c:v>
                </c:pt>
                <c:pt idx="7934">
                  <c:v>3.1863888888888887</c:v>
                </c:pt>
                <c:pt idx="7935">
                  <c:v>3.1866666666666674</c:v>
                </c:pt>
                <c:pt idx="7936">
                  <c:v>3.1869444444444426</c:v>
                </c:pt>
                <c:pt idx="7937">
                  <c:v>3.1875</c:v>
                </c:pt>
                <c:pt idx="7938">
                  <c:v>3.1880555555555574</c:v>
                </c:pt>
                <c:pt idx="7939">
                  <c:v>3.1883333333333326</c:v>
                </c:pt>
                <c:pt idx="7940">
                  <c:v>3.1888888888888864</c:v>
                </c:pt>
                <c:pt idx="7941">
                  <c:v>3.1891666666666669</c:v>
                </c:pt>
                <c:pt idx="7942">
                  <c:v>3.1894444444444439</c:v>
                </c:pt>
                <c:pt idx="7943">
                  <c:v>3.1897222222222226</c:v>
                </c:pt>
                <c:pt idx="7944">
                  <c:v>3.1902777777777764</c:v>
                </c:pt>
                <c:pt idx="7945">
                  <c:v>3.1908333333333339</c:v>
                </c:pt>
                <c:pt idx="7946">
                  <c:v>3.1911111111111108</c:v>
                </c:pt>
                <c:pt idx="7947">
                  <c:v>3.1913888888888913</c:v>
                </c:pt>
                <c:pt idx="7948">
                  <c:v>3.1919444444444451</c:v>
                </c:pt>
                <c:pt idx="7949">
                  <c:v>3.192499999999999</c:v>
                </c:pt>
                <c:pt idx="7950">
                  <c:v>3.1927777777777777</c:v>
                </c:pt>
                <c:pt idx="7951">
                  <c:v>3.1933333333333351</c:v>
                </c:pt>
                <c:pt idx="7952">
                  <c:v>3.1936111111111103</c:v>
                </c:pt>
                <c:pt idx="7953">
                  <c:v>3.193888888888889</c:v>
                </c:pt>
                <c:pt idx="7954">
                  <c:v>3.1941666666666642</c:v>
                </c:pt>
                <c:pt idx="7955">
                  <c:v>3.1947222222222216</c:v>
                </c:pt>
                <c:pt idx="7956">
                  <c:v>3.1950000000000003</c:v>
                </c:pt>
                <c:pt idx="7957">
                  <c:v>3.1955555555555542</c:v>
                </c:pt>
                <c:pt idx="7958">
                  <c:v>3.1961111111111116</c:v>
                </c:pt>
                <c:pt idx="7959">
                  <c:v>3.1963888888888885</c:v>
                </c:pt>
                <c:pt idx="7960">
                  <c:v>3.1969444444444441</c:v>
                </c:pt>
                <c:pt idx="7961">
                  <c:v>3.1972222222222229</c:v>
                </c:pt>
                <c:pt idx="7962">
                  <c:v>3.1977777777777767</c:v>
                </c:pt>
                <c:pt idx="7963">
                  <c:v>3.1980555555555554</c:v>
                </c:pt>
                <c:pt idx="7964">
                  <c:v>3.1983333333333324</c:v>
                </c:pt>
                <c:pt idx="7965">
                  <c:v>3.198888888888888</c:v>
                </c:pt>
                <c:pt idx="7966">
                  <c:v>3.1991666666666667</c:v>
                </c:pt>
                <c:pt idx="7967">
                  <c:v>3.1994444444444419</c:v>
                </c:pt>
                <c:pt idx="7968">
                  <c:v>3.1997222222222224</c:v>
                </c:pt>
                <c:pt idx="7969">
                  <c:v>3.200277777777778</c:v>
                </c:pt>
                <c:pt idx="7970">
                  <c:v>3.2008333333333319</c:v>
                </c:pt>
                <c:pt idx="7971">
                  <c:v>3.2011111111111106</c:v>
                </c:pt>
                <c:pt idx="7972">
                  <c:v>3.2016666666666662</c:v>
                </c:pt>
                <c:pt idx="7973">
                  <c:v>3.2019444444444467</c:v>
                </c:pt>
                <c:pt idx="7974">
                  <c:v>3.2022222222222219</c:v>
                </c:pt>
                <c:pt idx="7975">
                  <c:v>3.2025000000000006</c:v>
                </c:pt>
                <c:pt idx="7976">
                  <c:v>3.2030555555555562</c:v>
                </c:pt>
                <c:pt idx="7977">
                  <c:v>3.2036111111111101</c:v>
                </c:pt>
                <c:pt idx="7978">
                  <c:v>3.2038888888888906</c:v>
                </c:pt>
                <c:pt idx="7979">
                  <c:v>3.2044444444444444</c:v>
                </c:pt>
                <c:pt idx="7980">
                  <c:v>3.2047222222222196</c:v>
                </c:pt>
                <c:pt idx="7981">
                  <c:v>3.205277777777777</c:v>
                </c:pt>
                <c:pt idx="7982">
                  <c:v>3.2058333333333344</c:v>
                </c:pt>
                <c:pt idx="7983">
                  <c:v>3.2063888888888883</c:v>
                </c:pt>
                <c:pt idx="7984">
                  <c:v>3.206666666666667</c:v>
                </c:pt>
                <c:pt idx="7985">
                  <c:v>3.2072222222222244</c:v>
                </c:pt>
                <c:pt idx="7986">
                  <c:v>3.2074999999999996</c:v>
                </c:pt>
                <c:pt idx="7987">
                  <c:v>3.2080555555555534</c:v>
                </c:pt>
                <c:pt idx="7988">
                  <c:v>3.2086111111111109</c:v>
                </c:pt>
                <c:pt idx="7989">
                  <c:v>3.2088888888888896</c:v>
                </c:pt>
                <c:pt idx="7990">
                  <c:v>3.2091666666666683</c:v>
                </c:pt>
                <c:pt idx="7991">
                  <c:v>3.2094444444444434</c:v>
                </c:pt>
                <c:pt idx="7992">
                  <c:v>3.2097222222222221</c:v>
                </c:pt>
                <c:pt idx="7993">
                  <c:v>3.2099999999999973</c:v>
                </c:pt>
                <c:pt idx="7994">
                  <c:v>3.2102777777777778</c:v>
                </c:pt>
                <c:pt idx="7995">
                  <c:v>3.2105555555555547</c:v>
                </c:pt>
                <c:pt idx="7996">
                  <c:v>3.2111111111111121</c:v>
                </c:pt>
                <c:pt idx="7997">
                  <c:v>3.2113888888888873</c:v>
                </c:pt>
                <c:pt idx="7998">
                  <c:v>3.2119444444444447</c:v>
                </c:pt>
                <c:pt idx="7999">
                  <c:v>3.2125000000000021</c:v>
                </c:pt>
                <c:pt idx="8000">
                  <c:v>3.2127777777777773</c:v>
                </c:pt>
                <c:pt idx="8001">
                  <c:v>3.213055555555556</c:v>
                </c:pt>
                <c:pt idx="8002">
                  <c:v>3.2136111111111116</c:v>
                </c:pt>
                <c:pt idx="8003">
                  <c:v>3.2138888888888886</c:v>
                </c:pt>
                <c:pt idx="8004">
                  <c:v>3.214444444444446</c:v>
                </c:pt>
                <c:pt idx="8005">
                  <c:v>3.2147222222222211</c:v>
                </c:pt>
                <c:pt idx="8006">
                  <c:v>3.215277777777775</c:v>
                </c:pt>
                <c:pt idx="8007">
                  <c:v>3.2158333333333324</c:v>
                </c:pt>
                <c:pt idx="8008">
                  <c:v>3.2163888888888899</c:v>
                </c:pt>
                <c:pt idx="8009">
                  <c:v>3.216666666666665</c:v>
                </c:pt>
                <c:pt idx="8010">
                  <c:v>3.2172222222222224</c:v>
                </c:pt>
                <c:pt idx="8011">
                  <c:v>3.2174999999999994</c:v>
                </c:pt>
                <c:pt idx="8012">
                  <c:v>3.218055555555555</c:v>
                </c:pt>
                <c:pt idx="8013">
                  <c:v>3.2183333333333337</c:v>
                </c:pt>
                <c:pt idx="8014">
                  <c:v>3.2186111111111089</c:v>
                </c:pt>
                <c:pt idx="8015">
                  <c:v>3.219444444444445</c:v>
                </c:pt>
                <c:pt idx="8016">
                  <c:v>3.2199999999999989</c:v>
                </c:pt>
                <c:pt idx="8017">
                  <c:v>3.2202777777777776</c:v>
                </c:pt>
                <c:pt idx="8018">
                  <c:v>3.2205555555555563</c:v>
                </c:pt>
                <c:pt idx="8019">
                  <c:v>3.2208333333333332</c:v>
                </c:pt>
                <c:pt idx="8020">
                  <c:v>3.2213888888888889</c:v>
                </c:pt>
                <c:pt idx="8021">
                  <c:v>3.2216666666666676</c:v>
                </c:pt>
                <c:pt idx="8022">
                  <c:v>3.2222222222222214</c:v>
                </c:pt>
                <c:pt idx="8023">
                  <c:v>3.2227777777777771</c:v>
                </c:pt>
                <c:pt idx="8024">
                  <c:v>3.2233333333333327</c:v>
                </c:pt>
                <c:pt idx="8025">
                  <c:v>3.2238888888888866</c:v>
                </c:pt>
                <c:pt idx="8026">
                  <c:v>3.2241666666666671</c:v>
                </c:pt>
                <c:pt idx="8027">
                  <c:v>3.224444444444444</c:v>
                </c:pt>
                <c:pt idx="8028">
                  <c:v>3.2247222222222227</c:v>
                </c:pt>
                <c:pt idx="8029">
                  <c:v>3.2250000000000014</c:v>
                </c:pt>
                <c:pt idx="8030">
                  <c:v>3.2255555555555553</c:v>
                </c:pt>
                <c:pt idx="8031">
                  <c:v>3.225833333333334</c:v>
                </c:pt>
                <c:pt idx="8032">
                  <c:v>3.2261111111111109</c:v>
                </c:pt>
                <c:pt idx="8033">
                  <c:v>3.2266666666666666</c:v>
                </c:pt>
                <c:pt idx="8034">
                  <c:v>3.2269444444444453</c:v>
                </c:pt>
                <c:pt idx="8035">
                  <c:v>3.2272222222222204</c:v>
                </c:pt>
                <c:pt idx="8036">
                  <c:v>3.2277777777777779</c:v>
                </c:pt>
                <c:pt idx="8037">
                  <c:v>3.2280555555555548</c:v>
                </c:pt>
                <c:pt idx="8038">
                  <c:v>3.2286111111111104</c:v>
                </c:pt>
                <c:pt idx="8039">
                  <c:v>3.2288888888888891</c:v>
                </c:pt>
                <c:pt idx="8040">
                  <c:v>3.2294444444444448</c:v>
                </c:pt>
                <c:pt idx="8041">
                  <c:v>3.2297222222222217</c:v>
                </c:pt>
                <c:pt idx="8042">
                  <c:v>3.2300000000000004</c:v>
                </c:pt>
                <c:pt idx="8043">
                  <c:v>3.2302777777777791</c:v>
                </c:pt>
                <c:pt idx="8044">
                  <c:v>3.2305555555555543</c:v>
                </c:pt>
                <c:pt idx="8045">
                  <c:v>3.230833333333333</c:v>
                </c:pt>
                <c:pt idx="8046">
                  <c:v>3.2313888888888886</c:v>
                </c:pt>
                <c:pt idx="8047">
                  <c:v>3.2316666666666691</c:v>
                </c:pt>
                <c:pt idx="8048">
                  <c:v>3.232222222222223</c:v>
                </c:pt>
                <c:pt idx="8049">
                  <c:v>3.2327777777777769</c:v>
                </c:pt>
                <c:pt idx="8050">
                  <c:v>3.2333333333333325</c:v>
                </c:pt>
                <c:pt idx="8051">
                  <c:v>3.233611111111113</c:v>
                </c:pt>
                <c:pt idx="8052">
                  <c:v>3.2341666666666669</c:v>
                </c:pt>
                <c:pt idx="8053">
                  <c:v>3.2347222222222225</c:v>
                </c:pt>
                <c:pt idx="8054">
                  <c:v>3.2349999999999994</c:v>
                </c:pt>
                <c:pt idx="8055">
                  <c:v>3.2355555555555569</c:v>
                </c:pt>
                <c:pt idx="8056">
                  <c:v>3.235833333333332</c:v>
                </c:pt>
                <c:pt idx="8057">
                  <c:v>3.2363888888888894</c:v>
                </c:pt>
                <c:pt idx="8058">
                  <c:v>3.2369444444444468</c:v>
                </c:pt>
                <c:pt idx="8059">
                  <c:v>3.2375000000000007</c:v>
                </c:pt>
                <c:pt idx="8060">
                  <c:v>3.2377777777777759</c:v>
                </c:pt>
                <c:pt idx="8061">
                  <c:v>3.2380555555555546</c:v>
                </c:pt>
                <c:pt idx="8062">
                  <c:v>3.2383333333333333</c:v>
                </c:pt>
                <c:pt idx="8063">
                  <c:v>3.2388888888888907</c:v>
                </c:pt>
                <c:pt idx="8064">
                  <c:v>3.2391666666666659</c:v>
                </c:pt>
                <c:pt idx="8065">
                  <c:v>3.2397222222222197</c:v>
                </c:pt>
                <c:pt idx="8066">
                  <c:v>3.2402777777777771</c:v>
                </c:pt>
                <c:pt idx="8067">
                  <c:v>3.2408333333333346</c:v>
                </c:pt>
                <c:pt idx="8068">
                  <c:v>3.2411111111111097</c:v>
                </c:pt>
                <c:pt idx="8069">
                  <c:v>3.2416666666666671</c:v>
                </c:pt>
                <c:pt idx="8070">
                  <c:v>3.2419444444444441</c:v>
                </c:pt>
                <c:pt idx="8071">
                  <c:v>3.2422222222222246</c:v>
                </c:pt>
                <c:pt idx="8072">
                  <c:v>3.2424999999999997</c:v>
                </c:pt>
                <c:pt idx="8073">
                  <c:v>3.2430555555555536</c:v>
                </c:pt>
                <c:pt idx="8074">
                  <c:v>3.243611111111111</c:v>
                </c:pt>
                <c:pt idx="8075">
                  <c:v>3.2441666666666684</c:v>
                </c:pt>
                <c:pt idx="8076">
                  <c:v>3.2444444444444436</c:v>
                </c:pt>
                <c:pt idx="8077">
                  <c:v>3.2447222222222223</c:v>
                </c:pt>
                <c:pt idx="8078">
                  <c:v>3.2449999999999974</c:v>
                </c:pt>
                <c:pt idx="8079">
                  <c:v>3.2452777777777779</c:v>
                </c:pt>
                <c:pt idx="8080">
                  <c:v>3.2455555555555549</c:v>
                </c:pt>
                <c:pt idx="8081">
                  <c:v>3.2461111111111123</c:v>
                </c:pt>
                <c:pt idx="8082">
                  <c:v>3.2463888888888874</c:v>
                </c:pt>
                <c:pt idx="8083">
                  <c:v>3.2469444444444449</c:v>
                </c:pt>
                <c:pt idx="8084">
                  <c:v>3.2472222222222218</c:v>
                </c:pt>
                <c:pt idx="8085">
                  <c:v>3.2477777777777774</c:v>
                </c:pt>
                <c:pt idx="8086">
                  <c:v>3.2483333333333313</c:v>
                </c:pt>
                <c:pt idx="8087">
                  <c:v>3.2486111111111118</c:v>
                </c:pt>
                <c:pt idx="8088">
                  <c:v>3.2488888888888887</c:v>
                </c:pt>
                <c:pt idx="8089">
                  <c:v>3.2491666666666656</c:v>
                </c:pt>
                <c:pt idx="8090">
                  <c:v>3.2497222222222213</c:v>
                </c:pt>
                <c:pt idx="8091">
                  <c:v>3.25</c:v>
                </c:pt>
                <c:pt idx="8092">
                  <c:v>3.2505555555555556</c:v>
                </c:pt>
                <c:pt idx="8093">
                  <c:v>3.2508333333333326</c:v>
                </c:pt>
                <c:pt idx="8094">
                  <c:v>3.25138888888889</c:v>
                </c:pt>
                <c:pt idx="8095">
                  <c:v>3.2516666666666652</c:v>
                </c:pt>
                <c:pt idx="8096">
                  <c:v>3.2519444444444439</c:v>
                </c:pt>
                <c:pt idx="8097">
                  <c:v>3.2524999999999995</c:v>
                </c:pt>
                <c:pt idx="8098">
                  <c:v>3.25277777777778</c:v>
                </c:pt>
                <c:pt idx="8099">
                  <c:v>3.2533333333333339</c:v>
                </c:pt>
                <c:pt idx="8100">
                  <c:v>3.2538888888888895</c:v>
                </c:pt>
                <c:pt idx="8101">
                  <c:v>3.2544444444444451</c:v>
                </c:pt>
                <c:pt idx="8102">
                  <c:v>3.254999999999999</c:v>
                </c:pt>
                <c:pt idx="8103">
                  <c:v>3.2552777777777777</c:v>
                </c:pt>
                <c:pt idx="8104">
                  <c:v>3.2558333333333334</c:v>
                </c:pt>
                <c:pt idx="8105">
                  <c:v>3.256388888888889</c:v>
                </c:pt>
                <c:pt idx="8106">
                  <c:v>3.2566666666666677</c:v>
                </c:pt>
                <c:pt idx="8107">
                  <c:v>3.2569444444444429</c:v>
                </c:pt>
                <c:pt idx="8108">
                  <c:v>3.2572222222222216</c:v>
                </c:pt>
                <c:pt idx="8109">
                  <c:v>3.2577777777777772</c:v>
                </c:pt>
                <c:pt idx="8110">
                  <c:v>3.2580555555555577</c:v>
                </c:pt>
                <c:pt idx="8111">
                  <c:v>3.2583333333333329</c:v>
                </c:pt>
                <c:pt idx="8112">
                  <c:v>3.2588888888888867</c:v>
                </c:pt>
                <c:pt idx="8113">
                  <c:v>3.2591666666666672</c:v>
                </c:pt>
                <c:pt idx="8114">
                  <c:v>3.2594444444444441</c:v>
                </c:pt>
                <c:pt idx="8115">
                  <c:v>3.2600000000000016</c:v>
                </c:pt>
                <c:pt idx="8116">
                  <c:v>3.2602777777777767</c:v>
                </c:pt>
                <c:pt idx="8117">
                  <c:v>3.2608333333333306</c:v>
                </c:pt>
                <c:pt idx="8118">
                  <c:v>3.261388888888888</c:v>
                </c:pt>
                <c:pt idx="8119">
                  <c:v>3.2616666666666667</c:v>
                </c:pt>
                <c:pt idx="8120">
                  <c:v>3.2619444444444454</c:v>
                </c:pt>
                <c:pt idx="8121">
                  <c:v>3.2624999999999993</c:v>
                </c:pt>
                <c:pt idx="8122">
                  <c:v>3.262777777777778</c:v>
                </c:pt>
                <c:pt idx="8123">
                  <c:v>3.2630555555555549</c:v>
                </c:pt>
                <c:pt idx="8124">
                  <c:v>3.2633333333333354</c:v>
                </c:pt>
                <c:pt idx="8125">
                  <c:v>3.2638888888888893</c:v>
                </c:pt>
                <c:pt idx="8126">
                  <c:v>3.2641666666666644</c:v>
                </c:pt>
                <c:pt idx="8127">
                  <c:v>3.2644444444444449</c:v>
                </c:pt>
                <c:pt idx="8128">
                  <c:v>3.2647222222222219</c:v>
                </c:pt>
                <c:pt idx="8129">
                  <c:v>3.2652777777777793</c:v>
                </c:pt>
                <c:pt idx="8130">
                  <c:v>3.2658333333333331</c:v>
                </c:pt>
                <c:pt idx="8131">
                  <c:v>3.2661111111111119</c:v>
                </c:pt>
                <c:pt idx="8132">
                  <c:v>3.2666666666666657</c:v>
                </c:pt>
                <c:pt idx="8133">
                  <c:v>3.2669444444444444</c:v>
                </c:pt>
                <c:pt idx="8134">
                  <c:v>3.2674999999999983</c:v>
                </c:pt>
                <c:pt idx="8135">
                  <c:v>3.267777777777777</c:v>
                </c:pt>
                <c:pt idx="8136">
                  <c:v>3.2680555555555557</c:v>
                </c:pt>
                <c:pt idx="8137">
                  <c:v>3.2686111111111131</c:v>
                </c:pt>
                <c:pt idx="8138">
                  <c:v>3.2688888888888883</c:v>
                </c:pt>
                <c:pt idx="8139">
                  <c:v>3.2694444444444422</c:v>
                </c:pt>
                <c:pt idx="8140">
                  <c:v>3.2697222222222226</c:v>
                </c:pt>
                <c:pt idx="8141">
                  <c:v>3.2699999999999996</c:v>
                </c:pt>
                <c:pt idx="8142">
                  <c:v>3.2708333333333321</c:v>
                </c:pt>
                <c:pt idx="8143">
                  <c:v>3.2711111111111109</c:v>
                </c:pt>
                <c:pt idx="8144">
                  <c:v>3.2716666666666665</c:v>
                </c:pt>
                <c:pt idx="8145">
                  <c:v>3.2719444444444434</c:v>
                </c:pt>
                <c:pt idx="8146">
                  <c:v>3.2722222222222221</c:v>
                </c:pt>
                <c:pt idx="8147">
                  <c:v>3.272777777777776</c:v>
                </c:pt>
                <c:pt idx="8148">
                  <c:v>3.2733333333333334</c:v>
                </c:pt>
                <c:pt idx="8149">
                  <c:v>3.2736111111111104</c:v>
                </c:pt>
                <c:pt idx="8150">
                  <c:v>3.2738888888888908</c:v>
                </c:pt>
                <c:pt idx="8151">
                  <c:v>3.274166666666666</c:v>
                </c:pt>
                <c:pt idx="8152">
                  <c:v>3.2744444444444447</c:v>
                </c:pt>
                <c:pt idx="8153">
                  <c:v>3.2747222222222199</c:v>
                </c:pt>
                <c:pt idx="8154">
                  <c:v>3.2750000000000004</c:v>
                </c:pt>
                <c:pt idx="8155">
                  <c:v>3.275555555555556</c:v>
                </c:pt>
                <c:pt idx="8156">
                  <c:v>3.2758333333333347</c:v>
                </c:pt>
                <c:pt idx="8157">
                  <c:v>3.2763888888888886</c:v>
                </c:pt>
                <c:pt idx="8158">
                  <c:v>3.2769444444444442</c:v>
                </c:pt>
                <c:pt idx="8159">
                  <c:v>3.2774999999999999</c:v>
                </c:pt>
                <c:pt idx="8160">
                  <c:v>3.2777777777777786</c:v>
                </c:pt>
                <c:pt idx="8161">
                  <c:v>3.2783333333333324</c:v>
                </c:pt>
                <c:pt idx="8162">
                  <c:v>3.2786111111111111</c:v>
                </c:pt>
                <c:pt idx="8163">
                  <c:v>3.2788888888888881</c:v>
                </c:pt>
                <c:pt idx="8164">
                  <c:v>3.2794444444444437</c:v>
                </c:pt>
                <c:pt idx="8165">
                  <c:v>3.2799999999999976</c:v>
                </c:pt>
                <c:pt idx="8166">
                  <c:v>3.2802777777777781</c:v>
                </c:pt>
                <c:pt idx="8167">
                  <c:v>3.2808333333333337</c:v>
                </c:pt>
                <c:pt idx="8168">
                  <c:v>3.2811111111111124</c:v>
                </c:pt>
                <c:pt idx="8169">
                  <c:v>3.2816666666666663</c:v>
                </c:pt>
                <c:pt idx="8170">
                  <c:v>3.281944444444445</c:v>
                </c:pt>
                <c:pt idx="8171">
                  <c:v>3.2825000000000024</c:v>
                </c:pt>
                <c:pt idx="8172">
                  <c:v>3.2827777777777776</c:v>
                </c:pt>
                <c:pt idx="8173">
                  <c:v>3.2830555555555563</c:v>
                </c:pt>
                <c:pt idx="8174">
                  <c:v>3.2836111111111101</c:v>
                </c:pt>
                <c:pt idx="8175">
                  <c:v>3.2838888888888889</c:v>
                </c:pt>
                <c:pt idx="8176">
                  <c:v>3.2841666666666658</c:v>
                </c:pt>
                <c:pt idx="8177">
                  <c:v>3.2844444444444463</c:v>
                </c:pt>
                <c:pt idx="8178">
                  <c:v>3.2850000000000001</c:v>
                </c:pt>
                <c:pt idx="8179">
                  <c:v>3.2855555555555558</c:v>
                </c:pt>
                <c:pt idx="8180">
                  <c:v>3.2858333333333327</c:v>
                </c:pt>
                <c:pt idx="8181">
                  <c:v>3.2863888888888901</c:v>
                </c:pt>
                <c:pt idx="8182">
                  <c:v>3.2866666666666653</c:v>
                </c:pt>
                <c:pt idx="8183">
                  <c:v>3.2872222222222227</c:v>
                </c:pt>
                <c:pt idx="8184">
                  <c:v>3.2874999999999996</c:v>
                </c:pt>
                <c:pt idx="8185">
                  <c:v>3.2880555555555553</c:v>
                </c:pt>
                <c:pt idx="8186">
                  <c:v>3.2886111111111092</c:v>
                </c:pt>
                <c:pt idx="8187">
                  <c:v>3.2888888888888879</c:v>
                </c:pt>
                <c:pt idx="8188">
                  <c:v>3.2891666666666666</c:v>
                </c:pt>
                <c:pt idx="8189">
                  <c:v>3.2894444444444435</c:v>
                </c:pt>
                <c:pt idx="8190">
                  <c:v>3.289722222222224</c:v>
                </c:pt>
                <c:pt idx="8191">
                  <c:v>3.2899999999999991</c:v>
                </c:pt>
                <c:pt idx="8192">
                  <c:v>3.290555555555553</c:v>
                </c:pt>
                <c:pt idx="8193">
                  <c:v>3.2911111111111104</c:v>
                </c:pt>
                <c:pt idx="8194">
                  <c:v>3.2913888888888891</c:v>
                </c:pt>
                <c:pt idx="8195">
                  <c:v>3.291944444444443</c:v>
                </c:pt>
                <c:pt idx="8196">
                  <c:v>3.2925000000000004</c:v>
                </c:pt>
                <c:pt idx="8197">
                  <c:v>3.2927777777777774</c:v>
                </c:pt>
                <c:pt idx="8198">
                  <c:v>3.2930555555555578</c:v>
                </c:pt>
                <c:pt idx="8199">
                  <c:v>3.2936111111111117</c:v>
                </c:pt>
                <c:pt idx="8200">
                  <c:v>3.2938888888888869</c:v>
                </c:pt>
                <c:pt idx="8201">
                  <c:v>3.2944444444444443</c:v>
                </c:pt>
                <c:pt idx="8202">
                  <c:v>3.2947222222222212</c:v>
                </c:pt>
                <c:pt idx="8203">
                  <c:v>3.2950000000000017</c:v>
                </c:pt>
                <c:pt idx="8204">
                  <c:v>3.2952777777777769</c:v>
                </c:pt>
                <c:pt idx="8205">
                  <c:v>3.2958333333333307</c:v>
                </c:pt>
                <c:pt idx="8206">
                  <c:v>3.2963888888888881</c:v>
                </c:pt>
                <c:pt idx="8207">
                  <c:v>3.2969444444444456</c:v>
                </c:pt>
                <c:pt idx="8208">
                  <c:v>3.2972222222222207</c:v>
                </c:pt>
                <c:pt idx="8209">
                  <c:v>3.2977777777777781</c:v>
                </c:pt>
                <c:pt idx="8210">
                  <c:v>3.2980555555555551</c:v>
                </c:pt>
                <c:pt idx="8211">
                  <c:v>3.2986111111111107</c:v>
                </c:pt>
                <c:pt idx="8212">
                  <c:v>3.2988888888888894</c:v>
                </c:pt>
                <c:pt idx="8213">
                  <c:v>3.2991666666666646</c:v>
                </c:pt>
                <c:pt idx="8214">
                  <c:v>3.2994444444444451</c:v>
                </c:pt>
                <c:pt idx="8215">
                  <c:v>3.3000000000000007</c:v>
                </c:pt>
                <c:pt idx="8216">
                  <c:v>3.3005555555555546</c:v>
                </c:pt>
                <c:pt idx="8217">
                  <c:v>3.3011111111111084</c:v>
                </c:pt>
                <c:pt idx="8218">
                  <c:v>3.3016666666666659</c:v>
                </c:pt>
                <c:pt idx="8219">
                  <c:v>3.3019444444444446</c:v>
                </c:pt>
                <c:pt idx="8220">
                  <c:v>3.3024999999999984</c:v>
                </c:pt>
                <c:pt idx="8221">
                  <c:v>3.3030555555555559</c:v>
                </c:pt>
                <c:pt idx="8222">
                  <c:v>3.3033333333333328</c:v>
                </c:pt>
                <c:pt idx="8223">
                  <c:v>3.3036111111111133</c:v>
                </c:pt>
                <c:pt idx="8224">
                  <c:v>3.3041666666666671</c:v>
                </c:pt>
                <c:pt idx="8225">
                  <c:v>3.3047222222222228</c:v>
                </c:pt>
                <c:pt idx="8226">
                  <c:v>3.3049999999999997</c:v>
                </c:pt>
                <c:pt idx="8227">
                  <c:v>3.3055555555555571</c:v>
                </c:pt>
                <c:pt idx="8228">
                  <c:v>3.3058333333333323</c:v>
                </c:pt>
                <c:pt idx="8229">
                  <c:v>3.3063888888888862</c:v>
                </c:pt>
                <c:pt idx="8230">
                  <c:v>3.3069444444444436</c:v>
                </c:pt>
                <c:pt idx="8231">
                  <c:v>3.3072222222222223</c:v>
                </c:pt>
                <c:pt idx="8232">
                  <c:v>3.3077777777777762</c:v>
                </c:pt>
                <c:pt idx="8233">
                  <c:v>3.3083333333333336</c:v>
                </c:pt>
                <c:pt idx="8234">
                  <c:v>3.3086111111111105</c:v>
                </c:pt>
                <c:pt idx="8235">
                  <c:v>3.308888888888891</c:v>
                </c:pt>
                <c:pt idx="8236">
                  <c:v>3.3094444444444449</c:v>
                </c:pt>
                <c:pt idx="8237">
                  <c:v>3.3100000000000005</c:v>
                </c:pt>
                <c:pt idx="8238">
                  <c:v>3.3102777777777774</c:v>
                </c:pt>
                <c:pt idx="8239">
                  <c:v>3.3108333333333348</c:v>
                </c:pt>
                <c:pt idx="8240">
                  <c:v>3.31111111111111</c:v>
                </c:pt>
                <c:pt idx="8241">
                  <c:v>3.3116666666666639</c:v>
                </c:pt>
                <c:pt idx="8242">
                  <c:v>3.3122222222222213</c:v>
                </c:pt>
                <c:pt idx="8243">
                  <c:v>3.3125</c:v>
                </c:pt>
                <c:pt idx="8244">
                  <c:v>3.3130555555555539</c:v>
                </c:pt>
                <c:pt idx="8245">
                  <c:v>3.3133333333333326</c:v>
                </c:pt>
                <c:pt idx="8246">
                  <c:v>3.3138888888888882</c:v>
                </c:pt>
                <c:pt idx="8247">
                  <c:v>3.3141666666666687</c:v>
                </c:pt>
                <c:pt idx="8248">
                  <c:v>3.3147222222222226</c:v>
                </c:pt>
                <c:pt idx="8249">
                  <c:v>3.3149999999999977</c:v>
                </c:pt>
                <c:pt idx="8250">
                  <c:v>3.3152777777777782</c:v>
                </c:pt>
                <c:pt idx="8251">
                  <c:v>3.3155555555555551</c:v>
                </c:pt>
                <c:pt idx="8252">
                  <c:v>3.3158333333333339</c:v>
                </c:pt>
                <c:pt idx="8253">
                  <c:v>3.3163888888888877</c:v>
                </c:pt>
                <c:pt idx="8254">
                  <c:v>3.3166666666666664</c:v>
                </c:pt>
                <c:pt idx="8255">
                  <c:v>3.3172222222222221</c:v>
                </c:pt>
                <c:pt idx="8256">
                  <c:v>3.317499999999999</c:v>
                </c:pt>
                <c:pt idx="8257">
                  <c:v>3.3180555555555564</c:v>
                </c:pt>
                <c:pt idx="8258">
                  <c:v>3.3183333333333316</c:v>
                </c:pt>
                <c:pt idx="8259">
                  <c:v>3.318888888888889</c:v>
                </c:pt>
                <c:pt idx="8260">
                  <c:v>3.3191666666666659</c:v>
                </c:pt>
                <c:pt idx="8261">
                  <c:v>3.3194444444444464</c:v>
                </c:pt>
                <c:pt idx="8262">
                  <c:v>3.3200000000000003</c:v>
                </c:pt>
                <c:pt idx="8263">
                  <c:v>3.3202777777777754</c:v>
                </c:pt>
                <c:pt idx="8264">
                  <c:v>3.3208333333333329</c:v>
                </c:pt>
                <c:pt idx="8265">
                  <c:v>3.3211111111111116</c:v>
                </c:pt>
                <c:pt idx="8266">
                  <c:v>3.3213888888888903</c:v>
                </c:pt>
                <c:pt idx="8267">
                  <c:v>3.3219444444444441</c:v>
                </c:pt>
                <c:pt idx="8268">
                  <c:v>3.3227777777777767</c:v>
                </c:pt>
                <c:pt idx="8269">
                  <c:v>3.3230555555555554</c:v>
                </c:pt>
                <c:pt idx="8270">
                  <c:v>3.3233333333333341</c:v>
                </c:pt>
                <c:pt idx="8271">
                  <c:v>3.3236111111111093</c:v>
                </c:pt>
                <c:pt idx="8272">
                  <c:v>3.3241666666666667</c:v>
                </c:pt>
                <c:pt idx="8273">
                  <c:v>3.3244444444444436</c:v>
                </c:pt>
                <c:pt idx="8274">
                  <c:v>3.3247222222222241</c:v>
                </c:pt>
                <c:pt idx="8275">
                  <c:v>3.3249999999999993</c:v>
                </c:pt>
                <c:pt idx="8276">
                  <c:v>3.325277777777778</c:v>
                </c:pt>
                <c:pt idx="8277">
                  <c:v>3.3255555555555532</c:v>
                </c:pt>
                <c:pt idx="8278">
                  <c:v>3.3261111111111106</c:v>
                </c:pt>
                <c:pt idx="8279">
                  <c:v>3.3263888888888893</c:v>
                </c:pt>
                <c:pt idx="8280">
                  <c:v>3.326666666666668</c:v>
                </c:pt>
                <c:pt idx="8281">
                  <c:v>3.3272222222222219</c:v>
                </c:pt>
                <c:pt idx="8282">
                  <c:v>3.3275000000000006</c:v>
                </c:pt>
                <c:pt idx="8283">
                  <c:v>3.328055555555558</c:v>
                </c:pt>
                <c:pt idx="8284">
                  <c:v>3.3283333333333331</c:v>
                </c:pt>
                <c:pt idx="8285">
                  <c:v>3.3286111111111119</c:v>
                </c:pt>
                <c:pt idx="8286">
                  <c:v>3.328888888888887</c:v>
                </c:pt>
                <c:pt idx="8287">
                  <c:v>3.3294444444444444</c:v>
                </c:pt>
                <c:pt idx="8288">
                  <c:v>3.3300000000000018</c:v>
                </c:pt>
                <c:pt idx="8289">
                  <c:v>3.3305555555555557</c:v>
                </c:pt>
                <c:pt idx="8290">
                  <c:v>3.3308333333333309</c:v>
                </c:pt>
                <c:pt idx="8291">
                  <c:v>3.3313888888888883</c:v>
                </c:pt>
                <c:pt idx="8292">
                  <c:v>3.3319444444444457</c:v>
                </c:pt>
                <c:pt idx="8293">
                  <c:v>3.3322222222222209</c:v>
                </c:pt>
                <c:pt idx="8294">
                  <c:v>3.3327777777777783</c:v>
                </c:pt>
                <c:pt idx="8295">
                  <c:v>3.3330555555555552</c:v>
                </c:pt>
                <c:pt idx="8296">
                  <c:v>3.3336111111111109</c:v>
                </c:pt>
                <c:pt idx="8297">
                  <c:v>3.3338888888888896</c:v>
                </c:pt>
                <c:pt idx="8298">
                  <c:v>3.3344444444444434</c:v>
                </c:pt>
                <c:pt idx="8299">
                  <c:v>3.3349999999999991</c:v>
                </c:pt>
                <c:pt idx="8300">
                  <c:v>3.3352777777777796</c:v>
                </c:pt>
                <c:pt idx="8301">
                  <c:v>3.3355555555555547</c:v>
                </c:pt>
                <c:pt idx="8302">
                  <c:v>3.3361111111111086</c:v>
                </c:pt>
                <c:pt idx="8303">
                  <c:v>3.3363888888888891</c:v>
                </c:pt>
                <c:pt idx="8304">
                  <c:v>3.336666666666666</c:v>
                </c:pt>
                <c:pt idx="8305">
                  <c:v>3.3369444444444447</c:v>
                </c:pt>
                <c:pt idx="8306">
                  <c:v>3.3372222222222234</c:v>
                </c:pt>
                <c:pt idx="8307">
                  <c:v>3.3377777777777773</c:v>
                </c:pt>
                <c:pt idx="8308">
                  <c:v>3.338055555555556</c:v>
                </c:pt>
                <c:pt idx="8309">
                  <c:v>3.3383333333333329</c:v>
                </c:pt>
                <c:pt idx="8310">
                  <c:v>3.3386111111111134</c:v>
                </c:pt>
                <c:pt idx="8311">
                  <c:v>3.3388888888888886</c:v>
                </c:pt>
                <c:pt idx="8312">
                  <c:v>3.3394444444444424</c:v>
                </c:pt>
                <c:pt idx="8313">
                  <c:v>3.34</c:v>
                </c:pt>
                <c:pt idx="8314">
                  <c:v>3.3402777777777768</c:v>
                </c:pt>
                <c:pt idx="8315">
                  <c:v>3.3405555555555573</c:v>
                </c:pt>
                <c:pt idx="8316">
                  <c:v>3.3408333333333324</c:v>
                </c:pt>
                <c:pt idx="8317">
                  <c:v>3.3411111111111111</c:v>
                </c:pt>
                <c:pt idx="8318">
                  <c:v>3.3413888888888863</c:v>
                </c:pt>
                <c:pt idx="8319">
                  <c:v>3.3416666666666668</c:v>
                </c:pt>
                <c:pt idx="8320">
                  <c:v>3.3419444444444437</c:v>
                </c:pt>
                <c:pt idx="8321">
                  <c:v>3.3425000000000011</c:v>
                </c:pt>
                <c:pt idx="8322">
                  <c:v>3.3427777777777763</c:v>
                </c:pt>
                <c:pt idx="8323">
                  <c:v>3.3433333333333337</c:v>
                </c:pt>
                <c:pt idx="8324">
                  <c:v>3.3436111111111106</c:v>
                </c:pt>
                <c:pt idx="8325">
                  <c:v>3.3438888888888911</c:v>
                </c:pt>
                <c:pt idx="8326">
                  <c:v>3.344444444444445</c:v>
                </c:pt>
                <c:pt idx="8327">
                  <c:v>3.3447222222222202</c:v>
                </c:pt>
                <c:pt idx="8328">
                  <c:v>3.3452777777777776</c:v>
                </c:pt>
                <c:pt idx="8329">
                  <c:v>3.3455555555555563</c:v>
                </c:pt>
                <c:pt idx="8330">
                  <c:v>3.3461111111111101</c:v>
                </c:pt>
                <c:pt idx="8331">
                  <c:v>3.3463888888888889</c:v>
                </c:pt>
                <c:pt idx="8332">
                  <c:v>3.3469444444444445</c:v>
                </c:pt>
                <c:pt idx="8333">
                  <c:v>3.3472222222222214</c:v>
                </c:pt>
                <c:pt idx="8334">
                  <c:v>3.3477777777777789</c:v>
                </c:pt>
                <c:pt idx="8335">
                  <c:v>3.348055555555554</c:v>
                </c:pt>
                <c:pt idx="8336">
                  <c:v>3.3483333333333327</c:v>
                </c:pt>
                <c:pt idx="8337">
                  <c:v>3.3488888888888884</c:v>
                </c:pt>
                <c:pt idx="8338">
                  <c:v>3.3491666666666688</c:v>
                </c:pt>
                <c:pt idx="8339">
                  <c:v>3.349444444444444</c:v>
                </c:pt>
                <c:pt idx="8340">
                  <c:v>3.3497222222222227</c:v>
                </c:pt>
                <c:pt idx="8341">
                  <c:v>3.3502777777777784</c:v>
                </c:pt>
                <c:pt idx="8342">
                  <c:v>3.3505555555555553</c:v>
                </c:pt>
                <c:pt idx="8343">
                  <c:v>3.350833333333334</c:v>
                </c:pt>
                <c:pt idx="8344">
                  <c:v>3.3511111111111127</c:v>
                </c:pt>
                <c:pt idx="8345">
                  <c:v>3.3516666666666666</c:v>
                </c:pt>
                <c:pt idx="8346">
                  <c:v>3.3519444444444417</c:v>
                </c:pt>
                <c:pt idx="8347">
                  <c:v>3.3522222222222222</c:v>
                </c:pt>
                <c:pt idx="8348">
                  <c:v>3.3524999999999991</c:v>
                </c:pt>
                <c:pt idx="8349">
                  <c:v>3.3530555555555566</c:v>
                </c:pt>
                <c:pt idx="8350">
                  <c:v>3.3533333333333317</c:v>
                </c:pt>
                <c:pt idx="8351">
                  <c:v>3.3538888888888891</c:v>
                </c:pt>
                <c:pt idx="8352">
                  <c:v>3.3541666666666661</c:v>
                </c:pt>
                <c:pt idx="8353">
                  <c:v>3.3544444444444466</c:v>
                </c:pt>
                <c:pt idx="8354">
                  <c:v>3.3547222222222217</c:v>
                </c:pt>
                <c:pt idx="8355">
                  <c:v>3.3552777777777756</c:v>
                </c:pt>
                <c:pt idx="8356">
                  <c:v>3.3555555555555561</c:v>
                </c:pt>
                <c:pt idx="8357">
                  <c:v>3.3561111111111117</c:v>
                </c:pt>
                <c:pt idx="8358">
                  <c:v>3.3563888888888904</c:v>
                </c:pt>
                <c:pt idx="8359">
                  <c:v>3.3566666666666656</c:v>
                </c:pt>
                <c:pt idx="8360">
                  <c:v>3.3572222222222194</c:v>
                </c:pt>
                <c:pt idx="8361">
                  <c:v>3.3574999999999999</c:v>
                </c:pt>
                <c:pt idx="8362">
                  <c:v>3.3580555555555556</c:v>
                </c:pt>
                <c:pt idx="8363">
                  <c:v>3.3583333333333343</c:v>
                </c:pt>
                <c:pt idx="8364">
                  <c:v>3.3588888888888881</c:v>
                </c:pt>
                <c:pt idx="8365">
                  <c:v>3.3591666666666669</c:v>
                </c:pt>
                <c:pt idx="8366">
                  <c:v>3.3594444444444438</c:v>
                </c:pt>
                <c:pt idx="8367">
                  <c:v>3.3599999999999994</c:v>
                </c:pt>
                <c:pt idx="8368">
                  <c:v>3.3602777777777781</c:v>
                </c:pt>
                <c:pt idx="8369">
                  <c:v>3.3608333333333338</c:v>
                </c:pt>
                <c:pt idx="8370">
                  <c:v>3.3611111111111107</c:v>
                </c:pt>
                <c:pt idx="8371">
                  <c:v>3.3616666666666681</c:v>
                </c:pt>
                <c:pt idx="8372">
                  <c:v>3.3619444444444433</c:v>
                </c:pt>
                <c:pt idx="8373">
                  <c:v>3.3625000000000007</c:v>
                </c:pt>
                <c:pt idx="8374">
                  <c:v>3.3627777777777776</c:v>
                </c:pt>
                <c:pt idx="8375">
                  <c:v>3.3633333333333333</c:v>
                </c:pt>
                <c:pt idx="8376">
                  <c:v>3.363611111111112</c:v>
                </c:pt>
                <c:pt idx="8377">
                  <c:v>3.3638888888888872</c:v>
                </c:pt>
                <c:pt idx="8378">
                  <c:v>3.3641666666666659</c:v>
                </c:pt>
                <c:pt idx="8379">
                  <c:v>3.3644444444444446</c:v>
                </c:pt>
                <c:pt idx="8380">
                  <c:v>3.3647222222222215</c:v>
                </c:pt>
                <c:pt idx="8381">
                  <c:v>3.365000000000002</c:v>
                </c:pt>
                <c:pt idx="8382">
                  <c:v>3.3652777777777771</c:v>
                </c:pt>
                <c:pt idx="8383">
                  <c:v>3.365833333333331</c:v>
                </c:pt>
                <c:pt idx="8384">
                  <c:v>3.3663888888888884</c:v>
                </c:pt>
                <c:pt idx="8385">
                  <c:v>3.3666666666666671</c:v>
                </c:pt>
                <c:pt idx="8386">
                  <c:v>3.3669444444444458</c:v>
                </c:pt>
                <c:pt idx="8387">
                  <c:v>3.3674999999999997</c:v>
                </c:pt>
                <c:pt idx="8388">
                  <c:v>3.3677777777777784</c:v>
                </c:pt>
                <c:pt idx="8389">
                  <c:v>3.3680555555555554</c:v>
                </c:pt>
                <c:pt idx="8390">
                  <c:v>3.368611111111111</c:v>
                </c:pt>
                <c:pt idx="8391">
                  <c:v>3.3688888888888897</c:v>
                </c:pt>
                <c:pt idx="8392">
                  <c:v>3.3691666666666649</c:v>
                </c:pt>
                <c:pt idx="8393">
                  <c:v>3.3694444444444436</c:v>
                </c:pt>
                <c:pt idx="8394">
                  <c:v>3.3699999999999992</c:v>
                </c:pt>
                <c:pt idx="8395">
                  <c:v>3.3702777777777797</c:v>
                </c:pt>
                <c:pt idx="8396">
                  <c:v>3.3705555555555549</c:v>
                </c:pt>
                <c:pt idx="8397">
                  <c:v>3.3708333333333336</c:v>
                </c:pt>
                <c:pt idx="8398">
                  <c:v>3.3713888888888892</c:v>
                </c:pt>
                <c:pt idx="8399">
                  <c:v>3.3719444444444449</c:v>
                </c:pt>
                <c:pt idx="8400">
                  <c:v>3.3722222222222236</c:v>
                </c:pt>
                <c:pt idx="8401">
                  <c:v>3.3727777777777774</c:v>
                </c:pt>
                <c:pt idx="8402">
                  <c:v>3.3730555555555561</c:v>
                </c:pt>
                <c:pt idx="8403">
                  <c:v>3.3733333333333331</c:v>
                </c:pt>
                <c:pt idx="8404">
                  <c:v>3.3736111111111136</c:v>
                </c:pt>
                <c:pt idx="8405">
                  <c:v>3.3741666666666674</c:v>
                </c:pt>
                <c:pt idx="8406">
                  <c:v>3.3744444444444426</c:v>
                </c:pt>
                <c:pt idx="8407">
                  <c:v>3.375</c:v>
                </c:pt>
                <c:pt idx="8408">
                  <c:v>3.3752777777777769</c:v>
                </c:pt>
                <c:pt idx="8409">
                  <c:v>3.3758333333333326</c:v>
                </c:pt>
                <c:pt idx="8410">
                  <c:v>3.3763888888888864</c:v>
                </c:pt>
                <c:pt idx="8411">
                  <c:v>3.3766666666666669</c:v>
                </c:pt>
                <c:pt idx="8412">
                  <c:v>3.3769444444444439</c:v>
                </c:pt>
                <c:pt idx="8413">
                  <c:v>3.3772222222222226</c:v>
                </c:pt>
                <c:pt idx="8414">
                  <c:v>3.3775000000000013</c:v>
                </c:pt>
                <c:pt idx="8415">
                  <c:v>3.3777777777777764</c:v>
                </c:pt>
                <c:pt idx="8416">
                  <c:v>3.3783333333333339</c:v>
                </c:pt>
                <c:pt idx="8417">
                  <c:v>3.3788888888888913</c:v>
                </c:pt>
                <c:pt idx="8418">
                  <c:v>3.3794444444444451</c:v>
                </c:pt>
                <c:pt idx="8419">
                  <c:v>3.3797222222222203</c:v>
                </c:pt>
                <c:pt idx="8420">
                  <c:v>3.379999999999999</c:v>
                </c:pt>
                <c:pt idx="8421">
                  <c:v>3.3802777777777777</c:v>
                </c:pt>
                <c:pt idx="8422">
                  <c:v>3.3805555555555546</c:v>
                </c:pt>
                <c:pt idx="8423">
                  <c:v>3.3808333333333351</c:v>
                </c:pt>
                <c:pt idx="8424">
                  <c:v>3.3811111111111103</c:v>
                </c:pt>
                <c:pt idx="8425">
                  <c:v>3.3816666666666642</c:v>
                </c:pt>
                <c:pt idx="8426">
                  <c:v>3.3819444444444446</c:v>
                </c:pt>
                <c:pt idx="8427">
                  <c:v>3.3822222222222216</c:v>
                </c:pt>
                <c:pt idx="8428">
                  <c:v>3.3825000000000003</c:v>
                </c:pt>
                <c:pt idx="8429">
                  <c:v>3.382777777777779</c:v>
                </c:pt>
                <c:pt idx="8430">
                  <c:v>3.3830555555555542</c:v>
                </c:pt>
                <c:pt idx="8431">
                  <c:v>3.3833333333333329</c:v>
                </c:pt>
                <c:pt idx="8432">
                  <c:v>3.3836111111111116</c:v>
                </c:pt>
                <c:pt idx="8433">
                  <c:v>3.3838888888888885</c:v>
                </c:pt>
                <c:pt idx="8434">
                  <c:v>3.3844444444444441</c:v>
                </c:pt>
                <c:pt idx="8435">
                  <c:v>3.3847222222222229</c:v>
                </c:pt>
                <c:pt idx="8436">
                  <c:v>3.384999999999998</c:v>
                </c:pt>
                <c:pt idx="8437">
                  <c:v>3.3855555555555554</c:v>
                </c:pt>
                <c:pt idx="8438">
                  <c:v>3.3861111111111128</c:v>
                </c:pt>
                <c:pt idx="8439">
                  <c:v>3.386388888888888</c:v>
                </c:pt>
                <c:pt idx="8440">
                  <c:v>3.3866666666666667</c:v>
                </c:pt>
                <c:pt idx="8441">
                  <c:v>3.3869444444444419</c:v>
                </c:pt>
                <c:pt idx="8442">
                  <c:v>3.3872222222222224</c:v>
                </c:pt>
                <c:pt idx="8443">
                  <c:v>3.3874999999999993</c:v>
                </c:pt>
                <c:pt idx="8444">
                  <c:v>3.387777777777778</c:v>
                </c:pt>
                <c:pt idx="8445">
                  <c:v>3.3880555555555567</c:v>
                </c:pt>
                <c:pt idx="8446">
                  <c:v>3.3886111111111106</c:v>
                </c:pt>
                <c:pt idx="8447">
                  <c:v>3.3888888888888893</c:v>
                </c:pt>
                <c:pt idx="8448">
                  <c:v>3.3891666666666662</c:v>
                </c:pt>
                <c:pt idx="8449">
                  <c:v>3.3897222222222219</c:v>
                </c:pt>
                <c:pt idx="8450">
                  <c:v>3.3902777777777757</c:v>
                </c:pt>
                <c:pt idx="8451">
                  <c:v>3.3905555555555562</c:v>
                </c:pt>
                <c:pt idx="8452">
                  <c:v>3.3908333333333331</c:v>
                </c:pt>
                <c:pt idx="8453">
                  <c:v>3.3913888888888906</c:v>
                </c:pt>
                <c:pt idx="8454">
                  <c:v>3.3919444444444444</c:v>
                </c:pt>
                <c:pt idx="8455">
                  <c:v>3.3925000000000001</c:v>
                </c:pt>
                <c:pt idx="8456">
                  <c:v>3.3930555555555557</c:v>
                </c:pt>
                <c:pt idx="8457">
                  <c:v>3.3936111111111096</c:v>
                </c:pt>
                <c:pt idx="8458">
                  <c:v>3.3938888888888883</c:v>
                </c:pt>
                <c:pt idx="8459">
                  <c:v>3.394166666666667</c:v>
                </c:pt>
                <c:pt idx="8460">
                  <c:v>3.3947222222222244</c:v>
                </c:pt>
                <c:pt idx="8461">
                  <c:v>3.3949999999999996</c:v>
                </c:pt>
                <c:pt idx="8462">
                  <c:v>3.3955555555555534</c:v>
                </c:pt>
                <c:pt idx="8463">
                  <c:v>3.3958333333333339</c:v>
                </c:pt>
                <c:pt idx="8464">
                  <c:v>3.3961111111111109</c:v>
                </c:pt>
                <c:pt idx="8465">
                  <c:v>3.3963888888888896</c:v>
                </c:pt>
                <c:pt idx="8466">
                  <c:v>3.3969444444444434</c:v>
                </c:pt>
                <c:pt idx="8467">
                  <c:v>3.3972222222222221</c:v>
                </c:pt>
                <c:pt idx="8468">
                  <c:v>3.3977777777777778</c:v>
                </c:pt>
                <c:pt idx="8469">
                  <c:v>3.3980555555555547</c:v>
                </c:pt>
                <c:pt idx="8470">
                  <c:v>3.3983333333333334</c:v>
                </c:pt>
                <c:pt idx="8471">
                  <c:v>3.3986111111111121</c:v>
                </c:pt>
                <c:pt idx="8472">
                  <c:v>3.3988888888888873</c:v>
                </c:pt>
                <c:pt idx="8473">
                  <c:v>3.399166666666666</c:v>
                </c:pt>
                <c:pt idx="8474">
                  <c:v>3.3994444444444447</c:v>
                </c:pt>
                <c:pt idx="8475">
                  <c:v>3.4000000000000021</c:v>
                </c:pt>
                <c:pt idx="8476">
                  <c:v>3.400555555555556</c:v>
                </c:pt>
                <c:pt idx="8477">
                  <c:v>3.4008333333333312</c:v>
                </c:pt>
                <c:pt idx="8478">
                  <c:v>3.4011111111111116</c:v>
                </c:pt>
                <c:pt idx="8479">
                  <c:v>3.4016666666666673</c:v>
                </c:pt>
                <c:pt idx="8480">
                  <c:v>3.401944444444446</c:v>
                </c:pt>
                <c:pt idx="8481">
                  <c:v>3.4024999999999999</c:v>
                </c:pt>
                <c:pt idx="8482">
                  <c:v>3.4030555555555555</c:v>
                </c:pt>
                <c:pt idx="8483">
                  <c:v>3.4033333333333324</c:v>
                </c:pt>
                <c:pt idx="8484">
                  <c:v>3.4038888888888899</c:v>
                </c:pt>
                <c:pt idx="8485">
                  <c:v>3.404166666666665</c:v>
                </c:pt>
                <c:pt idx="8486">
                  <c:v>3.4047222222222224</c:v>
                </c:pt>
                <c:pt idx="8487">
                  <c:v>3.4049999999999994</c:v>
                </c:pt>
                <c:pt idx="8488">
                  <c:v>3.405555555555555</c:v>
                </c:pt>
                <c:pt idx="8489">
                  <c:v>3.4061111111111089</c:v>
                </c:pt>
                <c:pt idx="8490">
                  <c:v>3.4063888888888894</c:v>
                </c:pt>
                <c:pt idx="8491">
                  <c:v>3.406944444444445</c:v>
                </c:pt>
                <c:pt idx="8492">
                  <c:v>3.4072222222222237</c:v>
                </c:pt>
                <c:pt idx="8493">
                  <c:v>3.4074999999999989</c:v>
                </c:pt>
                <c:pt idx="8494">
                  <c:v>3.4083333333333332</c:v>
                </c:pt>
                <c:pt idx="8495">
                  <c:v>3.4088888888888889</c:v>
                </c:pt>
                <c:pt idx="8496">
                  <c:v>3.4094444444444427</c:v>
                </c:pt>
                <c:pt idx="8497">
                  <c:v>3.4097222222222214</c:v>
                </c:pt>
                <c:pt idx="8498">
                  <c:v>3.4102777777777771</c:v>
                </c:pt>
                <c:pt idx="8499">
                  <c:v>3.4108333333333327</c:v>
                </c:pt>
                <c:pt idx="8500">
                  <c:v>3.4111111111111114</c:v>
                </c:pt>
                <c:pt idx="8501">
                  <c:v>3.4113888888888866</c:v>
                </c:pt>
                <c:pt idx="8502">
                  <c:v>3.411944444444444</c:v>
                </c:pt>
                <c:pt idx="8503">
                  <c:v>3.4122222222222227</c:v>
                </c:pt>
                <c:pt idx="8504">
                  <c:v>3.4125000000000014</c:v>
                </c:pt>
                <c:pt idx="8505">
                  <c:v>3.4127777777777766</c:v>
                </c:pt>
                <c:pt idx="8506">
                  <c:v>3.413333333333334</c:v>
                </c:pt>
                <c:pt idx="8507">
                  <c:v>3.4136111111111109</c:v>
                </c:pt>
                <c:pt idx="8508">
                  <c:v>3.4141666666666666</c:v>
                </c:pt>
                <c:pt idx="8509">
                  <c:v>3.4144444444444453</c:v>
                </c:pt>
                <c:pt idx="8510">
                  <c:v>3.4149999999999991</c:v>
                </c:pt>
                <c:pt idx="8511">
                  <c:v>3.4155555555555548</c:v>
                </c:pt>
                <c:pt idx="8512">
                  <c:v>3.4158333333333353</c:v>
                </c:pt>
                <c:pt idx="8513">
                  <c:v>3.4161111111111104</c:v>
                </c:pt>
                <c:pt idx="8514">
                  <c:v>3.4166666666666643</c:v>
                </c:pt>
                <c:pt idx="8515">
                  <c:v>3.4169444444444448</c:v>
                </c:pt>
                <c:pt idx="8516">
                  <c:v>3.4172222222222217</c:v>
                </c:pt>
                <c:pt idx="8517">
                  <c:v>3.4175000000000004</c:v>
                </c:pt>
                <c:pt idx="8518">
                  <c:v>3.4180555555555543</c:v>
                </c:pt>
                <c:pt idx="8519">
                  <c:v>3.418333333333333</c:v>
                </c:pt>
                <c:pt idx="8520">
                  <c:v>3.4188888888888886</c:v>
                </c:pt>
                <c:pt idx="8521">
                  <c:v>3.4194444444444443</c:v>
                </c:pt>
                <c:pt idx="8522">
                  <c:v>3.4199999999999982</c:v>
                </c:pt>
                <c:pt idx="8523">
                  <c:v>3.4202777777777769</c:v>
                </c:pt>
                <c:pt idx="8524">
                  <c:v>3.4208333333333325</c:v>
                </c:pt>
                <c:pt idx="8525">
                  <c:v>3.421111111111113</c:v>
                </c:pt>
                <c:pt idx="8526">
                  <c:v>3.4213888888888881</c:v>
                </c:pt>
                <c:pt idx="8527">
                  <c:v>3.4216666666666669</c:v>
                </c:pt>
                <c:pt idx="8528">
                  <c:v>3.4222222222222225</c:v>
                </c:pt>
                <c:pt idx="8529">
                  <c:v>3.4224999999999994</c:v>
                </c:pt>
                <c:pt idx="8530">
                  <c:v>3.4230555555555569</c:v>
                </c:pt>
                <c:pt idx="8531">
                  <c:v>3.423333333333332</c:v>
                </c:pt>
                <c:pt idx="8532">
                  <c:v>3.4238888888888894</c:v>
                </c:pt>
                <c:pt idx="8533">
                  <c:v>3.4244444444444468</c:v>
                </c:pt>
                <c:pt idx="8534">
                  <c:v>3.424722222222222</c:v>
                </c:pt>
                <c:pt idx="8535">
                  <c:v>3.4250000000000007</c:v>
                </c:pt>
                <c:pt idx="8536">
                  <c:v>3.4252777777777759</c:v>
                </c:pt>
                <c:pt idx="8537">
                  <c:v>3.4258333333333333</c:v>
                </c:pt>
                <c:pt idx="8538">
                  <c:v>3.4263888888888907</c:v>
                </c:pt>
                <c:pt idx="8539">
                  <c:v>3.4266666666666659</c:v>
                </c:pt>
                <c:pt idx="8540">
                  <c:v>3.4272222222222197</c:v>
                </c:pt>
                <c:pt idx="8541">
                  <c:v>3.4277777777777771</c:v>
                </c:pt>
                <c:pt idx="8542">
                  <c:v>3.4280555555555559</c:v>
                </c:pt>
                <c:pt idx="8543">
                  <c:v>3.4283333333333346</c:v>
                </c:pt>
                <c:pt idx="8544">
                  <c:v>3.4288888888888884</c:v>
                </c:pt>
                <c:pt idx="8545">
                  <c:v>3.4291666666666671</c:v>
                </c:pt>
                <c:pt idx="8546">
                  <c:v>3.4294444444444441</c:v>
                </c:pt>
                <c:pt idx="8547">
                  <c:v>3.4299999999999997</c:v>
                </c:pt>
                <c:pt idx="8548">
                  <c:v>3.4305555555555536</c:v>
                </c:pt>
                <c:pt idx="8549">
                  <c:v>3.431111111111111</c:v>
                </c:pt>
                <c:pt idx="8550">
                  <c:v>3.4316666666666684</c:v>
                </c:pt>
                <c:pt idx="8551">
                  <c:v>3.4319444444444436</c:v>
                </c:pt>
                <c:pt idx="8552">
                  <c:v>3.4324999999999974</c:v>
                </c:pt>
                <c:pt idx="8553">
                  <c:v>3.4327777777777779</c:v>
                </c:pt>
                <c:pt idx="8554">
                  <c:v>3.4330555555555549</c:v>
                </c:pt>
                <c:pt idx="8555">
                  <c:v>3.4336111111111123</c:v>
                </c:pt>
                <c:pt idx="8556">
                  <c:v>3.4341666666666661</c:v>
                </c:pt>
                <c:pt idx="8557">
                  <c:v>3.4344444444444449</c:v>
                </c:pt>
                <c:pt idx="8558">
                  <c:v>3.4350000000000023</c:v>
                </c:pt>
                <c:pt idx="8559">
                  <c:v>3.4352777777777774</c:v>
                </c:pt>
                <c:pt idx="8560">
                  <c:v>3.4358333333333313</c:v>
                </c:pt>
                <c:pt idx="8561">
                  <c:v>3.4361111111111118</c:v>
                </c:pt>
                <c:pt idx="8562">
                  <c:v>3.4366666666666656</c:v>
                </c:pt>
                <c:pt idx="8563">
                  <c:v>3.4369444444444461</c:v>
                </c:pt>
                <c:pt idx="8564">
                  <c:v>3.4372222222222213</c:v>
                </c:pt>
                <c:pt idx="8565">
                  <c:v>3.4377777777777752</c:v>
                </c:pt>
                <c:pt idx="8566">
                  <c:v>3.4383333333333326</c:v>
                </c:pt>
                <c:pt idx="8567">
                  <c:v>3.4386111111111113</c:v>
                </c:pt>
                <c:pt idx="8568">
                  <c:v>3.43888888888889</c:v>
                </c:pt>
                <c:pt idx="8569">
                  <c:v>3.4394444444444439</c:v>
                </c:pt>
                <c:pt idx="8570">
                  <c:v>3.4397222222222226</c:v>
                </c:pt>
                <c:pt idx="8571">
                  <c:v>3.44027777777778</c:v>
                </c:pt>
                <c:pt idx="8572">
                  <c:v>3.4405555555555551</c:v>
                </c:pt>
                <c:pt idx="8573">
                  <c:v>3.441111111111109</c:v>
                </c:pt>
                <c:pt idx="8574">
                  <c:v>3.4416666666666664</c:v>
                </c:pt>
                <c:pt idx="8575">
                  <c:v>3.4419444444444451</c:v>
                </c:pt>
                <c:pt idx="8576">
                  <c:v>3.4422222222222238</c:v>
                </c:pt>
                <c:pt idx="8577">
                  <c:v>3.442499999999999</c:v>
                </c:pt>
                <c:pt idx="8578">
                  <c:v>3.4430555555555529</c:v>
                </c:pt>
                <c:pt idx="8579">
                  <c:v>3.4433333333333334</c:v>
                </c:pt>
                <c:pt idx="8580">
                  <c:v>3.443888888888889</c:v>
                </c:pt>
                <c:pt idx="8581">
                  <c:v>3.4441666666666677</c:v>
                </c:pt>
                <c:pt idx="8582">
                  <c:v>3.4447222222222216</c:v>
                </c:pt>
                <c:pt idx="8583">
                  <c:v>3.4450000000000003</c:v>
                </c:pt>
                <c:pt idx="8584">
                  <c:v>3.4455555555555577</c:v>
                </c:pt>
                <c:pt idx="8585">
                  <c:v>3.4458333333333329</c:v>
                </c:pt>
                <c:pt idx="8586">
                  <c:v>3.4461111111111116</c:v>
                </c:pt>
                <c:pt idx="8587">
                  <c:v>3.4463888888888867</c:v>
                </c:pt>
                <c:pt idx="8588">
                  <c:v>3.4469444444444441</c:v>
                </c:pt>
                <c:pt idx="8589">
                  <c:v>3.4472222222222229</c:v>
                </c:pt>
                <c:pt idx="8590">
                  <c:v>3.4475000000000016</c:v>
                </c:pt>
                <c:pt idx="8591">
                  <c:v>3.4477777777777767</c:v>
                </c:pt>
                <c:pt idx="8592">
                  <c:v>3.4480555555555554</c:v>
                </c:pt>
                <c:pt idx="8593">
                  <c:v>3.4483333333333306</c:v>
                </c:pt>
                <c:pt idx="8594">
                  <c:v>3.448888888888888</c:v>
                </c:pt>
                <c:pt idx="8595">
                  <c:v>3.4491666666666667</c:v>
                </c:pt>
                <c:pt idx="8596">
                  <c:v>3.4494444444444454</c:v>
                </c:pt>
                <c:pt idx="8597">
                  <c:v>3.4499999999999993</c:v>
                </c:pt>
                <c:pt idx="8598">
                  <c:v>3.450277777777778</c:v>
                </c:pt>
                <c:pt idx="8599">
                  <c:v>3.4505555555555549</c:v>
                </c:pt>
                <c:pt idx="8600">
                  <c:v>3.4508333333333354</c:v>
                </c:pt>
                <c:pt idx="8601">
                  <c:v>3.4513888888888893</c:v>
                </c:pt>
                <c:pt idx="8602">
                  <c:v>3.4519444444444449</c:v>
                </c:pt>
                <c:pt idx="8603">
                  <c:v>3.4522222222222219</c:v>
                </c:pt>
                <c:pt idx="8604">
                  <c:v>3.4527777777777793</c:v>
                </c:pt>
                <c:pt idx="8605">
                  <c:v>3.4530555555555544</c:v>
                </c:pt>
                <c:pt idx="8606">
                  <c:v>3.4533333333333331</c:v>
                </c:pt>
                <c:pt idx="8607">
                  <c:v>3.4536111111111119</c:v>
                </c:pt>
                <c:pt idx="8608">
                  <c:v>3.4538888888888888</c:v>
                </c:pt>
                <c:pt idx="8609">
                  <c:v>3.4541666666666657</c:v>
                </c:pt>
                <c:pt idx="8610">
                  <c:v>3.4544444444444444</c:v>
                </c:pt>
                <c:pt idx="8611">
                  <c:v>3.4549999999999983</c:v>
                </c:pt>
                <c:pt idx="8612">
                  <c:v>3.455277777777777</c:v>
                </c:pt>
                <c:pt idx="8613">
                  <c:v>3.4558333333333326</c:v>
                </c:pt>
                <c:pt idx="8614">
                  <c:v>3.4561111111111131</c:v>
                </c:pt>
                <c:pt idx="8615">
                  <c:v>3.4563888888888883</c:v>
                </c:pt>
                <c:pt idx="8616">
                  <c:v>3.456666666666667</c:v>
                </c:pt>
                <c:pt idx="8617">
                  <c:v>3.4572222222222226</c:v>
                </c:pt>
                <c:pt idx="8618">
                  <c:v>3.4574999999999996</c:v>
                </c:pt>
                <c:pt idx="8619">
                  <c:v>3.4577777777777783</c:v>
                </c:pt>
                <c:pt idx="8620">
                  <c:v>3.4583333333333321</c:v>
                </c:pt>
                <c:pt idx="8621">
                  <c:v>3.4586111111111109</c:v>
                </c:pt>
                <c:pt idx="8622">
                  <c:v>3.4591666666666665</c:v>
                </c:pt>
                <c:pt idx="8623">
                  <c:v>3.4594444444444434</c:v>
                </c:pt>
                <c:pt idx="8624">
                  <c:v>3.4600000000000009</c:v>
                </c:pt>
                <c:pt idx="8625">
                  <c:v>3.4605555555555547</c:v>
                </c:pt>
                <c:pt idx="8626">
                  <c:v>3.4611111111111104</c:v>
                </c:pt>
                <c:pt idx="8627">
                  <c:v>3.461666666666666</c:v>
                </c:pt>
                <c:pt idx="8628">
                  <c:v>3.4619444444444447</c:v>
                </c:pt>
                <c:pt idx="8629">
                  <c:v>3.4622222222222199</c:v>
                </c:pt>
                <c:pt idx="8630">
                  <c:v>3.4627777777777773</c:v>
                </c:pt>
                <c:pt idx="8631">
                  <c:v>3.463055555555556</c:v>
                </c:pt>
                <c:pt idx="8632">
                  <c:v>3.4636111111111099</c:v>
                </c:pt>
                <c:pt idx="8633">
                  <c:v>3.4638888888888886</c:v>
                </c:pt>
                <c:pt idx="8634">
                  <c:v>3.4641666666666673</c:v>
                </c:pt>
                <c:pt idx="8635">
                  <c:v>3.4644444444444442</c:v>
                </c:pt>
                <c:pt idx="8636">
                  <c:v>3.4647222222222211</c:v>
                </c:pt>
                <c:pt idx="8637">
                  <c:v>3.4649999999999999</c:v>
                </c:pt>
                <c:pt idx="8638">
                  <c:v>3.4655555555555537</c:v>
                </c:pt>
                <c:pt idx="8639">
                  <c:v>3.4658333333333324</c:v>
                </c:pt>
                <c:pt idx="8640">
                  <c:v>3.4663888888888881</c:v>
                </c:pt>
                <c:pt idx="8641">
                  <c:v>3.4666666666666686</c:v>
                </c:pt>
                <c:pt idx="8642">
                  <c:v>3.4669444444444437</c:v>
                </c:pt>
                <c:pt idx="8643">
                  <c:v>3.4674999999999976</c:v>
                </c:pt>
                <c:pt idx="8644">
                  <c:v>3.4677777777777781</c:v>
                </c:pt>
                <c:pt idx="8645">
                  <c:v>3.4683333333333337</c:v>
                </c:pt>
                <c:pt idx="8646">
                  <c:v>3.4686111111111124</c:v>
                </c:pt>
                <c:pt idx="8647">
                  <c:v>3.4691666666666663</c:v>
                </c:pt>
                <c:pt idx="8648">
                  <c:v>3.469444444444445</c:v>
                </c:pt>
                <c:pt idx="8649">
                  <c:v>3.4700000000000024</c:v>
                </c:pt>
                <c:pt idx="8650">
                  <c:v>3.4702777777777776</c:v>
                </c:pt>
                <c:pt idx="8651">
                  <c:v>3.4708333333333314</c:v>
                </c:pt>
                <c:pt idx="8652">
                  <c:v>3.4713888888888889</c:v>
                </c:pt>
                <c:pt idx="8653">
                  <c:v>3.4716666666666658</c:v>
                </c:pt>
                <c:pt idx="8654">
                  <c:v>3.4722222222222214</c:v>
                </c:pt>
                <c:pt idx="8655">
                  <c:v>3.4725000000000001</c:v>
                </c:pt>
                <c:pt idx="8656">
                  <c:v>3.4727777777777753</c:v>
                </c:pt>
                <c:pt idx="8657">
                  <c:v>3.4733333333333327</c:v>
                </c:pt>
                <c:pt idx="8658">
                  <c:v>3.4736111111111114</c:v>
                </c:pt>
                <c:pt idx="8659">
                  <c:v>3.4738888888888901</c:v>
                </c:pt>
                <c:pt idx="8660">
                  <c:v>3.4741666666666653</c:v>
                </c:pt>
                <c:pt idx="8661">
                  <c:v>3.474444444444444</c:v>
                </c:pt>
                <c:pt idx="8662">
                  <c:v>3.4747222222222227</c:v>
                </c:pt>
                <c:pt idx="8663">
                  <c:v>3.4752777777777801</c:v>
                </c:pt>
                <c:pt idx="8664">
                  <c:v>3.4755555555555553</c:v>
                </c:pt>
                <c:pt idx="8665">
                  <c:v>3.475833333333334</c:v>
                </c:pt>
                <c:pt idx="8666">
                  <c:v>3.4761111111111092</c:v>
                </c:pt>
                <c:pt idx="8667">
                  <c:v>3.4763888888888879</c:v>
                </c:pt>
                <c:pt idx="8668">
                  <c:v>3.4769444444444435</c:v>
                </c:pt>
                <c:pt idx="8669">
                  <c:v>3.477222222222224</c:v>
                </c:pt>
                <c:pt idx="8670">
                  <c:v>3.4777777777777779</c:v>
                </c:pt>
                <c:pt idx="8671">
                  <c:v>3.4783333333333335</c:v>
                </c:pt>
                <c:pt idx="8672">
                  <c:v>3.4788888888888891</c:v>
                </c:pt>
                <c:pt idx="8673">
                  <c:v>3.479444444444443</c:v>
                </c:pt>
                <c:pt idx="8674">
                  <c:v>3.4797222222222217</c:v>
                </c:pt>
                <c:pt idx="8675">
                  <c:v>3.4802777777777774</c:v>
                </c:pt>
                <c:pt idx="8676">
                  <c:v>3.4805555555555578</c:v>
                </c:pt>
                <c:pt idx="8677">
                  <c:v>3.4811111111111117</c:v>
                </c:pt>
                <c:pt idx="8678">
                  <c:v>3.4816666666666656</c:v>
                </c:pt>
                <c:pt idx="8679">
                  <c:v>3.4822222222222212</c:v>
                </c:pt>
                <c:pt idx="8680">
                  <c:v>3.4825000000000017</c:v>
                </c:pt>
                <c:pt idx="8681">
                  <c:v>3.4827777777777769</c:v>
                </c:pt>
                <c:pt idx="8682">
                  <c:v>3.4833333333333307</c:v>
                </c:pt>
                <c:pt idx="8683">
                  <c:v>3.4838888888888881</c:v>
                </c:pt>
                <c:pt idx="8684">
                  <c:v>3.4841666666666669</c:v>
                </c:pt>
                <c:pt idx="8685">
                  <c:v>3.4844444444444456</c:v>
                </c:pt>
                <c:pt idx="8686">
                  <c:v>3.4847222222222207</c:v>
                </c:pt>
                <c:pt idx="8687">
                  <c:v>3.4852777777777781</c:v>
                </c:pt>
                <c:pt idx="8688">
                  <c:v>3.4855555555555551</c:v>
                </c:pt>
                <c:pt idx="8689">
                  <c:v>3.4861111111111107</c:v>
                </c:pt>
                <c:pt idx="8690">
                  <c:v>3.4866666666666646</c:v>
                </c:pt>
                <c:pt idx="8691">
                  <c:v>3.487222222222222</c:v>
                </c:pt>
                <c:pt idx="8692">
                  <c:v>3.4877777777777794</c:v>
                </c:pt>
                <c:pt idx="8693">
                  <c:v>3.4883333333333333</c:v>
                </c:pt>
                <c:pt idx="8694">
                  <c:v>3.4888888888888889</c:v>
                </c:pt>
                <c:pt idx="8695">
                  <c:v>3.4894444444444446</c:v>
                </c:pt>
                <c:pt idx="8696">
                  <c:v>3.4897222222222233</c:v>
                </c:pt>
                <c:pt idx="8697">
                  <c:v>3.4899999999999984</c:v>
                </c:pt>
                <c:pt idx="8698">
                  <c:v>3.4905555555555559</c:v>
                </c:pt>
                <c:pt idx="8699">
                  <c:v>3.4908333333333328</c:v>
                </c:pt>
                <c:pt idx="8700">
                  <c:v>3.4911111111111133</c:v>
                </c:pt>
                <c:pt idx="8701">
                  <c:v>3.4916666666666671</c:v>
                </c:pt>
                <c:pt idx="8702">
                  <c:v>3.4922222222222228</c:v>
                </c:pt>
                <c:pt idx="8703">
                  <c:v>3.4924999999999997</c:v>
                </c:pt>
                <c:pt idx="8704">
                  <c:v>3.4930555555555571</c:v>
                </c:pt>
                <c:pt idx="8705">
                  <c:v>3.493611111111111</c:v>
                </c:pt>
                <c:pt idx="8706">
                  <c:v>3.4938888888888862</c:v>
                </c:pt>
                <c:pt idx="8707">
                  <c:v>3.4944444444444436</c:v>
                </c:pt>
                <c:pt idx="8708">
                  <c:v>3.495000000000001</c:v>
                </c:pt>
                <c:pt idx="8709">
                  <c:v>3.4952777777777762</c:v>
                </c:pt>
                <c:pt idx="8710">
                  <c:v>3.4958333333333336</c:v>
                </c:pt>
                <c:pt idx="8711">
                  <c:v>3.4961111111111105</c:v>
                </c:pt>
                <c:pt idx="8712">
                  <c:v>3.4966666666666661</c:v>
                </c:pt>
                <c:pt idx="8713">
                  <c:v>3.49722222222222</c:v>
                </c:pt>
                <c:pt idx="8714">
                  <c:v>3.4977777777777774</c:v>
                </c:pt>
                <c:pt idx="8715">
                  <c:v>3.4980555555555561</c:v>
                </c:pt>
                <c:pt idx="8716">
                  <c:v>3.4983333333333348</c:v>
                </c:pt>
                <c:pt idx="8717">
                  <c:v>3.4988888888888887</c:v>
                </c:pt>
                <c:pt idx="8718">
                  <c:v>3.4991666666666639</c:v>
                </c:pt>
                <c:pt idx="8719">
                  <c:v>3.4994444444444444</c:v>
                </c:pt>
                <c:pt idx="8720">
                  <c:v>3.5</c:v>
                </c:pt>
                <c:pt idx="8721">
                  <c:v>3.5005555555555539</c:v>
                </c:pt>
                <c:pt idx="8722">
                  <c:v>3.5011111111111113</c:v>
                </c:pt>
                <c:pt idx="8723">
                  <c:v>3.5013888888888882</c:v>
                </c:pt>
                <c:pt idx="8724">
                  <c:v>3.5019444444444439</c:v>
                </c:pt>
                <c:pt idx="8725">
                  <c:v>3.5024999999999977</c:v>
                </c:pt>
                <c:pt idx="8726">
                  <c:v>3.5027777777777782</c:v>
                </c:pt>
                <c:pt idx="8727">
                  <c:v>3.5033333333333339</c:v>
                </c:pt>
                <c:pt idx="8728">
                  <c:v>3.5038888888888877</c:v>
                </c:pt>
                <c:pt idx="8729">
                  <c:v>3.5041666666666664</c:v>
                </c:pt>
                <c:pt idx="8730">
                  <c:v>3.5047222222222221</c:v>
                </c:pt>
                <c:pt idx="8731">
                  <c:v>3.504999999999999</c:v>
                </c:pt>
                <c:pt idx="8732">
                  <c:v>3.5052777777777777</c:v>
                </c:pt>
                <c:pt idx="8733">
                  <c:v>3.5058333333333316</c:v>
                </c:pt>
                <c:pt idx="8734">
                  <c:v>3.5061111111111103</c:v>
                </c:pt>
                <c:pt idx="8735">
                  <c:v>3.506388888888889</c:v>
                </c:pt>
                <c:pt idx="8736">
                  <c:v>3.5066666666666659</c:v>
                </c:pt>
                <c:pt idx="8737">
                  <c:v>3.5072222222222216</c:v>
                </c:pt>
                <c:pt idx="8738">
                  <c:v>3.5077777777777754</c:v>
                </c:pt>
                <c:pt idx="8739">
                  <c:v>3.5080555555555559</c:v>
                </c:pt>
                <c:pt idx="8740">
                  <c:v>3.5086111111111116</c:v>
                </c:pt>
                <c:pt idx="8741">
                  <c:v>3.5088888888888903</c:v>
                </c:pt>
                <c:pt idx="8742">
                  <c:v>3.5094444444444441</c:v>
                </c:pt>
                <c:pt idx="8743">
                  <c:v>3.51</c:v>
                </c:pt>
                <c:pt idx="8744">
                  <c:v>3.5105555555555554</c:v>
                </c:pt>
                <c:pt idx="8745">
                  <c:v>3.5108333333333341</c:v>
                </c:pt>
                <c:pt idx="8746">
                  <c:v>3.5111111111111093</c:v>
                </c:pt>
                <c:pt idx="8747">
                  <c:v>3.5116666666666667</c:v>
                </c:pt>
                <c:pt idx="8748">
                  <c:v>3.5119444444444436</c:v>
                </c:pt>
                <c:pt idx="8749">
                  <c:v>3.5122222222222241</c:v>
                </c:pt>
                <c:pt idx="8750">
                  <c:v>3.512777777777778</c:v>
                </c:pt>
                <c:pt idx="8751">
                  <c:v>3.5130555555555532</c:v>
                </c:pt>
                <c:pt idx="8752">
                  <c:v>3.5136111111111106</c:v>
                </c:pt>
                <c:pt idx="8753">
                  <c:v>3.514166666666668</c:v>
                </c:pt>
                <c:pt idx="8754">
                  <c:v>3.5144444444444431</c:v>
                </c:pt>
                <c:pt idx="8755">
                  <c:v>3.5147222222222219</c:v>
                </c:pt>
                <c:pt idx="8756">
                  <c:v>3.5152777777777775</c:v>
                </c:pt>
                <c:pt idx="8757">
                  <c:v>3.515555555555558</c:v>
                </c:pt>
                <c:pt idx="8758">
                  <c:v>3.5158333333333331</c:v>
                </c:pt>
                <c:pt idx="8759">
                  <c:v>3.5161111111111119</c:v>
                </c:pt>
                <c:pt idx="8760">
                  <c:v>3.5166666666666657</c:v>
                </c:pt>
                <c:pt idx="8761">
                  <c:v>3.5169444444444444</c:v>
                </c:pt>
                <c:pt idx="8762">
                  <c:v>3.5172222222222214</c:v>
                </c:pt>
                <c:pt idx="8763">
                  <c:v>3.517777777777777</c:v>
                </c:pt>
                <c:pt idx="8764">
                  <c:v>3.5183333333333309</c:v>
                </c:pt>
                <c:pt idx="8765">
                  <c:v>3.5186111111111114</c:v>
                </c:pt>
                <c:pt idx="8766">
                  <c:v>3.519166666666667</c:v>
                </c:pt>
                <c:pt idx="8767">
                  <c:v>3.5194444444444457</c:v>
                </c:pt>
                <c:pt idx="8768">
                  <c:v>3.5199999999999996</c:v>
                </c:pt>
                <c:pt idx="8769">
                  <c:v>3.5205555555555552</c:v>
                </c:pt>
                <c:pt idx="8770">
                  <c:v>3.5208333333333357</c:v>
                </c:pt>
                <c:pt idx="8771">
                  <c:v>3.5213888888888896</c:v>
                </c:pt>
                <c:pt idx="8772">
                  <c:v>3.5219444444444434</c:v>
                </c:pt>
                <c:pt idx="8773">
                  <c:v>3.5222222222222221</c:v>
                </c:pt>
                <c:pt idx="8774">
                  <c:v>3.5227777777777796</c:v>
                </c:pt>
                <c:pt idx="8775">
                  <c:v>3.5230555555555547</c:v>
                </c:pt>
                <c:pt idx="8776">
                  <c:v>3.5236111111111086</c:v>
                </c:pt>
                <c:pt idx="8777">
                  <c:v>3.524166666666666</c:v>
                </c:pt>
                <c:pt idx="8778">
                  <c:v>3.5247222222222234</c:v>
                </c:pt>
                <c:pt idx="8779">
                  <c:v>3.5249999999999986</c:v>
                </c:pt>
                <c:pt idx="8780">
                  <c:v>3.5252777777777773</c:v>
                </c:pt>
                <c:pt idx="8781">
                  <c:v>3.525555555555556</c:v>
                </c:pt>
                <c:pt idx="8782">
                  <c:v>3.5258333333333329</c:v>
                </c:pt>
                <c:pt idx="8783">
                  <c:v>3.5263888888888886</c:v>
                </c:pt>
                <c:pt idx="8784">
                  <c:v>3.5266666666666673</c:v>
                </c:pt>
                <c:pt idx="8785">
                  <c:v>3.5269444444444424</c:v>
                </c:pt>
                <c:pt idx="8786">
                  <c:v>3.5274999999999999</c:v>
                </c:pt>
                <c:pt idx="8787">
                  <c:v>3.5277777777777768</c:v>
                </c:pt>
                <c:pt idx="8788">
                  <c:v>3.5286111111111111</c:v>
                </c:pt>
                <c:pt idx="8789">
                  <c:v>3.5291666666666668</c:v>
                </c:pt>
                <c:pt idx="8790">
                  <c:v>3.5294444444444437</c:v>
                </c:pt>
                <c:pt idx="8791">
                  <c:v>3.5297222222222224</c:v>
                </c:pt>
                <c:pt idx="8792">
                  <c:v>3.5302777777777763</c:v>
                </c:pt>
                <c:pt idx="8793">
                  <c:v>3.5308333333333337</c:v>
                </c:pt>
                <c:pt idx="8794">
                  <c:v>3.5311111111111106</c:v>
                </c:pt>
                <c:pt idx="8795">
                  <c:v>3.5313888888888911</c:v>
                </c:pt>
                <c:pt idx="8796">
                  <c:v>3.5316666666666663</c:v>
                </c:pt>
                <c:pt idx="8797">
                  <c:v>3.531944444444445</c:v>
                </c:pt>
                <c:pt idx="8798">
                  <c:v>3.5322222222222202</c:v>
                </c:pt>
                <c:pt idx="8799">
                  <c:v>3.5325000000000006</c:v>
                </c:pt>
                <c:pt idx="8800">
                  <c:v>3.5327777777777776</c:v>
                </c:pt>
                <c:pt idx="8801">
                  <c:v>3.533333333333335</c:v>
                </c:pt>
                <c:pt idx="8802">
                  <c:v>3.5336111111111101</c:v>
                </c:pt>
                <c:pt idx="8803">
                  <c:v>3.5338888888888889</c:v>
                </c:pt>
                <c:pt idx="8804">
                  <c:v>3.5344444444444445</c:v>
                </c:pt>
                <c:pt idx="8805">
                  <c:v>3.5350000000000001</c:v>
                </c:pt>
                <c:pt idx="8806">
                  <c:v>3.5352777777777789</c:v>
                </c:pt>
                <c:pt idx="8807">
                  <c:v>3.535555555555554</c:v>
                </c:pt>
                <c:pt idx="8808">
                  <c:v>3.5361111111111114</c:v>
                </c:pt>
                <c:pt idx="8809">
                  <c:v>3.5363888888888884</c:v>
                </c:pt>
                <c:pt idx="8810">
                  <c:v>3.536944444444444</c:v>
                </c:pt>
                <c:pt idx="8811">
                  <c:v>3.5372222222222227</c:v>
                </c:pt>
                <c:pt idx="8812">
                  <c:v>3.5374999999999979</c:v>
                </c:pt>
                <c:pt idx="8813">
                  <c:v>3.5377777777777784</c:v>
                </c:pt>
                <c:pt idx="8814">
                  <c:v>3.5380555555555553</c:v>
                </c:pt>
                <c:pt idx="8815">
                  <c:v>3.5386111111111127</c:v>
                </c:pt>
                <c:pt idx="8816">
                  <c:v>3.5388888888888879</c:v>
                </c:pt>
                <c:pt idx="8817">
                  <c:v>3.5391666666666666</c:v>
                </c:pt>
                <c:pt idx="8818">
                  <c:v>3.5397222222222222</c:v>
                </c:pt>
                <c:pt idx="8819">
                  <c:v>3.5399999999999991</c:v>
                </c:pt>
                <c:pt idx="8820">
                  <c:v>3.5402777777777779</c:v>
                </c:pt>
                <c:pt idx="8821">
                  <c:v>3.5405555555555566</c:v>
                </c:pt>
                <c:pt idx="8822">
                  <c:v>3.5411111111111104</c:v>
                </c:pt>
                <c:pt idx="8823">
                  <c:v>3.5413888888888891</c:v>
                </c:pt>
                <c:pt idx="8824">
                  <c:v>3.5416666666666661</c:v>
                </c:pt>
                <c:pt idx="8825">
                  <c:v>3.5419444444444466</c:v>
                </c:pt>
                <c:pt idx="8826">
                  <c:v>3.5422222222222217</c:v>
                </c:pt>
                <c:pt idx="8827">
                  <c:v>3.5425000000000004</c:v>
                </c:pt>
                <c:pt idx="8828">
                  <c:v>3.5430555555555561</c:v>
                </c:pt>
                <c:pt idx="8829">
                  <c:v>3.543333333333333</c:v>
                </c:pt>
                <c:pt idx="8830">
                  <c:v>3.5438888888888904</c:v>
                </c:pt>
                <c:pt idx="8831">
                  <c:v>3.5441666666666656</c:v>
                </c:pt>
                <c:pt idx="8832">
                  <c:v>3.5444444444444443</c:v>
                </c:pt>
                <c:pt idx="8833">
                  <c:v>3.5447222222222194</c:v>
                </c:pt>
                <c:pt idx="8834">
                  <c:v>3.5449999999999999</c:v>
                </c:pt>
                <c:pt idx="8835">
                  <c:v>3.5452777777777769</c:v>
                </c:pt>
                <c:pt idx="8836">
                  <c:v>3.5458333333333343</c:v>
                </c:pt>
                <c:pt idx="8837">
                  <c:v>3.5461111111111094</c:v>
                </c:pt>
                <c:pt idx="8838">
                  <c:v>3.5463888888888881</c:v>
                </c:pt>
                <c:pt idx="8839">
                  <c:v>3.5469444444444438</c:v>
                </c:pt>
                <c:pt idx="8840">
                  <c:v>3.5472222222222243</c:v>
                </c:pt>
                <c:pt idx="8841">
                  <c:v>3.5474999999999994</c:v>
                </c:pt>
                <c:pt idx="8842">
                  <c:v>3.5480555555555533</c:v>
                </c:pt>
                <c:pt idx="8843">
                  <c:v>3.5483333333333338</c:v>
                </c:pt>
                <c:pt idx="8844">
                  <c:v>3.5486111111111107</c:v>
                </c:pt>
                <c:pt idx="8845">
                  <c:v>3.5491666666666681</c:v>
                </c:pt>
                <c:pt idx="8846">
                  <c:v>3.5494444444444433</c:v>
                </c:pt>
                <c:pt idx="8847">
                  <c:v>3.5500000000000007</c:v>
                </c:pt>
                <c:pt idx="8848">
                  <c:v>3.5502777777777776</c:v>
                </c:pt>
                <c:pt idx="8849">
                  <c:v>3.5505555555555546</c:v>
                </c:pt>
                <c:pt idx="8850">
                  <c:v>3.551111111111112</c:v>
                </c:pt>
                <c:pt idx="8851">
                  <c:v>3.5516666666666659</c:v>
                </c:pt>
                <c:pt idx="8852">
                  <c:v>3.5519444444444446</c:v>
                </c:pt>
                <c:pt idx="8853">
                  <c:v>3.5522222222222215</c:v>
                </c:pt>
                <c:pt idx="8854">
                  <c:v>3.5527777777777771</c:v>
                </c:pt>
                <c:pt idx="8855">
                  <c:v>3.553333333333331</c:v>
                </c:pt>
                <c:pt idx="8856">
                  <c:v>3.5536111111111115</c:v>
                </c:pt>
                <c:pt idx="8857">
                  <c:v>3.5538888888888884</c:v>
                </c:pt>
                <c:pt idx="8858">
                  <c:v>3.5544444444444458</c:v>
                </c:pt>
                <c:pt idx="8859">
                  <c:v>3.554722222222221</c:v>
                </c:pt>
                <c:pt idx="8860">
                  <c:v>3.5552777777777784</c:v>
                </c:pt>
                <c:pt idx="8861">
                  <c:v>3.5555555555555554</c:v>
                </c:pt>
                <c:pt idx="8862">
                  <c:v>3.556111111111111</c:v>
                </c:pt>
                <c:pt idx="8863">
                  <c:v>3.5566666666666649</c:v>
                </c:pt>
                <c:pt idx="8864">
                  <c:v>3.5569444444444436</c:v>
                </c:pt>
                <c:pt idx="8865">
                  <c:v>3.5572222222222223</c:v>
                </c:pt>
                <c:pt idx="8866">
                  <c:v>3.5574999999999992</c:v>
                </c:pt>
                <c:pt idx="8867">
                  <c:v>3.5580555555555549</c:v>
                </c:pt>
                <c:pt idx="8868">
                  <c:v>3.5586111111111087</c:v>
                </c:pt>
                <c:pt idx="8869">
                  <c:v>3.5588888888888892</c:v>
                </c:pt>
                <c:pt idx="8870">
                  <c:v>3.5594444444444449</c:v>
                </c:pt>
                <c:pt idx="8871">
                  <c:v>3.5599999999999987</c:v>
                </c:pt>
                <c:pt idx="8872">
                  <c:v>3.5602777777777774</c:v>
                </c:pt>
                <c:pt idx="8873">
                  <c:v>3.5608333333333331</c:v>
                </c:pt>
                <c:pt idx="8874">
                  <c:v>3.5613888888888887</c:v>
                </c:pt>
                <c:pt idx="8875">
                  <c:v>3.5616666666666674</c:v>
                </c:pt>
                <c:pt idx="8876">
                  <c:v>3.5619444444444426</c:v>
                </c:pt>
                <c:pt idx="8877">
                  <c:v>3.5622222222222213</c:v>
                </c:pt>
                <c:pt idx="8878">
                  <c:v>3.5630555555555574</c:v>
                </c:pt>
                <c:pt idx="8879">
                  <c:v>3.5633333333333326</c:v>
                </c:pt>
                <c:pt idx="8880">
                  <c:v>3.5638888888888864</c:v>
                </c:pt>
                <c:pt idx="8881">
                  <c:v>3.5641666666666669</c:v>
                </c:pt>
                <c:pt idx="8882">
                  <c:v>3.5647222222222226</c:v>
                </c:pt>
                <c:pt idx="8883">
                  <c:v>3.5650000000000013</c:v>
                </c:pt>
                <c:pt idx="8884">
                  <c:v>3.5652777777777764</c:v>
                </c:pt>
                <c:pt idx="8885">
                  <c:v>3.5658333333333339</c:v>
                </c:pt>
                <c:pt idx="8886">
                  <c:v>3.5661111111111108</c:v>
                </c:pt>
                <c:pt idx="8887">
                  <c:v>3.5663888888888913</c:v>
                </c:pt>
                <c:pt idx="8888">
                  <c:v>3.5666666666666664</c:v>
                </c:pt>
                <c:pt idx="8889">
                  <c:v>3.5672222222222203</c:v>
                </c:pt>
                <c:pt idx="8890">
                  <c:v>3.5677777777777777</c:v>
                </c:pt>
                <c:pt idx="8891">
                  <c:v>3.5680555555555546</c:v>
                </c:pt>
                <c:pt idx="8892">
                  <c:v>3.5683333333333351</c:v>
                </c:pt>
                <c:pt idx="8893">
                  <c:v>3.5686111111111103</c:v>
                </c:pt>
                <c:pt idx="8894">
                  <c:v>3.568888888888889</c:v>
                </c:pt>
                <c:pt idx="8895">
                  <c:v>3.5694444444444446</c:v>
                </c:pt>
                <c:pt idx="8896">
                  <c:v>3.5700000000000003</c:v>
                </c:pt>
                <c:pt idx="8897">
                  <c:v>3.570277777777779</c:v>
                </c:pt>
                <c:pt idx="8898">
                  <c:v>3.5708333333333329</c:v>
                </c:pt>
                <c:pt idx="8899">
                  <c:v>3.5711111111111116</c:v>
                </c:pt>
                <c:pt idx="8900">
                  <c:v>3.571666666666669</c:v>
                </c:pt>
                <c:pt idx="8901">
                  <c:v>3.5722222222222229</c:v>
                </c:pt>
                <c:pt idx="8902">
                  <c:v>3.572499999999998</c:v>
                </c:pt>
                <c:pt idx="8903">
                  <c:v>3.5727777777777767</c:v>
                </c:pt>
                <c:pt idx="8904">
                  <c:v>3.5730555555555554</c:v>
                </c:pt>
                <c:pt idx="8905">
                  <c:v>3.5736111111111128</c:v>
                </c:pt>
                <c:pt idx="8906">
                  <c:v>3.573888888888888</c:v>
                </c:pt>
                <c:pt idx="8907">
                  <c:v>3.5744444444444419</c:v>
                </c:pt>
                <c:pt idx="8908">
                  <c:v>3.5749999999999993</c:v>
                </c:pt>
                <c:pt idx="8909">
                  <c:v>3.575277777777778</c:v>
                </c:pt>
                <c:pt idx="8910">
                  <c:v>3.5758333333333319</c:v>
                </c:pt>
                <c:pt idx="8911">
                  <c:v>3.5763888888888893</c:v>
                </c:pt>
                <c:pt idx="8912">
                  <c:v>3.5766666666666662</c:v>
                </c:pt>
                <c:pt idx="8913">
                  <c:v>3.5769444444444467</c:v>
                </c:pt>
                <c:pt idx="8914">
                  <c:v>3.5772222222222219</c:v>
                </c:pt>
                <c:pt idx="8915">
                  <c:v>3.5777777777777757</c:v>
                </c:pt>
                <c:pt idx="8916">
                  <c:v>3.5783333333333331</c:v>
                </c:pt>
                <c:pt idx="8917">
                  <c:v>3.5786111111111101</c:v>
                </c:pt>
                <c:pt idx="8918">
                  <c:v>3.5788888888888906</c:v>
                </c:pt>
                <c:pt idx="8919">
                  <c:v>3.5791666666666657</c:v>
                </c:pt>
                <c:pt idx="8920">
                  <c:v>3.5794444444444444</c:v>
                </c:pt>
                <c:pt idx="8921">
                  <c:v>3.5797222222222196</c:v>
                </c:pt>
                <c:pt idx="8922">
                  <c:v>3.580277777777777</c:v>
                </c:pt>
                <c:pt idx="8923">
                  <c:v>3.5805555555555557</c:v>
                </c:pt>
                <c:pt idx="8924">
                  <c:v>3.5808333333333344</c:v>
                </c:pt>
                <c:pt idx="8925">
                  <c:v>3.5813888888888883</c:v>
                </c:pt>
                <c:pt idx="8926">
                  <c:v>3.5819444444444439</c:v>
                </c:pt>
                <c:pt idx="8927">
                  <c:v>3.5824999999999996</c:v>
                </c:pt>
                <c:pt idx="8928">
                  <c:v>3.5830555555555534</c:v>
                </c:pt>
                <c:pt idx="8929">
                  <c:v>3.5833333333333339</c:v>
                </c:pt>
                <c:pt idx="8930">
                  <c:v>3.5836111111111109</c:v>
                </c:pt>
                <c:pt idx="8931">
                  <c:v>3.5838888888888896</c:v>
                </c:pt>
                <c:pt idx="8932">
                  <c:v>3.5844444444444434</c:v>
                </c:pt>
                <c:pt idx="8933">
                  <c:v>3.5847222222222221</c:v>
                </c:pt>
                <c:pt idx="8934">
                  <c:v>3.5849999999999973</c:v>
                </c:pt>
                <c:pt idx="8935">
                  <c:v>3.5852777777777778</c:v>
                </c:pt>
                <c:pt idx="8936">
                  <c:v>3.5858333333333334</c:v>
                </c:pt>
                <c:pt idx="8937">
                  <c:v>3.5861111111111121</c:v>
                </c:pt>
                <c:pt idx="8938">
                  <c:v>3.5863888888888873</c:v>
                </c:pt>
                <c:pt idx="8939">
                  <c:v>3.5869444444444447</c:v>
                </c:pt>
                <c:pt idx="8940">
                  <c:v>3.5872222222222216</c:v>
                </c:pt>
                <c:pt idx="8941">
                  <c:v>3.5877777777777773</c:v>
                </c:pt>
                <c:pt idx="8942">
                  <c:v>3.5883333333333312</c:v>
                </c:pt>
                <c:pt idx="8943">
                  <c:v>3.5886111111111116</c:v>
                </c:pt>
                <c:pt idx="8944">
                  <c:v>3.5888888888888886</c:v>
                </c:pt>
                <c:pt idx="8945">
                  <c:v>3.589444444444446</c:v>
                </c:pt>
                <c:pt idx="8946">
                  <c:v>3.5897222222222211</c:v>
                </c:pt>
                <c:pt idx="8947">
                  <c:v>3.59</c:v>
                </c:pt>
                <c:pt idx="8948">
                  <c:v>3.5905555555555555</c:v>
                </c:pt>
                <c:pt idx="8949">
                  <c:v>3.5911111111111111</c:v>
                </c:pt>
                <c:pt idx="8950">
                  <c:v>3.5913888888888899</c:v>
                </c:pt>
                <c:pt idx="8951">
                  <c:v>3.5919444444444437</c:v>
                </c:pt>
                <c:pt idx="8952">
                  <c:v>3.5924999999999994</c:v>
                </c:pt>
                <c:pt idx="8953">
                  <c:v>3.5927777777777798</c:v>
                </c:pt>
                <c:pt idx="8954">
                  <c:v>3.5933333333333337</c:v>
                </c:pt>
                <c:pt idx="8955">
                  <c:v>3.5938888888888894</c:v>
                </c:pt>
                <c:pt idx="8956">
                  <c:v>3.5941666666666663</c:v>
                </c:pt>
                <c:pt idx="8957">
                  <c:v>3.594444444444445</c:v>
                </c:pt>
                <c:pt idx="8958">
                  <c:v>3.5949999999999989</c:v>
                </c:pt>
                <c:pt idx="8959">
                  <c:v>3.5952777777777776</c:v>
                </c:pt>
                <c:pt idx="8960">
                  <c:v>3.5958333333333332</c:v>
                </c:pt>
                <c:pt idx="8961">
                  <c:v>3.5961111111111101</c:v>
                </c:pt>
                <c:pt idx="8962">
                  <c:v>3.5966666666666676</c:v>
                </c:pt>
                <c:pt idx="8963">
                  <c:v>3.5969444444444427</c:v>
                </c:pt>
                <c:pt idx="8964">
                  <c:v>3.5975000000000001</c:v>
                </c:pt>
                <c:pt idx="8965">
                  <c:v>3.5980555555555576</c:v>
                </c:pt>
                <c:pt idx="8966">
                  <c:v>3.5983333333333327</c:v>
                </c:pt>
                <c:pt idx="8967">
                  <c:v>3.5986111111111114</c:v>
                </c:pt>
                <c:pt idx="8968">
                  <c:v>3.5991666666666671</c:v>
                </c:pt>
                <c:pt idx="8969">
                  <c:v>3.599444444444444</c:v>
                </c:pt>
                <c:pt idx="8970">
                  <c:v>3.5997222222222227</c:v>
                </c:pt>
                <c:pt idx="8971">
                  <c:v>3.6002777777777766</c:v>
                </c:pt>
                <c:pt idx="8972">
                  <c:v>3.600833333333334</c:v>
                </c:pt>
                <c:pt idx="8973">
                  <c:v>3.6013888888888879</c:v>
                </c:pt>
                <c:pt idx="8974">
                  <c:v>3.6016666666666666</c:v>
                </c:pt>
                <c:pt idx="8975">
                  <c:v>3.6022222222222204</c:v>
                </c:pt>
                <c:pt idx="8976">
                  <c:v>3.6024999999999991</c:v>
                </c:pt>
                <c:pt idx="8977">
                  <c:v>3.6027777777777779</c:v>
                </c:pt>
                <c:pt idx="8978">
                  <c:v>3.6030555555555548</c:v>
                </c:pt>
                <c:pt idx="8979">
                  <c:v>3.6033333333333353</c:v>
                </c:pt>
                <c:pt idx="8980">
                  <c:v>3.6036111111111104</c:v>
                </c:pt>
                <c:pt idx="8981">
                  <c:v>3.6041666666666643</c:v>
                </c:pt>
                <c:pt idx="8982">
                  <c:v>3.6044444444444448</c:v>
                </c:pt>
                <c:pt idx="8983">
                  <c:v>3.6052777777777791</c:v>
                </c:pt>
                <c:pt idx="8984">
                  <c:v>3.605833333333333</c:v>
                </c:pt>
                <c:pt idx="8985">
                  <c:v>3.6061111111111117</c:v>
                </c:pt>
                <c:pt idx="8986">
                  <c:v>3.6066666666666691</c:v>
                </c:pt>
                <c:pt idx="8987">
                  <c:v>3.6069444444444443</c:v>
                </c:pt>
                <c:pt idx="8988">
                  <c:v>3.607222222222223</c:v>
                </c:pt>
                <c:pt idx="8989">
                  <c:v>3.6074999999999982</c:v>
                </c:pt>
                <c:pt idx="8990">
                  <c:v>3.6080555555555556</c:v>
                </c:pt>
                <c:pt idx="8991">
                  <c:v>3.6083333333333325</c:v>
                </c:pt>
                <c:pt idx="8992">
                  <c:v>3.608611111111113</c:v>
                </c:pt>
                <c:pt idx="8993">
                  <c:v>3.6091666666666669</c:v>
                </c:pt>
                <c:pt idx="8994">
                  <c:v>3.6097222222222225</c:v>
                </c:pt>
                <c:pt idx="8995">
                  <c:v>3.6102777777777781</c:v>
                </c:pt>
                <c:pt idx="8996">
                  <c:v>3.610833333333332</c:v>
                </c:pt>
                <c:pt idx="8997">
                  <c:v>3.6111111111111107</c:v>
                </c:pt>
                <c:pt idx="8998">
                  <c:v>3.6113888888888894</c:v>
                </c:pt>
                <c:pt idx="8999">
                  <c:v>3.6119444444444468</c:v>
                </c:pt>
                <c:pt idx="9000">
                  <c:v>3.612222222222222</c:v>
                </c:pt>
                <c:pt idx="9001">
                  <c:v>3.6125000000000007</c:v>
                </c:pt>
                <c:pt idx="9002">
                  <c:v>3.6130555555555546</c:v>
                </c:pt>
                <c:pt idx="9003">
                  <c:v>3.6136111111111102</c:v>
                </c:pt>
                <c:pt idx="9004">
                  <c:v>3.6138888888888907</c:v>
                </c:pt>
                <c:pt idx="9005">
                  <c:v>3.6144444444444446</c:v>
                </c:pt>
                <c:pt idx="9006">
                  <c:v>3.6150000000000002</c:v>
                </c:pt>
                <c:pt idx="9007">
                  <c:v>3.6155555555555559</c:v>
                </c:pt>
                <c:pt idx="9008">
                  <c:v>3.6161111111111097</c:v>
                </c:pt>
                <c:pt idx="9009">
                  <c:v>3.6163888888888884</c:v>
                </c:pt>
                <c:pt idx="9010">
                  <c:v>3.6169444444444441</c:v>
                </c:pt>
                <c:pt idx="9011">
                  <c:v>3.6172222222222246</c:v>
                </c:pt>
                <c:pt idx="9012">
                  <c:v>3.6174999999999997</c:v>
                </c:pt>
                <c:pt idx="9013">
                  <c:v>3.6180555555555536</c:v>
                </c:pt>
                <c:pt idx="9014">
                  <c:v>3.618611111111111</c:v>
                </c:pt>
                <c:pt idx="9015">
                  <c:v>3.6191666666666684</c:v>
                </c:pt>
                <c:pt idx="9016">
                  <c:v>3.6197222222222223</c:v>
                </c:pt>
                <c:pt idx="9017">
                  <c:v>3.6199999999999974</c:v>
                </c:pt>
                <c:pt idx="9018">
                  <c:v>3.6205555555555549</c:v>
                </c:pt>
                <c:pt idx="9019">
                  <c:v>3.6211111111111123</c:v>
                </c:pt>
                <c:pt idx="9020">
                  <c:v>3.6216666666666661</c:v>
                </c:pt>
                <c:pt idx="9021">
                  <c:v>3.6222222222222218</c:v>
                </c:pt>
                <c:pt idx="9022">
                  <c:v>3.6225000000000023</c:v>
                </c:pt>
                <c:pt idx="9023">
                  <c:v>3.6227777777777774</c:v>
                </c:pt>
                <c:pt idx="9024">
                  <c:v>3.6233333333333313</c:v>
                </c:pt>
                <c:pt idx="9025">
                  <c:v>3.6238888888888887</c:v>
                </c:pt>
                <c:pt idx="9026">
                  <c:v>3.6241666666666656</c:v>
                </c:pt>
                <c:pt idx="9027">
                  <c:v>3.6247222222222213</c:v>
                </c:pt>
                <c:pt idx="9028">
                  <c:v>3.6252777777777752</c:v>
                </c:pt>
                <c:pt idx="9029">
                  <c:v>3.6255555555555556</c:v>
                </c:pt>
                <c:pt idx="9030">
                  <c:v>3.6261111111111113</c:v>
                </c:pt>
                <c:pt idx="9031">
                  <c:v>3.62638888888889</c:v>
                </c:pt>
                <c:pt idx="9032">
                  <c:v>3.6266666666666652</c:v>
                </c:pt>
                <c:pt idx="9033">
                  <c:v>3.6269444444444439</c:v>
                </c:pt>
                <c:pt idx="9034">
                  <c:v>3.6274999999999995</c:v>
                </c:pt>
                <c:pt idx="9035">
                  <c:v>3.6280555555555551</c:v>
                </c:pt>
                <c:pt idx="9036">
                  <c:v>3.6283333333333339</c:v>
                </c:pt>
                <c:pt idx="9037">
                  <c:v>3.6288888888888895</c:v>
                </c:pt>
                <c:pt idx="9038">
                  <c:v>3.6291666666666664</c:v>
                </c:pt>
                <c:pt idx="9039">
                  <c:v>3.6297222222222238</c:v>
                </c:pt>
                <c:pt idx="9040">
                  <c:v>3.629999999999999</c:v>
                </c:pt>
                <c:pt idx="9041">
                  <c:v>3.6302777777777777</c:v>
                </c:pt>
                <c:pt idx="9042">
                  <c:v>3.6308333333333334</c:v>
                </c:pt>
                <c:pt idx="9043">
                  <c:v>3.6311111111111103</c:v>
                </c:pt>
                <c:pt idx="9044">
                  <c:v>3.6316666666666677</c:v>
                </c:pt>
                <c:pt idx="9045">
                  <c:v>3.6322222222222216</c:v>
                </c:pt>
                <c:pt idx="9046">
                  <c:v>3.6325000000000003</c:v>
                </c:pt>
                <c:pt idx="9047">
                  <c:v>3.6330555555555577</c:v>
                </c:pt>
                <c:pt idx="9048">
                  <c:v>3.6333333333333329</c:v>
                </c:pt>
                <c:pt idx="9049">
                  <c:v>3.6338888888888867</c:v>
                </c:pt>
                <c:pt idx="9050">
                  <c:v>3.6344444444444441</c:v>
                </c:pt>
                <c:pt idx="9051">
                  <c:v>3.6350000000000016</c:v>
                </c:pt>
                <c:pt idx="9052">
                  <c:v>3.6352777777777767</c:v>
                </c:pt>
                <c:pt idx="9053">
                  <c:v>3.6355555555555554</c:v>
                </c:pt>
                <c:pt idx="9054">
                  <c:v>3.6361111111111111</c:v>
                </c:pt>
                <c:pt idx="9055">
                  <c:v>3.6366666666666667</c:v>
                </c:pt>
                <c:pt idx="9056">
                  <c:v>3.6369444444444454</c:v>
                </c:pt>
                <c:pt idx="9057">
                  <c:v>3.6374999999999993</c:v>
                </c:pt>
                <c:pt idx="9058">
                  <c:v>3.637777777777778</c:v>
                </c:pt>
                <c:pt idx="9059">
                  <c:v>3.6380555555555549</c:v>
                </c:pt>
                <c:pt idx="9060">
                  <c:v>3.6383333333333354</c:v>
                </c:pt>
                <c:pt idx="9061">
                  <c:v>3.6388888888888893</c:v>
                </c:pt>
                <c:pt idx="9062">
                  <c:v>3.6394444444444449</c:v>
                </c:pt>
                <c:pt idx="9063">
                  <c:v>3.6397222222222219</c:v>
                </c:pt>
                <c:pt idx="9064">
                  <c:v>3.6402777777777793</c:v>
                </c:pt>
                <c:pt idx="9065">
                  <c:v>3.6408333333333331</c:v>
                </c:pt>
                <c:pt idx="9066">
                  <c:v>3.6411111111111083</c:v>
                </c:pt>
                <c:pt idx="9067">
                  <c:v>3.6416666666666657</c:v>
                </c:pt>
                <c:pt idx="9068">
                  <c:v>3.6419444444444444</c:v>
                </c:pt>
                <c:pt idx="9069">
                  <c:v>3.6424999999999983</c:v>
                </c:pt>
                <c:pt idx="9070">
                  <c:v>3.642777777777777</c:v>
                </c:pt>
                <c:pt idx="9071">
                  <c:v>3.6433333333333326</c:v>
                </c:pt>
                <c:pt idx="9072">
                  <c:v>3.6436111111111131</c:v>
                </c:pt>
                <c:pt idx="9073">
                  <c:v>3.6438888888888883</c:v>
                </c:pt>
                <c:pt idx="9074">
                  <c:v>3.644166666666667</c:v>
                </c:pt>
                <c:pt idx="9075">
                  <c:v>3.6444444444444422</c:v>
                </c:pt>
                <c:pt idx="9076">
                  <c:v>3.6449999999999996</c:v>
                </c:pt>
                <c:pt idx="9077">
                  <c:v>3.6452777777777783</c:v>
                </c:pt>
                <c:pt idx="9078">
                  <c:v>3.645555555555557</c:v>
                </c:pt>
                <c:pt idx="9079">
                  <c:v>3.6461111111111109</c:v>
                </c:pt>
                <c:pt idx="9080">
                  <c:v>3.6466666666666665</c:v>
                </c:pt>
                <c:pt idx="9081">
                  <c:v>3.6472222222222221</c:v>
                </c:pt>
                <c:pt idx="9082">
                  <c:v>3.6475000000000009</c:v>
                </c:pt>
                <c:pt idx="9083">
                  <c:v>3.647777777777776</c:v>
                </c:pt>
                <c:pt idx="9084">
                  <c:v>3.6480555555555547</c:v>
                </c:pt>
                <c:pt idx="9085">
                  <c:v>3.6486111111111104</c:v>
                </c:pt>
                <c:pt idx="9086">
                  <c:v>3.649166666666666</c:v>
                </c:pt>
                <c:pt idx="9087">
                  <c:v>3.6494444444444447</c:v>
                </c:pt>
                <c:pt idx="9088">
                  <c:v>3.6497222222222199</c:v>
                </c:pt>
                <c:pt idx="9089">
                  <c:v>3.6502777777777773</c:v>
                </c:pt>
                <c:pt idx="9090">
                  <c:v>3.6508333333333347</c:v>
                </c:pt>
                <c:pt idx="9091">
                  <c:v>3.6513888888888886</c:v>
                </c:pt>
                <c:pt idx="9092">
                  <c:v>3.6516666666666673</c:v>
                </c:pt>
                <c:pt idx="9093">
                  <c:v>3.6522222222222247</c:v>
                </c:pt>
                <c:pt idx="9094">
                  <c:v>3.6527777777777786</c:v>
                </c:pt>
                <c:pt idx="9095">
                  <c:v>3.6530555555555537</c:v>
                </c:pt>
                <c:pt idx="9096">
                  <c:v>3.6536111111111111</c:v>
                </c:pt>
                <c:pt idx="9097">
                  <c:v>3.6538888888888881</c:v>
                </c:pt>
                <c:pt idx="9098">
                  <c:v>3.6541666666666686</c:v>
                </c:pt>
                <c:pt idx="9099">
                  <c:v>3.6547222222222224</c:v>
                </c:pt>
                <c:pt idx="9100">
                  <c:v>3.6549999999999976</c:v>
                </c:pt>
                <c:pt idx="9101">
                  <c:v>3.6552777777777781</c:v>
                </c:pt>
                <c:pt idx="9102">
                  <c:v>3.6558333333333337</c:v>
                </c:pt>
                <c:pt idx="9103">
                  <c:v>3.6563888888888876</c:v>
                </c:pt>
                <c:pt idx="9104">
                  <c:v>3.6566666666666663</c:v>
                </c:pt>
                <c:pt idx="9105">
                  <c:v>3.6572222222222219</c:v>
                </c:pt>
                <c:pt idx="9106">
                  <c:v>3.6575000000000024</c:v>
                </c:pt>
                <c:pt idx="9107">
                  <c:v>3.6580555555555563</c:v>
                </c:pt>
                <c:pt idx="9108">
                  <c:v>3.6583333333333314</c:v>
                </c:pt>
                <c:pt idx="9109">
                  <c:v>3.6588888888888889</c:v>
                </c:pt>
                <c:pt idx="9110">
                  <c:v>3.6591666666666658</c:v>
                </c:pt>
                <c:pt idx="9111">
                  <c:v>3.6594444444444463</c:v>
                </c:pt>
                <c:pt idx="9112">
                  <c:v>3.66</c:v>
                </c:pt>
                <c:pt idx="9113">
                  <c:v>3.6605555555555558</c:v>
                </c:pt>
                <c:pt idx="9114">
                  <c:v>3.6608333333333327</c:v>
                </c:pt>
                <c:pt idx="9115">
                  <c:v>3.6613888888888901</c:v>
                </c:pt>
                <c:pt idx="9116">
                  <c:v>3.661944444444444</c:v>
                </c:pt>
                <c:pt idx="9117">
                  <c:v>3.6622222222222227</c:v>
                </c:pt>
                <c:pt idx="9118">
                  <c:v>3.6627777777777801</c:v>
                </c:pt>
                <c:pt idx="9119">
                  <c:v>3.6630555555555553</c:v>
                </c:pt>
                <c:pt idx="9120">
                  <c:v>3.663333333333334</c:v>
                </c:pt>
                <c:pt idx="9121">
                  <c:v>3.6636111111111092</c:v>
                </c:pt>
                <c:pt idx="9122">
                  <c:v>3.6638888888888879</c:v>
                </c:pt>
                <c:pt idx="9123">
                  <c:v>3.6644444444444435</c:v>
                </c:pt>
                <c:pt idx="9124">
                  <c:v>3.664722222222224</c:v>
                </c:pt>
                <c:pt idx="9125">
                  <c:v>3.6649999999999991</c:v>
                </c:pt>
                <c:pt idx="9126">
                  <c:v>3.665555555555553</c:v>
                </c:pt>
                <c:pt idx="9127">
                  <c:v>3.6661111111111104</c:v>
                </c:pt>
                <c:pt idx="9128">
                  <c:v>3.6663888888888891</c:v>
                </c:pt>
                <c:pt idx="9129">
                  <c:v>3.6666666666666679</c:v>
                </c:pt>
                <c:pt idx="9130">
                  <c:v>3.6672222222222217</c:v>
                </c:pt>
                <c:pt idx="9131">
                  <c:v>3.6675000000000004</c:v>
                </c:pt>
                <c:pt idx="9132">
                  <c:v>3.6680555555555578</c:v>
                </c:pt>
                <c:pt idx="9133">
                  <c:v>3.668333333333333</c:v>
                </c:pt>
                <c:pt idx="9134">
                  <c:v>3.6688888888888869</c:v>
                </c:pt>
                <c:pt idx="9135">
                  <c:v>3.6691666666666674</c:v>
                </c:pt>
                <c:pt idx="9136">
                  <c:v>3.6697222222222212</c:v>
                </c:pt>
                <c:pt idx="9137">
                  <c:v>3.6700000000000017</c:v>
                </c:pt>
                <c:pt idx="9138">
                  <c:v>3.6702777777777769</c:v>
                </c:pt>
                <c:pt idx="9139">
                  <c:v>3.6705555555555556</c:v>
                </c:pt>
                <c:pt idx="9140">
                  <c:v>3.6708333333333307</c:v>
                </c:pt>
                <c:pt idx="9141">
                  <c:v>3.6711111111111112</c:v>
                </c:pt>
                <c:pt idx="9142">
                  <c:v>3.6716666666666669</c:v>
                </c:pt>
                <c:pt idx="9143">
                  <c:v>3.6722222222222207</c:v>
                </c:pt>
                <c:pt idx="9144">
                  <c:v>3.6724999999999994</c:v>
                </c:pt>
                <c:pt idx="9145">
                  <c:v>3.6727777777777781</c:v>
                </c:pt>
                <c:pt idx="9146">
                  <c:v>3.6730555555555551</c:v>
                </c:pt>
                <c:pt idx="9147">
                  <c:v>3.6733333333333356</c:v>
                </c:pt>
                <c:pt idx="9148">
                  <c:v>3.6736111111111107</c:v>
                </c:pt>
                <c:pt idx="9149">
                  <c:v>3.6738888888888894</c:v>
                </c:pt>
                <c:pt idx="9150">
                  <c:v>3.6741666666666646</c:v>
                </c:pt>
                <c:pt idx="9151">
                  <c:v>3.674722222222222</c:v>
                </c:pt>
                <c:pt idx="9152">
                  <c:v>3.6750000000000007</c:v>
                </c:pt>
                <c:pt idx="9153">
                  <c:v>3.6755555555555546</c:v>
                </c:pt>
                <c:pt idx="9154">
                  <c:v>3.6761111111111084</c:v>
                </c:pt>
                <c:pt idx="9155">
                  <c:v>3.6763888888888889</c:v>
                </c:pt>
                <c:pt idx="9156">
                  <c:v>3.6769444444444446</c:v>
                </c:pt>
                <c:pt idx="9157">
                  <c:v>3.6774999999999984</c:v>
                </c:pt>
                <c:pt idx="9158">
                  <c:v>3.6777777777777771</c:v>
                </c:pt>
                <c:pt idx="9159">
                  <c:v>3.6783333333333328</c:v>
                </c:pt>
                <c:pt idx="9160">
                  <c:v>3.6788888888888884</c:v>
                </c:pt>
                <c:pt idx="9161">
                  <c:v>3.6791666666666671</c:v>
                </c:pt>
                <c:pt idx="9162">
                  <c:v>3.6794444444444423</c:v>
                </c:pt>
                <c:pt idx="9163">
                  <c:v>3.6797222222222228</c:v>
                </c:pt>
                <c:pt idx="9164">
                  <c:v>3.6802777777777784</c:v>
                </c:pt>
                <c:pt idx="9165">
                  <c:v>3.6805555555555571</c:v>
                </c:pt>
                <c:pt idx="9166">
                  <c:v>3.6808333333333323</c:v>
                </c:pt>
                <c:pt idx="9167">
                  <c:v>3.6813888888888862</c:v>
                </c:pt>
                <c:pt idx="9168">
                  <c:v>3.6816666666666666</c:v>
                </c:pt>
                <c:pt idx="9169">
                  <c:v>3.6822222222222223</c:v>
                </c:pt>
                <c:pt idx="9170">
                  <c:v>3.682500000000001</c:v>
                </c:pt>
                <c:pt idx="9171">
                  <c:v>3.6827777777777762</c:v>
                </c:pt>
                <c:pt idx="9172">
                  <c:v>3.6833333333333336</c:v>
                </c:pt>
                <c:pt idx="9173">
                  <c:v>3.683888888888891</c:v>
                </c:pt>
                <c:pt idx="9174">
                  <c:v>3.6841666666666661</c:v>
                </c:pt>
                <c:pt idx="9175">
                  <c:v>3.68472222222222</c:v>
                </c:pt>
                <c:pt idx="9176">
                  <c:v>3.6852777777777774</c:v>
                </c:pt>
                <c:pt idx="9177">
                  <c:v>3.6855555555555561</c:v>
                </c:pt>
                <c:pt idx="9178">
                  <c:v>3.68611111111111</c:v>
                </c:pt>
                <c:pt idx="9179">
                  <c:v>3.6863888888888887</c:v>
                </c:pt>
                <c:pt idx="9180">
                  <c:v>3.6869444444444444</c:v>
                </c:pt>
                <c:pt idx="9181">
                  <c:v>3.6872222222222213</c:v>
                </c:pt>
                <c:pt idx="9182">
                  <c:v>3.6877777777777787</c:v>
                </c:pt>
                <c:pt idx="9183">
                  <c:v>3.6880555555555539</c:v>
                </c:pt>
                <c:pt idx="9184">
                  <c:v>3.6883333333333326</c:v>
                </c:pt>
                <c:pt idx="9185">
                  <c:v>3.6888888888888882</c:v>
                </c:pt>
                <c:pt idx="9186">
                  <c:v>3.6891666666666687</c:v>
                </c:pt>
                <c:pt idx="9187">
                  <c:v>3.6897222222222226</c:v>
                </c:pt>
                <c:pt idx="9188">
                  <c:v>3.6902777777777782</c:v>
                </c:pt>
                <c:pt idx="9189">
                  <c:v>3.6905555555555551</c:v>
                </c:pt>
                <c:pt idx="9190">
                  <c:v>3.6911111111111126</c:v>
                </c:pt>
                <c:pt idx="9191">
                  <c:v>3.6916666666666664</c:v>
                </c:pt>
                <c:pt idx="9192">
                  <c:v>3.6919444444444451</c:v>
                </c:pt>
                <c:pt idx="9193">
                  <c:v>3.692499999999999</c:v>
                </c:pt>
                <c:pt idx="9194">
                  <c:v>3.6927777777777777</c:v>
                </c:pt>
                <c:pt idx="9195">
                  <c:v>3.6933333333333316</c:v>
                </c:pt>
                <c:pt idx="9196">
                  <c:v>3.6936111111111103</c:v>
                </c:pt>
                <c:pt idx="9197">
                  <c:v>3.6941666666666659</c:v>
                </c:pt>
                <c:pt idx="9198">
                  <c:v>3.6944444444444464</c:v>
                </c:pt>
                <c:pt idx="9199">
                  <c:v>3.6947222222222216</c:v>
                </c:pt>
                <c:pt idx="9200">
                  <c:v>3.6952777777777754</c:v>
                </c:pt>
                <c:pt idx="9201">
                  <c:v>3.6955555555555559</c:v>
                </c:pt>
                <c:pt idx="9202">
                  <c:v>3.6961111111111116</c:v>
                </c:pt>
                <c:pt idx="9203">
                  <c:v>3.6966666666666654</c:v>
                </c:pt>
                <c:pt idx="9204">
                  <c:v>3.6972222222222229</c:v>
                </c:pt>
                <c:pt idx="9205">
                  <c:v>3.6977777777777767</c:v>
                </c:pt>
                <c:pt idx="9206">
                  <c:v>3.6980555555555554</c:v>
                </c:pt>
                <c:pt idx="9207">
                  <c:v>3.6983333333333341</c:v>
                </c:pt>
                <c:pt idx="9208">
                  <c:v>3.698888888888888</c:v>
                </c:pt>
                <c:pt idx="9209">
                  <c:v>3.6991666666666667</c:v>
                </c:pt>
                <c:pt idx="9210">
                  <c:v>3.6994444444444436</c:v>
                </c:pt>
                <c:pt idx="9211">
                  <c:v>3.700277777777778</c:v>
                </c:pt>
                <c:pt idx="9212">
                  <c:v>3.7008333333333336</c:v>
                </c:pt>
                <c:pt idx="9213">
                  <c:v>3.7011111111111106</c:v>
                </c:pt>
                <c:pt idx="9214">
                  <c:v>3.701666666666668</c:v>
                </c:pt>
                <c:pt idx="9215">
                  <c:v>3.7019444444444431</c:v>
                </c:pt>
                <c:pt idx="9216">
                  <c:v>3.7022222222222219</c:v>
                </c:pt>
                <c:pt idx="9217">
                  <c:v>3.7025000000000006</c:v>
                </c:pt>
                <c:pt idx="9218">
                  <c:v>3.7027777777777775</c:v>
                </c:pt>
                <c:pt idx="9219">
                  <c:v>3.703055555555558</c:v>
                </c:pt>
                <c:pt idx="9220">
                  <c:v>3.7036111111111119</c:v>
                </c:pt>
                <c:pt idx="9221">
                  <c:v>3.7041666666666657</c:v>
                </c:pt>
                <c:pt idx="9222">
                  <c:v>3.7047222222222214</c:v>
                </c:pt>
                <c:pt idx="9223">
                  <c:v>3.7050000000000018</c:v>
                </c:pt>
                <c:pt idx="9224">
                  <c:v>3.705277777777777</c:v>
                </c:pt>
                <c:pt idx="9225">
                  <c:v>3.7058333333333309</c:v>
                </c:pt>
                <c:pt idx="9226">
                  <c:v>3.7061111111111114</c:v>
                </c:pt>
                <c:pt idx="9227">
                  <c:v>3.7063888888888883</c:v>
                </c:pt>
                <c:pt idx="9228">
                  <c:v>3.706666666666667</c:v>
                </c:pt>
                <c:pt idx="9229">
                  <c:v>3.7072222222222209</c:v>
                </c:pt>
                <c:pt idx="9230">
                  <c:v>3.7074999999999996</c:v>
                </c:pt>
                <c:pt idx="9231">
                  <c:v>3.7080555555555552</c:v>
                </c:pt>
                <c:pt idx="9232">
                  <c:v>3.7086111111111109</c:v>
                </c:pt>
                <c:pt idx="9233">
                  <c:v>3.7088888888888896</c:v>
                </c:pt>
                <c:pt idx="9234">
                  <c:v>3.7094444444444434</c:v>
                </c:pt>
                <c:pt idx="9235">
                  <c:v>3.7097222222222221</c:v>
                </c:pt>
                <c:pt idx="9236">
                  <c:v>3.7099999999999991</c:v>
                </c:pt>
                <c:pt idx="9237">
                  <c:v>3.7102777777777796</c:v>
                </c:pt>
                <c:pt idx="9238">
                  <c:v>3.7108333333333334</c:v>
                </c:pt>
                <c:pt idx="9239">
                  <c:v>3.7113888888888891</c:v>
                </c:pt>
                <c:pt idx="9240">
                  <c:v>3.711666666666666</c:v>
                </c:pt>
                <c:pt idx="9241">
                  <c:v>3.7122222222222234</c:v>
                </c:pt>
                <c:pt idx="9242">
                  <c:v>3.7124999999999986</c:v>
                </c:pt>
                <c:pt idx="9243">
                  <c:v>3.7127777777777773</c:v>
                </c:pt>
                <c:pt idx="9244">
                  <c:v>3.713055555555556</c:v>
                </c:pt>
                <c:pt idx="9245">
                  <c:v>3.7136111111111134</c:v>
                </c:pt>
                <c:pt idx="9246">
                  <c:v>3.7141666666666673</c:v>
                </c:pt>
                <c:pt idx="9247">
                  <c:v>3.7147222222222229</c:v>
                </c:pt>
                <c:pt idx="9248">
                  <c:v>3.7149999999999999</c:v>
                </c:pt>
                <c:pt idx="9249">
                  <c:v>3.7152777777777768</c:v>
                </c:pt>
                <c:pt idx="9250">
                  <c:v>3.7155555555555573</c:v>
                </c:pt>
                <c:pt idx="9251">
                  <c:v>3.7161111111111111</c:v>
                </c:pt>
                <c:pt idx="9252">
                  <c:v>3.7163888888888863</c:v>
                </c:pt>
                <c:pt idx="9253">
                  <c:v>3.7166666666666668</c:v>
                </c:pt>
                <c:pt idx="9254">
                  <c:v>3.7169444444444437</c:v>
                </c:pt>
                <c:pt idx="9255">
                  <c:v>3.7175000000000011</c:v>
                </c:pt>
                <c:pt idx="9256">
                  <c:v>3.7177777777777763</c:v>
                </c:pt>
                <c:pt idx="9257">
                  <c:v>3.7183333333333337</c:v>
                </c:pt>
                <c:pt idx="9258">
                  <c:v>3.7186111111111106</c:v>
                </c:pt>
                <c:pt idx="9259">
                  <c:v>3.7188888888888911</c:v>
                </c:pt>
                <c:pt idx="9260">
                  <c:v>3.719444444444445</c:v>
                </c:pt>
                <c:pt idx="9261">
                  <c:v>3.7197222222222202</c:v>
                </c:pt>
                <c:pt idx="9262">
                  <c:v>3.7202777777777776</c:v>
                </c:pt>
                <c:pt idx="9263">
                  <c:v>3.7205555555555545</c:v>
                </c:pt>
                <c:pt idx="9264">
                  <c:v>3.720833333333335</c:v>
                </c:pt>
                <c:pt idx="9265">
                  <c:v>3.7213888888888889</c:v>
                </c:pt>
                <c:pt idx="9266">
                  <c:v>3.721666666666664</c:v>
                </c:pt>
                <c:pt idx="9267">
                  <c:v>3.7219444444444445</c:v>
                </c:pt>
                <c:pt idx="9268">
                  <c:v>3.7225000000000001</c:v>
                </c:pt>
                <c:pt idx="9269">
                  <c:v>3.7227777777777789</c:v>
                </c:pt>
                <c:pt idx="9270">
                  <c:v>3.723055555555554</c:v>
                </c:pt>
                <c:pt idx="9271">
                  <c:v>3.7236111111111114</c:v>
                </c:pt>
                <c:pt idx="9272">
                  <c:v>3.7241666666666688</c:v>
                </c:pt>
                <c:pt idx="9273">
                  <c:v>3.7247222222222227</c:v>
                </c:pt>
                <c:pt idx="9274">
                  <c:v>3.7252777777777784</c:v>
                </c:pt>
                <c:pt idx="9275">
                  <c:v>3.725833333333334</c:v>
                </c:pt>
                <c:pt idx="9276">
                  <c:v>3.7263888888888879</c:v>
                </c:pt>
                <c:pt idx="9277">
                  <c:v>3.7269444444444417</c:v>
                </c:pt>
                <c:pt idx="9278">
                  <c:v>3.7272222222222222</c:v>
                </c:pt>
                <c:pt idx="9279">
                  <c:v>3.7274999999999991</c:v>
                </c:pt>
                <c:pt idx="9280">
                  <c:v>3.7280555555555566</c:v>
                </c:pt>
                <c:pt idx="9281">
                  <c:v>3.7283333333333317</c:v>
                </c:pt>
                <c:pt idx="9282">
                  <c:v>3.7288888888888891</c:v>
                </c:pt>
                <c:pt idx="9283">
                  <c:v>3.7291666666666661</c:v>
                </c:pt>
                <c:pt idx="9284">
                  <c:v>3.7297222222222217</c:v>
                </c:pt>
                <c:pt idx="9285">
                  <c:v>3.7300000000000004</c:v>
                </c:pt>
                <c:pt idx="9286">
                  <c:v>3.7305555555555561</c:v>
                </c:pt>
                <c:pt idx="9287">
                  <c:v>3.730833333333333</c:v>
                </c:pt>
                <c:pt idx="9288">
                  <c:v>3.7313888888888904</c:v>
                </c:pt>
                <c:pt idx="9289">
                  <c:v>3.7319444444444443</c:v>
                </c:pt>
                <c:pt idx="9290">
                  <c:v>3.7324999999999999</c:v>
                </c:pt>
                <c:pt idx="9291">
                  <c:v>3.7327777777777769</c:v>
                </c:pt>
                <c:pt idx="9292">
                  <c:v>3.7333333333333343</c:v>
                </c:pt>
                <c:pt idx="9293">
                  <c:v>3.7338888888888881</c:v>
                </c:pt>
                <c:pt idx="9294">
                  <c:v>3.7341666666666669</c:v>
                </c:pt>
                <c:pt idx="9295">
                  <c:v>3.7347222222222243</c:v>
                </c:pt>
                <c:pt idx="9296">
                  <c:v>3.7352777777777781</c:v>
                </c:pt>
                <c:pt idx="9297">
                  <c:v>3.7355555555555533</c:v>
                </c:pt>
                <c:pt idx="9298">
                  <c:v>3.7361111111111107</c:v>
                </c:pt>
                <c:pt idx="9299">
                  <c:v>3.7366666666666681</c:v>
                </c:pt>
                <c:pt idx="9300">
                  <c:v>3.737222222222222</c:v>
                </c:pt>
                <c:pt idx="9301">
                  <c:v>3.7375000000000007</c:v>
                </c:pt>
                <c:pt idx="9302">
                  <c:v>3.7377777777777776</c:v>
                </c:pt>
                <c:pt idx="9303">
                  <c:v>3.7380555555555546</c:v>
                </c:pt>
                <c:pt idx="9304">
                  <c:v>3.7383333333333333</c:v>
                </c:pt>
                <c:pt idx="9305">
                  <c:v>3.738611111111112</c:v>
                </c:pt>
                <c:pt idx="9306">
                  <c:v>3.7388888888888872</c:v>
                </c:pt>
                <c:pt idx="9307">
                  <c:v>3.7394444444444446</c:v>
                </c:pt>
                <c:pt idx="9308">
                  <c:v>3.7397222222222215</c:v>
                </c:pt>
                <c:pt idx="9309">
                  <c:v>3.7402777777777771</c:v>
                </c:pt>
                <c:pt idx="9310">
                  <c:v>3.7405555555555559</c:v>
                </c:pt>
                <c:pt idx="9311">
                  <c:v>3.7411111111111115</c:v>
                </c:pt>
                <c:pt idx="9312">
                  <c:v>3.7413888888888884</c:v>
                </c:pt>
                <c:pt idx="9313">
                  <c:v>3.7416666666666671</c:v>
                </c:pt>
                <c:pt idx="9314">
                  <c:v>3.7419444444444458</c:v>
                </c:pt>
                <c:pt idx="9315">
                  <c:v>3.742222222222221</c:v>
                </c:pt>
                <c:pt idx="9316">
                  <c:v>3.7427777777777784</c:v>
                </c:pt>
                <c:pt idx="9317">
                  <c:v>3.7430555555555554</c:v>
                </c:pt>
                <c:pt idx="9318">
                  <c:v>3.743611111111111</c:v>
                </c:pt>
                <c:pt idx="9319">
                  <c:v>3.7438888888888897</c:v>
                </c:pt>
                <c:pt idx="9320">
                  <c:v>3.7441666666666649</c:v>
                </c:pt>
                <c:pt idx="9321">
                  <c:v>3.7447222222222223</c:v>
                </c:pt>
                <c:pt idx="9322">
                  <c:v>3.7449999999999992</c:v>
                </c:pt>
                <c:pt idx="9323">
                  <c:v>3.7455555555555549</c:v>
                </c:pt>
                <c:pt idx="9324">
                  <c:v>3.7458333333333336</c:v>
                </c:pt>
                <c:pt idx="9325">
                  <c:v>3.7463888888888892</c:v>
                </c:pt>
                <c:pt idx="9326">
                  <c:v>3.7469444444444449</c:v>
                </c:pt>
                <c:pt idx="9327">
                  <c:v>3.7474999999999987</c:v>
                </c:pt>
                <c:pt idx="9328">
                  <c:v>3.7480555555555561</c:v>
                </c:pt>
                <c:pt idx="9329">
                  <c:v>3.7483333333333331</c:v>
                </c:pt>
                <c:pt idx="9330">
                  <c:v>3.7486111111111136</c:v>
                </c:pt>
                <c:pt idx="9331">
                  <c:v>3.7488888888888887</c:v>
                </c:pt>
                <c:pt idx="9332">
                  <c:v>3.7494444444444426</c:v>
                </c:pt>
                <c:pt idx="9333">
                  <c:v>3.75</c:v>
                </c:pt>
                <c:pt idx="9334">
                  <c:v>3.7502777777777769</c:v>
                </c:pt>
                <c:pt idx="9335">
                  <c:v>3.7508333333333326</c:v>
                </c:pt>
                <c:pt idx="9336">
                  <c:v>3.7511111111111113</c:v>
                </c:pt>
                <c:pt idx="9337">
                  <c:v>3.7513888888888864</c:v>
                </c:pt>
                <c:pt idx="9338">
                  <c:v>3.7519444444444439</c:v>
                </c:pt>
                <c:pt idx="9339">
                  <c:v>3.7522222222222226</c:v>
                </c:pt>
                <c:pt idx="9340">
                  <c:v>3.7527777777777764</c:v>
                </c:pt>
                <c:pt idx="9341">
                  <c:v>3.7533333333333339</c:v>
                </c:pt>
                <c:pt idx="9342">
                  <c:v>3.7536111111111108</c:v>
                </c:pt>
                <c:pt idx="9343">
                  <c:v>3.7538888888888913</c:v>
                </c:pt>
                <c:pt idx="9344">
                  <c:v>3.7541666666666664</c:v>
                </c:pt>
                <c:pt idx="9345">
                  <c:v>3.7547222222222203</c:v>
                </c:pt>
                <c:pt idx="9346">
                  <c:v>3.7552777777777777</c:v>
                </c:pt>
                <c:pt idx="9347">
                  <c:v>3.7555555555555546</c:v>
                </c:pt>
                <c:pt idx="9348">
                  <c:v>3.7561111111111103</c:v>
                </c:pt>
                <c:pt idx="9349">
                  <c:v>3.7566666666666642</c:v>
                </c:pt>
                <c:pt idx="9350">
                  <c:v>3.7569444444444446</c:v>
                </c:pt>
                <c:pt idx="9351">
                  <c:v>3.7575000000000003</c:v>
                </c:pt>
                <c:pt idx="9352">
                  <c:v>3.757777777777779</c:v>
                </c:pt>
                <c:pt idx="9353">
                  <c:v>3.7583333333333329</c:v>
                </c:pt>
                <c:pt idx="9354">
                  <c:v>3.7586111111111116</c:v>
                </c:pt>
                <c:pt idx="9355">
                  <c:v>3.7588888888888885</c:v>
                </c:pt>
                <c:pt idx="9356">
                  <c:v>3.7594444444444441</c:v>
                </c:pt>
                <c:pt idx="9357">
                  <c:v>3.759999999999998</c:v>
                </c:pt>
                <c:pt idx="9358">
                  <c:v>3.7605555555555554</c:v>
                </c:pt>
                <c:pt idx="9359">
                  <c:v>3.7608333333333324</c:v>
                </c:pt>
                <c:pt idx="9360">
                  <c:v>3.7611111111111128</c:v>
                </c:pt>
                <c:pt idx="9361">
                  <c:v>3.761388888888888</c:v>
                </c:pt>
                <c:pt idx="9362">
                  <c:v>3.7619444444444419</c:v>
                </c:pt>
                <c:pt idx="9363">
                  <c:v>3.7622222222222224</c:v>
                </c:pt>
                <c:pt idx="9364">
                  <c:v>3.762777777777778</c:v>
                </c:pt>
                <c:pt idx="9365">
                  <c:v>3.7633333333333319</c:v>
                </c:pt>
                <c:pt idx="9366">
                  <c:v>3.7638888888888893</c:v>
                </c:pt>
                <c:pt idx="9367">
                  <c:v>3.7641666666666662</c:v>
                </c:pt>
                <c:pt idx="9368">
                  <c:v>3.7647222222222219</c:v>
                </c:pt>
                <c:pt idx="9369">
                  <c:v>3.7650000000000006</c:v>
                </c:pt>
                <c:pt idx="9370">
                  <c:v>3.7655555555555562</c:v>
                </c:pt>
                <c:pt idx="9371">
                  <c:v>3.7658333333333331</c:v>
                </c:pt>
                <c:pt idx="9372">
                  <c:v>3.7663888888888906</c:v>
                </c:pt>
                <c:pt idx="9373">
                  <c:v>3.7669444444444444</c:v>
                </c:pt>
                <c:pt idx="9374">
                  <c:v>3.7672222222222196</c:v>
                </c:pt>
                <c:pt idx="9375">
                  <c:v>3.767777777777777</c:v>
                </c:pt>
                <c:pt idx="9376">
                  <c:v>3.7680555555555557</c:v>
                </c:pt>
                <c:pt idx="9377">
                  <c:v>3.7683333333333344</c:v>
                </c:pt>
                <c:pt idx="9378">
                  <c:v>3.7688888888888883</c:v>
                </c:pt>
                <c:pt idx="9379">
                  <c:v>3.7694444444444439</c:v>
                </c:pt>
                <c:pt idx="9380">
                  <c:v>3.7697222222222244</c:v>
                </c:pt>
                <c:pt idx="9381">
                  <c:v>3.7699999999999996</c:v>
                </c:pt>
                <c:pt idx="9382">
                  <c:v>3.7705555555555534</c:v>
                </c:pt>
                <c:pt idx="9383">
                  <c:v>3.7708333333333339</c:v>
                </c:pt>
                <c:pt idx="9384">
                  <c:v>3.7711111111111109</c:v>
                </c:pt>
                <c:pt idx="9385">
                  <c:v>3.7716666666666683</c:v>
                </c:pt>
                <c:pt idx="9386">
                  <c:v>3.7719444444444434</c:v>
                </c:pt>
                <c:pt idx="9387">
                  <c:v>3.7722222222222221</c:v>
                </c:pt>
                <c:pt idx="9388">
                  <c:v>3.7724999999999973</c:v>
                </c:pt>
                <c:pt idx="9389">
                  <c:v>3.7727777777777778</c:v>
                </c:pt>
                <c:pt idx="9390">
                  <c:v>3.7730555555555547</c:v>
                </c:pt>
                <c:pt idx="9391">
                  <c:v>3.7733333333333334</c:v>
                </c:pt>
                <c:pt idx="9392">
                  <c:v>3.7738888888888873</c:v>
                </c:pt>
                <c:pt idx="9393">
                  <c:v>3.774166666666666</c:v>
                </c:pt>
                <c:pt idx="9394">
                  <c:v>3.7747222222222216</c:v>
                </c:pt>
                <c:pt idx="9395">
                  <c:v>3.7750000000000021</c:v>
                </c:pt>
                <c:pt idx="9396">
                  <c:v>3.7752777777777773</c:v>
                </c:pt>
                <c:pt idx="9397">
                  <c:v>3.775555555555556</c:v>
                </c:pt>
                <c:pt idx="9398">
                  <c:v>3.7758333333333312</c:v>
                </c:pt>
                <c:pt idx="9399">
                  <c:v>3.7763888888888886</c:v>
                </c:pt>
                <c:pt idx="9400">
                  <c:v>3.7766666666666673</c:v>
                </c:pt>
                <c:pt idx="9401">
                  <c:v>3.776944444444446</c:v>
                </c:pt>
                <c:pt idx="9402">
                  <c:v>3.7774999999999999</c:v>
                </c:pt>
                <c:pt idx="9403">
                  <c:v>3.7780555555555555</c:v>
                </c:pt>
                <c:pt idx="9404">
                  <c:v>3.7783333333333324</c:v>
                </c:pt>
                <c:pt idx="9405">
                  <c:v>3.7788888888888899</c:v>
                </c:pt>
                <c:pt idx="9406">
                  <c:v>3.7794444444444437</c:v>
                </c:pt>
                <c:pt idx="9407">
                  <c:v>3.7797222222222224</c:v>
                </c:pt>
                <c:pt idx="9408">
                  <c:v>3.7802777777777798</c:v>
                </c:pt>
                <c:pt idx="9409">
                  <c:v>3.780555555555555</c:v>
                </c:pt>
                <c:pt idx="9410">
                  <c:v>3.7808333333333337</c:v>
                </c:pt>
                <c:pt idx="9411">
                  <c:v>3.7811111111111089</c:v>
                </c:pt>
                <c:pt idx="9412">
                  <c:v>3.7816666666666663</c:v>
                </c:pt>
                <c:pt idx="9413">
                  <c:v>3.7822222222222237</c:v>
                </c:pt>
                <c:pt idx="9414">
                  <c:v>3.7824999999999989</c:v>
                </c:pt>
                <c:pt idx="9415">
                  <c:v>3.7830555555555527</c:v>
                </c:pt>
                <c:pt idx="9416">
                  <c:v>3.7833333333333332</c:v>
                </c:pt>
                <c:pt idx="9417">
                  <c:v>3.7836111111111101</c:v>
                </c:pt>
                <c:pt idx="9418">
                  <c:v>3.7838888888888889</c:v>
                </c:pt>
                <c:pt idx="9419">
                  <c:v>3.7844444444444427</c:v>
                </c:pt>
                <c:pt idx="9420">
                  <c:v>3.7847222222222214</c:v>
                </c:pt>
                <c:pt idx="9421">
                  <c:v>3.7852777777777771</c:v>
                </c:pt>
                <c:pt idx="9422">
                  <c:v>3.7855555555555576</c:v>
                </c:pt>
                <c:pt idx="9423">
                  <c:v>3.7858333333333327</c:v>
                </c:pt>
                <c:pt idx="9424">
                  <c:v>3.7863888888888866</c:v>
                </c:pt>
                <c:pt idx="9425">
                  <c:v>3.7866666666666671</c:v>
                </c:pt>
                <c:pt idx="9426">
                  <c:v>3.786944444444444</c:v>
                </c:pt>
                <c:pt idx="9427">
                  <c:v>3.7872222222222227</c:v>
                </c:pt>
                <c:pt idx="9428">
                  <c:v>3.7877777777777766</c:v>
                </c:pt>
                <c:pt idx="9429">
                  <c:v>3.7880555555555553</c:v>
                </c:pt>
                <c:pt idx="9430">
                  <c:v>3.7886111111111109</c:v>
                </c:pt>
                <c:pt idx="9431">
                  <c:v>3.7888888888888879</c:v>
                </c:pt>
                <c:pt idx="9432">
                  <c:v>3.7894444444444453</c:v>
                </c:pt>
                <c:pt idx="9433">
                  <c:v>3.7899999999999991</c:v>
                </c:pt>
                <c:pt idx="9434">
                  <c:v>3.7902777777777779</c:v>
                </c:pt>
                <c:pt idx="9435">
                  <c:v>3.7908333333333353</c:v>
                </c:pt>
                <c:pt idx="9436">
                  <c:v>3.7911111111111104</c:v>
                </c:pt>
                <c:pt idx="9437">
                  <c:v>3.7913888888888891</c:v>
                </c:pt>
                <c:pt idx="9438">
                  <c:v>3.7916666666666643</c:v>
                </c:pt>
                <c:pt idx="9439">
                  <c:v>3.7919444444444448</c:v>
                </c:pt>
                <c:pt idx="9440">
                  <c:v>3.7922222222222217</c:v>
                </c:pt>
                <c:pt idx="9441">
                  <c:v>3.7925000000000004</c:v>
                </c:pt>
                <c:pt idx="9442">
                  <c:v>3.7927777777777791</c:v>
                </c:pt>
                <c:pt idx="9443">
                  <c:v>3.793333333333333</c:v>
                </c:pt>
                <c:pt idx="9444">
                  <c:v>3.7938888888888886</c:v>
                </c:pt>
                <c:pt idx="9445">
                  <c:v>3.7941666666666691</c:v>
                </c:pt>
                <c:pt idx="9446">
                  <c:v>3.7944444444444443</c:v>
                </c:pt>
                <c:pt idx="9447">
                  <c:v>3.7949999999999982</c:v>
                </c:pt>
                <c:pt idx="9448">
                  <c:v>3.7952777777777769</c:v>
                </c:pt>
                <c:pt idx="9449">
                  <c:v>3.7955555555555556</c:v>
                </c:pt>
                <c:pt idx="9450">
                  <c:v>3.7958333333333325</c:v>
                </c:pt>
                <c:pt idx="9451">
                  <c:v>3.796111111111113</c:v>
                </c:pt>
                <c:pt idx="9452">
                  <c:v>3.7963888888888881</c:v>
                </c:pt>
                <c:pt idx="9453">
                  <c:v>3.7966666666666669</c:v>
                </c:pt>
                <c:pt idx="9454">
                  <c:v>3.796944444444442</c:v>
                </c:pt>
                <c:pt idx="9455">
                  <c:v>3.7974999999999994</c:v>
                </c:pt>
                <c:pt idx="9456">
                  <c:v>3.7977777777777781</c:v>
                </c:pt>
                <c:pt idx="9457">
                  <c:v>3.7980555555555569</c:v>
                </c:pt>
                <c:pt idx="9458">
                  <c:v>3.7986111111111107</c:v>
                </c:pt>
                <c:pt idx="9459">
                  <c:v>3.7988888888888894</c:v>
                </c:pt>
                <c:pt idx="9460">
                  <c:v>3.7994444444444468</c:v>
                </c:pt>
                <c:pt idx="9461">
                  <c:v>3.8000000000000007</c:v>
                </c:pt>
                <c:pt idx="9462">
                  <c:v>3.8002777777777759</c:v>
                </c:pt>
                <c:pt idx="9463">
                  <c:v>3.8008333333333333</c:v>
                </c:pt>
                <c:pt idx="9464">
                  <c:v>3.8011111111111102</c:v>
                </c:pt>
                <c:pt idx="9465">
                  <c:v>3.8013888888888907</c:v>
                </c:pt>
                <c:pt idx="9466">
                  <c:v>3.8016666666666659</c:v>
                </c:pt>
                <c:pt idx="9467">
                  <c:v>3.8019444444444446</c:v>
                </c:pt>
                <c:pt idx="9468">
                  <c:v>3.8022222222222197</c:v>
                </c:pt>
                <c:pt idx="9469">
                  <c:v>3.8027777777777771</c:v>
                </c:pt>
                <c:pt idx="9470">
                  <c:v>3.8030555555555559</c:v>
                </c:pt>
                <c:pt idx="9471">
                  <c:v>3.8036111111111097</c:v>
                </c:pt>
                <c:pt idx="9472">
                  <c:v>3.8041666666666671</c:v>
                </c:pt>
                <c:pt idx="9473">
                  <c:v>3.8047222222222246</c:v>
                </c:pt>
                <c:pt idx="9474">
                  <c:v>3.8049999999999997</c:v>
                </c:pt>
                <c:pt idx="9475">
                  <c:v>3.8052777777777784</c:v>
                </c:pt>
                <c:pt idx="9476">
                  <c:v>3.8055555555555536</c:v>
                </c:pt>
                <c:pt idx="9477">
                  <c:v>3.8058333333333323</c:v>
                </c:pt>
                <c:pt idx="9478">
                  <c:v>3.806111111111111</c:v>
                </c:pt>
                <c:pt idx="9479">
                  <c:v>3.8066666666666684</c:v>
                </c:pt>
                <c:pt idx="9480">
                  <c:v>3.8069444444444436</c:v>
                </c:pt>
                <c:pt idx="9481">
                  <c:v>3.8072222222222223</c:v>
                </c:pt>
                <c:pt idx="9482">
                  <c:v>3.8077777777777779</c:v>
                </c:pt>
                <c:pt idx="9483">
                  <c:v>3.8083333333333336</c:v>
                </c:pt>
                <c:pt idx="9484">
                  <c:v>3.8086111111111123</c:v>
                </c:pt>
                <c:pt idx="9485">
                  <c:v>3.8088888888888874</c:v>
                </c:pt>
                <c:pt idx="9486">
                  <c:v>3.8094444444444449</c:v>
                </c:pt>
                <c:pt idx="9487">
                  <c:v>3.8097222222222218</c:v>
                </c:pt>
                <c:pt idx="9488">
                  <c:v>3.8100000000000023</c:v>
                </c:pt>
                <c:pt idx="9489">
                  <c:v>3.8102777777777774</c:v>
                </c:pt>
                <c:pt idx="9490">
                  <c:v>3.8108333333333313</c:v>
                </c:pt>
                <c:pt idx="9491">
                  <c:v>3.8111111111111118</c:v>
                </c:pt>
                <c:pt idx="9492">
                  <c:v>3.8113888888888887</c:v>
                </c:pt>
                <c:pt idx="9493">
                  <c:v>3.8116666666666656</c:v>
                </c:pt>
                <c:pt idx="9494">
                  <c:v>3.8119444444444461</c:v>
                </c:pt>
                <c:pt idx="9495">
                  <c:v>3.8122222222222213</c:v>
                </c:pt>
                <c:pt idx="9496">
                  <c:v>3.8125</c:v>
                </c:pt>
                <c:pt idx="9497">
                  <c:v>3.8130555555555556</c:v>
                </c:pt>
                <c:pt idx="9498">
                  <c:v>3.8133333333333326</c:v>
                </c:pt>
                <c:pt idx="9499">
                  <c:v>3.8136111111111113</c:v>
                </c:pt>
                <c:pt idx="9500">
                  <c:v>3.8141666666666652</c:v>
                </c:pt>
                <c:pt idx="9501">
                  <c:v>3.8147222222222226</c:v>
                </c:pt>
                <c:pt idx="9502">
                  <c:v>3.8149999999999995</c:v>
                </c:pt>
                <c:pt idx="9503">
                  <c:v>3.8155555555555551</c:v>
                </c:pt>
                <c:pt idx="9504">
                  <c:v>3.8158333333333339</c:v>
                </c:pt>
                <c:pt idx="9505">
                  <c:v>3.816111111111109</c:v>
                </c:pt>
                <c:pt idx="9506">
                  <c:v>3.8163888888888895</c:v>
                </c:pt>
                <c:pt idx="9507">
                  <c:v>3.8169444444444451</c:v>
                </c:pt>
                <c:pt idx="9508">
                  <c:v>3.8172222222222238</c:v>
                </c:pt>
                <c:pt idx="9509">
                  <c:v>3.8177777777777777</c:v>
                </c:pt>
                <c:pt idx="9510">
                  <c:v>3.8180555555555529</c:v>
                </c:pt>
                <c:pt idx="9511">
                  <c:v>3.8183333333333334</c:v>
                </c:pt>
                <c:pt idx="9512">
                  <c:v>3.8186111111111103</c:v>
                </c:pt>
                <c:pt idx="9513">
                  <c:v>3.818888888888889</c:v>
                </c:pt>
                <c:pt idx="9514">
                  <c:v>3.8191666666666677</c:v>
                </c:pt>
                <c:pt idx="9515">
                  <c:v>3.8197222222222216</c:v>
                </c:pt>
                <c:pt idx="9516">
                  <c:v>3.8200000000000003</c:v>
                </c:pt>
                <c:pt idx="9517">
                  <c:v>3.8202777777777772</c:v>
                </c:pt>
                <c:pt idx="9518">
                  <c:v>3.8205555555555577</c:v>
                </c:pt>
                <c:pt idx="9519">
                  <c:v>3.8211111111111116</c:v>
                </c:pt>
                <c:pt idx="9520">
                  <c:v>3.8216666666666672</c:v>
                </c:pt>
                <c:pt idx="9521">
                  <c:v>3.8219444444444441</c:v>
                </c:pt>
                <c:pt idx="9522">
                  <c:v>3.8225000000000016</c:v>
                </c:pt>
                <c:pt idx="9523">
                  <c:v>3.8227777777777767</c:v>
                </c:pt>
                <c:pt idx="9524">
                  <c:v>3.8233333333333306</c:v>
                </c:pt>
                <c:pt idx="9525">
                  <c:v>3.8236111111111111</c:v>
                </c:pt>
                <c:pt idx="9526">
                  <c:v>3.8241666666666667</c:v>
                </c:pt>
                <c:pt idx="9527">
                  <c:v>3.8244444444444454</c:v>
                </c:pt>
                <c:pt idx="9528">
                  <c:v>3.8247222222222206</c:v>
                </c:pt>
                <c:pt idx="9529">
                  <c:v>3.825277777777778</c:v>
                </c:pt>
                <c:pt idx="9530">
                  <c:v>3.8255555555555549</c:v>
                </c:pt>
                <c:pt idx="9531">
                  <c:v>3.8261111111111106</c:v>
                </c:pt>
                <c:pt idx="9532">
                  <c:v>3.8263888888888893</c:v>
                </c:pt>
                <c:pt idx="9533">
                  <c:v>3.8269444444444449</c:v>
                </c:pt>
                <c:pt idx="9534">
                  <c:v>3.8272222222222219</c:v>
                </c:pt>
                <c:pt idx="9535">
                  <c:v>3.8277777777777793</c:v>
                </c:pt>
                <c:pt idx="9536">
                  <c:v>3.8280555555555544</c:v>
                </c:pt>
                <c:pt idx="9537">
                  <c:v>3.8283333333333331</c:v>
                </c:pt>
                <c:pt idx="9538">
                  <c:v>3.8288888888888888</c:v>
                </c:pt>
                <c:pt idx="9539">
                  <c:v>3.8291666666666657</c:v>
                </c:pt>
                <c:pt idx="9540">
                  <c:v>3.8297222222222231</c:v>
                </c:pt>
                <c:pt idx="9541">
                  <c:v>3.8299999999999983</c:v>
                </c:pt>
                <c:pt idx="9542">
                  <c:v>3.8305555555555557</c:v>
                </c:pt>
                <c:pt idx="9543">
                  <c:v>3.8311111111111131</c:v>
                </c:pt>
                <c:pt idx="9544">
                  <c:v>3.831666666666667</c:v>
                </c:pt>
                <c:pt idx="9545">
                  <c:v>3.8319444444444422</c:v>
                </c:pt>
                <c:pt idx="9546">
                  <c:v>3.8324999999999996</c:v>
                </c:pt>
                <c:pt idx="9547">
                  <c:v>3.8327777777777783</c:v>
                </c:pt>
                <c:pt idx="9548">
                  <c:v>3.8333333333333321</c:v>
                </c:pt>
                <c:pt idx="9549">
                  <c:v>3.8338888888888896</c:v>
                </c:pt>
                <c:pt idx="9550">
                  <c:v>3.8344444444444434</c:v>
                </c:pt>
                <c:pt idx="9551">
                  <c:v>3.8350000000000009</c:v>
                </c:pt>
                <c:pt idx="9552">
                  <c:v>3.835277777777776</c:v>
                </c:pt>
                <c:pt idx="9553">
                  <c:v>3.8358333333333334</c:v>
                </c:pt>
                <c:pt idx="9554">
                  <c:v>3.8363888888888908</c:v>
                </c:pt>
                <c:pt idx="9555">
                  <c:v>3.836666666666666</c:v>
                </c:pt>
                <c:pt idx="9556">
                  <c:v>3.8369444444444447</c:v>
                </c:pt>
                <c:pt idx="9557">
                  <c:v>3.8372222222222199</c:v>
                </c:pt>
                <c:pt idx="9558">
                  <c:v>3.838055555555556</c:v>
                </c:pt>
                <c:pt idx="9559">
                  <c:v>3.8383333333333347</c:v>
                </c:pt>
                <c:pt idx="9560">
                  <c:v>3.8388888888888886</c:v>
                </c:pt>
                <c:pt idx="9561">
                  <c:v>3.8394444444444442</c:v>
                </c:pt>
                <c:pt idx="9562">
                  <c:v>3.84</c:v>
                </c:pt>
                <c:pt idx="9563">
                  <c:v>3.8405555555555537</c:v>
                </c:pt>
                <c:pt idx="9564">
                  <c:v>3.8408333333333324</c:v>
                </c:pt>
                <c:pt idx="9565">
                  <c:v>3.8411111111111111</c:v>
                </c:pt>
                <c:pt idx="9566">
                  <c:v>3.8416666666666686</c:v>
                </c:pt>
                <c:pt idx="9567">
                  <c:v>3.8422222222222224</c:v>
                </c:pt>
                <c:pt idx="9568">
                  <c:v>3.8427777777777781</c:v>
                </c:pt>
                <c:pt idx="9569">
                  <c:v>3.843055555555555</c:v>
                </c:pt>
                <c:pt idx="9570">
                  <c:v>3.8433333333333337</c:v>
                </c:pt>
                <c:pt idx="9571">
                  <c:v>3.8436111111111124</c:v>
                </c:pt>
                <c:pt idx="9572">
                  <c:v>3.8441666666666663</c:v>
                </c:pt>
                <c:pt idx="9573">
                  <c:v>3.844444444444445</c:v>
                </c:pt>
                <c:pt idx="9574">
                  <c:v>3.8450000000000024</c:v>
                </c:pt>
                <c:pt idx="9575">
                  <c:v>3.8452777777777776</c:v>
                </c:pt>
                <c:pt idx="9576">
                  <c:v>3.8458333333333314</c:v>
                </c:pt>
                <c:pt idx="9577">
                  <c:v>3.8461111111111101</c:v>
                </c:pt>
                <c:pt idx="9578">
                  <c:v>3.8466666666666658</c:v>
                </c:pt>
                <c:pt idx="9579">
                  <c:v>3.8472222222222214</c:v>
                </c:pt>
                <c:pt idx="9580">
                  <c:v>3.8475000000000001</c:v>
                </c:pt>
                <c:pt idx="9581">
                  <c:v>3.8477777777777753</c:v>
                </c:pt>
                <c:pt idx="9582">
                  <c:v>3.8483333333333327</c:v>
                </c:pt>
                <c:pt idx="9583">
                  <c:v>3.8486111111111114</c:v>
                </c:pt>
                <c:pt idx="9584">
                  <c:v>3.8488888888888901</c:v>
                </c:pt>
                <c:pt idx="9585">
                  <c:v>3.849444444444444</c:v>
                </c:pt>
                <c:pt idx="9586">
                  <c:v>3.8499999999999996</c:v>
                </c:pt>
                <c:pt idx="9587">
                  <c:v>3.8505555555555553</c:v>
                </c:pt>
                <c:pt idx="9588">
                  <c:v>3.850833333333334</c:v>
                </c:pt>
                <c:pt idx="9589">
                  <c:v>3.8511111111111092</c:v>
                </c:pt>
                <c:pt idx="9590">
                  <c:v>3.8516666666666666</c:v>
                </c:pt>
                <c:pt idx="9591">
                  <c:v>3.852222222222224</c:v>
                </c:pt>
                <c:pt idx="9592">
                  <c:v>3.8527777777777779</c:v>
                </c:pt>
                <c:pt idx="9593">
                  <c:v>3.853055555555553</c:v>
                </c:pt>
                <c:pt idx="9594">
                  <c:v>3.8536111111111104</c:v>
                </c:pt>
                <c:pt idx="9595">
                  <c:v>3.8538888888888891</c:v>
                </c:pt>
                <c:pt idx="9596">
                  <c:v>3.854444444444443</c:v>
                </c:pt>
                <c:pt idx="9597">
                  <c:v>3.8547222222222217</c:v>
                </c:pt>
                <c:pt idx="9598">
                  <c:v>3.8550000000000004</c:v>
                </c:pt>
                <c:pt idx="9599">
                  <c:v>3.8555555555555578</c:v>
                </c:pt>
                <c:pt idx="9600">
                  <c:v>3.855833333333333</c:v>
                </c:pt>
                <c:pt idx="9601">
                  <c:v>3.8563888888888869</c:v>
                </c:pt>
                <c:pt idx="9602">
                  <c:v>3.8569444444444443</c:v>
                </c:pt>
                <c:pt idx="9603">
                  <c:v>3.8572222222222212</c:v>
                </c:pt>
                <c:pt idx="9604">
                  <c:v>3.8575000000000017</c:v>
                </c:pt>
                <c:pt idx="9605">
                  <c:v>3.8580555555555556</c:v>
                </c:pt>
                <c:pt idx="9606">
                  <c:v>3.8586111111111112</c:v>
                </c:pt>
                <c:pt idx="9607">
                  <c:v>3.8591666666666669</c:v>
                </c:pt>
                <c:pt idx="9608">
                  <c:v>3.8594444444444456</c:v>
                </c:pt>
                <c:pt idx="9609">
                  <c:v>3.8597222222222207</c:v>
                </c:pt>
                <c:pt idx="9610">
                  <c:v>3.8602777777777781</c:v>
                </c:pt>
                <c:pt idx="9611">
                  <c:v>3.8605555555555551</c:v>
                </c:pt>
                <c:pt idx="9612">
                  <c:v>3.8611111111111107</c:v>
                </c:pt>
                <c:pt idx="9613">
                  <c:v>3.8613888888888894</c:v>
                </c:pt>
                <c:pt idx="9614">
                  <c:v>3.8619444444444451</c:v>
                </c:pt>
                <c:pt idx="9615">
                  <c:v>3.8625000000000007</c:v>
                </c:pt>
                <c:pt idx="9616">
                  <c:v>3.8627777777777794</c:v>
                </c:pt>
                <c:pt idx="9617">
                  <c:v>3.8630555555555546</c:v>
                </c:pt>
                <c:pt idx="9618">
                  <c:v>3.8636111111111084</c:v>
                </c:pt>
                <c:pt idx="9619">
                  <c:v>3.8641666666666659</c:v>
                </c:pt>
                <c:pt idx="9620">
                  <c:v>3.8644444444444446</c:v>
                </c:pt>
                <c:pt idx="9621">
                  <c:v>3.8649999999999984</c:v>
                </c:pt>
                <c:pt idx="9622">
                  <c:v>3.8652777777777771</c:v>
                </c:pt>
                <c:pt idx="9623">
                  <c:v>3.8658333333333328</c:v>
                </c:pt>
                <c:pt idx="9624">
                  <c:v>3.8661111111111133</c:v>
                </c:pt>
                <c:pt idx="9625">
                  <c:v>3.8666666666666671</c:v>
                </c:pt>
                <c:pt idx="9626">
                  <c:v>3.8669444444444423</c:v>
                </c:pt>
                <c:pt idx="9627">
                  <c:v>3.8674999999999997</c:v>
                </c:pt>
                <c:pt idx="9628">
                  <c:v>3.8677777777777784</c:v>
                </c:pt>
                <c:pt idx="9629">
                  <c:v>3.8680555555555571</c:v>
                </c:pt>
                <c:pt idx="9630">
                  <c:v>3.868611111111111</c:v>
                </c:pt>
                <c:pt idx="9631">
                  <c:v>3.8688888888888862</c:v>
                </c:pt>
                <c:pt idx="9632">
                  <c:v>3.8691666666666666</c:v>
                </c:pt>
                <c:pt idx="9633">
                  <c:v>3.8697222222222223</c:v>
                </c:pt>
                <c:pt idx="9634">
                  <c:v>3.870000000000001</c:v>
                </c:pt>
                <c:pt idx="9635">
                  <c:v>3.8702777777777762</c:v>
                </c:pt>
                <c:pt idx="9636">
                  <c:v>3.8708333333333336</c:v>
                </c:pt>
                <c:pt idx="9637">
                  <c:v>3.8711111111111105</c:v>
                </c:pt>
                <c:pt idx="9638">
                  <c:v>3.871388888888891</c:v>
                </c:pt>
                <c:pt idx="9639">
                  <c:v>3.8719444444444449</c:v>
                </c:pt>
                <c:pt idx="9640">
                  <c:v>3.8725000000000005</c:v>
                </c:pt>
                <c:pt idx="9641">
                  <c:v>3.8730555555555561</c:v>
                </c:pt>
                <c:pt idx="9642">
                  <c:v>3.87361111111111</c:v>
                </c:pt>
                <c:pt idx="9643">
                  <c:v>3.8738888888888887</c:v>
                </c:pt>
                <c:pt idx="9644">
                  <c:v>3.8741666666666639</c:v>
                </c:pt>
                <c:pt idx="9645">
                  <c:v>3.8744444444444444</c:v>
                </c:pt>
                <c:pt idx="9646">
                  <c:v>3.8747222222222213</c:v>
                </c:pt>
                <c:pt idx="9647">
                  <c:v>3.875</c:v>
                </c:pt>
                <c:pt idx="9648">
                  <c:v>3.8755555555555539</c:v>
                </c:pt>
                <c:pt idx="9649">
                  <c:v>3.8758333333333326</c:v>
                </c:pt>
                <c:pt idx="9650">
                  <c:v>3.8763888888888882</c:v>
                </c:pt>
                <c:pt idx="9651">
                  <c:v>3.8766666666666687</c:v>
                </c:pt>
                <c:pt idx="9652">
                  <c:v>3.8769444444444439</c:v>
                </c:pt>
                <c:pt idx="9653">
                  <c:v>3.8772222222222226</c:v>
                </c:pt>
                <c:pt idx="9654">
                  <c:v>3.8777777777777782</c:v>
                </c:pt>
                <c:pt idx="9655">
                  <c:v>3.8783333333333339</c:v>
                </c:pt>
                <c:pt idx="9656">
                  <c:v>3.8786111111111126</c:v>
                </c:pt>
                <c:pt idx="9657">
                  <c:v>3.8791666666666664</c:v>
                </c:pt>
                <c:pt idx="9658">
                  <c:v>3.8794444444444451</c:v>
                </c:pt>
                <c:pt idx="9659">
                  <c:v>3.879999999999999</c:v>
                </c:pt>
                <c:pt idx="9660">
                  <c:v>3.8802777777777777</c:v>
                </c:pt>
                <c:pt idx="9661">
                  <c:v>3.8805555555555564</c:v>
                </c:pt>
                <c:pt idx="9662">
                  <c:v>3.8811111111111103</c:v>
                </c:pt>
                <c:pt idx="9663">
                  <c:v>3.8816666666666659</c:v>
                </c:pt>
                <c:pt idx="9664">
                  <c:v>3.8822222222222216</c:v>
                </c:pt>
                <c:pt idx="9665">
                  <c:v>3.8825000000000003</c:v>
                </c:pt>
                <c:pt idx="9666">
                  <c:v>3.8830555555555559</c:v>
                </c:pt>
                <c:pt idx="9667">
                  <c:v>3.8833333333333329</c:v>
                </c:pt>
                <c:pt idx="9668">
                  <c:v>3.8838888888888903</c:v>
                </c:pt>
                <c:pt idx="9669">
                  <c:v>3.8844444444444441</c:v>
                </c:pt>
                <c:pt idx="9670">
                  <c:v>3.8847222222222229</c:v>
                </c:pt>
                <c:pt idx="9671">
                  <c:v>3.8852777777777767</c:v>
                </c:pt>
                <c:pt idx="9672">
                  <c:v>3.8855555555555554</c:v>
                </c:pt>
                <c:pt idx="9673">
                  <c:v>3.8858333333333341</c:v>
                </c:pt>
                <c:pt idx="9674">
                  <c:v>3.886388888888888</c:v>
                </c:pt>
                <c:pt idx="9675">
                  <c:v>3.8866666666666667</c:v>
                </c:pt>
                <c:pt idx="9676">
                  <c:v>3.8869444444444436</c:v>
                </c:pt>
                <c:pt idx="9677">
                  <c:v>3.8872222222222241</c:v>
                </c:pt>
                <c:pt idx="9678">
                  <c:v>3.887777777777778</c:v>
                </c:pt>
                <c:pt idx="9679">
                  <c:v>3.8883333333333336</c:v>
                </c:pt>
                <c:pt idx="9680">
                  <c:v>3.8886111111111106</c:v>
                </c:pt>
                <c:pt idx="9681">
                  <c:v>3.889166666666668</c:v>
                </c:pt>
                <c:pt idx="9682">
                  <c:v>3.8894444444444431</c:v>
                </c:pt>
                <c:pt idx="9683">
                  <c:v>3.8900000000000006</c:v>
                </c:pt>
                <c:pt idx="9684">
                  <c:v>3.8902777777777775</c:v>
                </c:pt>
                <c:pt idx="9685">
                  <c:v>3.8908333333333331</c:v>
                </c:pt>
                <c:pt idx="9686">
                  <c:v>3.891388888888887</c:v>
                </c:pt>
                <c:pt idx="9687">
                  <c:v>3.8916666666666657</c:v>
                </c:pt>
                <c:pt idx="9688">
                  <c:v>3.8922222222222214</c:v>
                </c:pt>
                <c:pt idx="9689">
                  <c:v>3.892777777777777</c:v>
                </c:pt>
                <c:pt idx="9690">
                  <c:v>3.8933333333333309</c:v>
                </c:pt>
                <c:pt idx="9691">
                  <c:v>3.8936111111111114</c:v>
                </c:pt>
                <c:pt idx="9692">
                  <c:v>3.894166666666667</c:v>
                </c:pt>
                <c:pt idx="9693">
                  <c:v>3.8947222222222209</c:v>
                </c:pt>
                <c:pt idx="9694">
                  <c:v>3.8952777777777783</c:v>
                </c:pt>
                <c:pt idx="9695">
                  <c:v>3.8955555555555552</c:v>
                </c:pt>
                <c:pt idx="9696">
                  <c:v>3.8961111111111109</c:v>
                </c:pt>
                <c:pt idx="9697">
                  <c:v>3.8963888888888896</c:v>
                </c:pt>
                <c:pt idx="9698">
                  <c:v>3.8966666666666647</c:v>
                </c:pt>
                <c:pt idx="9699">
                  <c:v>3.8969444444444434</c:v>
                </c:pt>
                <c:pt idx="9700">
                  <c:v>3.8972222222222221</c:v>
                </c:pt>
                <c:pt idx="9701">
                  <c:v>3.8977777777777796</c:v>
                </c:pt>
                <c:pt idx="9702">
                  <c:v>3.8983333333333334</c:v>
                </c:pt>
                <c:pt idx="9703">
                  <c:v>3.8986111111111086</c:v>
                </c:pt>
                <c:pt idx="9704">
                  <c:v>3.899166666666666</c:v>
                </c:pt>
                <c:pt idx="9705">
                  <c:v>3.8997222222222234</c:v>
                </c:pt>
                <c:pt idx="9706">
                  <c:v>3.8999999999999986</c:v>
                </c:pt>
                <c:pt idx="9707">
                  <c:v>3.900555555555556</c:v>
                </c:pt>
                <c:pt idx="9708">
                  <c:v>3.9008333333333329</c:v>
                </c:pt>
                <c:pt idx="9709">
                  <c:v>3.9013888888888886</c:v>
                </c:pt>
                <c:pt idx="9710">
                  <c:v>3.9016666666666673</c:v>
                </c:pt>
                <c:pt idx="9711">
                  <c:v>3.9022222222222229</c:v>
                </c:pt>
                <c:pt idx="9712">
                  <c:v>3.9027777777777768</c:v>
                </c:pt>
                <c:pt idx="9713">
                  <c:v>3.9033333333333324</c:v>
                </c:pt>
                <c:pt idx="9714">
                  <c:v>3.9036111111111111</c:v>
                </c:pt>
                <c:pt idx="9715">
                  <c:v>3.9041666666666668</c:v>
                </c:pt>
                <c:pt idx="9716">
                  <c:v>3.9047222222222224</c:v>
                </c:pt>
                <c:pt idx="9717">
                  <c:v>3.9050000000000011</c:v>
                </c:pt>
                <c:pt idx="9718">
                  <c:v>3.905555555555555</c:v>
                </c:pt>
                <c:pt idx="9719">
                  <c:v>3.9058333333333337</c:v>
                </c:pt>
                <c:pt idx="9720">
                  <c:v>3.9061111111111106</c:v>
                </c:pt>
                <c:pt idx="9721">
                  <c:v>3.906944444444445</c:v>
                </c:pt>
                <c:pt idx="9722">
                  <c:v>3.9072222222222202</c:v>
                </c:pt>
                <c:pt idx="9723">
                  <c:v>3.9075000000000006</c:v>
                </c:pt>
                <c:pt idx="9724">
                  <c:v>3.9080555555555545</c:v>
                </c:pt>
                <c:pt idx="9725">
                  <c:v>3.908333333333335</c:v>
                </c:pt>
                <c:pt idx="9726">
                  <c:v>3.9088888888888889</c:v>
                </c:pt>
                <c:pt idx="9727">
                  <c:v>3.909166666666664</c:v>
                </c:pt>
                <c:pt idx="9728">
                  <c:v>3.9094444444444445</c:v>
                </c:pt>
                <c:pt idx="9729">
                  <c:v>3.9097222222222214</c:v>
                </c:pt>
                <c:pt idx="9730">
                  <c:v>3.9102777777777789</c:v>
                </c:pt>
                <c:pt idx="9731">
                  <c:v>3.9108333333333327</c:v>
                </c:pt>
                <c:pt idx="9732">
                  <c:v>3.9111111111111114</c:v>
                </c:pt>
                <c:pt idx="9733">
                  <c:v>3.9113888888888884</c:v>
                </c:pt>
                <c:pt idx="9734">
                  <c:v>3.9116666666666688</c:v>
                </c:pt>
                <c:pt idx="9735">
                  <c:v>3.911944444444444</c:v>
                </c:pt>
                <c:pt idx="9736">
                  <c:v>3.9122222222222227</c:v>
                </c:pt>
                <c:pt idx="9737">
                  <c:v>3.9124999999999979</c:v>
                </c:pt>
                <c:pt idx="9738">
                  <c:v>3.9130555555555553</c:v>
                </c:pt>
                <c:pt idx="9739">
                  <c:v>3.9136111111111127</c:v>
                </c:pt>
                <c:pt idx="9740">
                  <c:v>3.9138888888888879</c:v>
                </c:pt>
                <c:pt idx="9741">
                  <c:v>3.9141666666666666</c:v>
                </c:pt>
                <c:pt idx="9742">
                  <c:v>3.9147222222222222</c:v>
                </c:pt>
                <c:pt idx="9743">
                  <c:v>3.9149999999999991</c:v>
                </c:pt>
                <c:pt idx="9744">
                  <c:v>3.9155555555555566</c:v>
                </c:pt>
                <c:pt idx="9745">
                  <c:v>3.9158333333333317</c:v>
                </c:pt>
                <c:pt idx="9746">
                  <c:v>3.9161111111111104</c:v>
                </c:pt>
                <c:pt idx="9747">
                  <c:v>3.9163888888888891</c:v>
                </c:pt>
                <c:pt idx="9748">
                  <c:v>3.9169444444444466</c:v>
                </c:pt>
                <c:pt idx="9749">
                  <c:v>3.9175000000000004</c:v>
                </c:pt>
                <c:pt idx="9750">
                  <c:v>3.9177777777777756</c:v>
                </c:pt>
                <c:pt idx="9751">
                  <c:v>3.918333333333333</c:v>
                </c:pt>
                <c:pt idx="9752">
                  <c:v>3.9188888888888904</c:v>
                </c:pt>
                <c:pt idx="9753">
                  <c:v>3.9194444444444443</c:v>
                </c:pt>
                <c:pt idx="9754">
                  <c:v>3.9197222222222194</c:v>
                </c:pt>
                <c:pt idx="9755">
                  <c:v>3.9202777777777769</c:v>
                </c:pt>
                <c:pt idx="9756">
                  <c:v>3.9208333333333343</c:v>
                </c:pt>
                <c:pt idx="9757">
                  <c:v>3.9211111111111094</c:v>
                </c:pt>
                <c:pt idx="9758">
                  <c:v>3.9213888888888881</c:v>
                </c:pt>
                <c:pt idx="9759">
                  <c:v>3.9216666666666669</c:v>
                </c:pt>
                <c:pt idx="9760">
                  <c:v>3.9222222222222243</c:v>
                </c:pt>
                <c:pt idx="9761">
                  <c:v>3.9224999999999994</c:v>
                </c:pt>
                <c:pt idx="9762">
                  <c:v>3.9230555555555533</c:v>
                </c:pt>
                <c:pt idx="9763">
                  <c:v>3.9233333333333338</c:v>
                </c:pt>
                <c:pt idx="9764">
                  <c:v>3.9236111111111107</c:v>
                </c:pt>
                <c:pt idx="9765">
                  <c:v>3.9238888888888894</c:v>
                </c:pt>
                <c:pt idx="9766">
                  <c:v>3.9244444444444433</c:v>
                </c:pt>
                <c:pt idx="9767">
                  <c:v>3.9250000000000007</c:v>
                </c:pt>
                <c:pt idx="9768">
                  <c:v>3.9252777777777776</c:v>
                </c:pt>
                <c:pt idx="9769">
                  <c:v>3.9258333333333333</c:v>
                </c:pt>
                <c:pt idx="9770">
                  <c:v>3.926111111111112</c:v>
                </c:pt>
                <c:pt idx="9771">
                  <c:v>3.9266666666666659</c:v>
                </c:pt>
                <c:pt idx="9772">
                  <c:v>3.9269444444444446</c:v>
                </c:pt>
                <c:pt idx="9773">
                  <c:v>3.9272222222222215</c:v>
                </c:pt>
                <c:pt idx="9774">
                  <c:v>3.927500000000002</c:v>
                </c:pt>
                <c:pt idx="9775">
                  <c:v>3.9277777777777771</c:v>
                </c:pt>
                <c:pt idx="9776">
                  <c:v>3.9280555555555559</c:v>
                </c:pt>
                <c:pt idx="9777">
                  <c:v>3.9286111111111115</c:v>
                </c:pt>
                <c:pt idx="9778">
                  <c:v>3.9288888888888884</c:v>
                </c:pt>
                <c:pt idx="9779">
                  <c:v>3.9294444444444458</c:v>
                </c:pt>
                <c:pt idx="9780">
                  <c:v>3.929722222222221</c:v>
                </c:pt>
                <c:pt idx="9781">
                  <c:v>3.9302777777777784</c:v>
                </c:pt>
                <c:pt idx="9782">
                  <c:v>3.9308333333333323</c:v>
                </c:pt>
                <c:pt idx="9783">
                  <c:v>3.931111111111111</c:v>
                </c:pt>
                <c:pt idx="9784">
                  <c:v>3.9316666666666649</c:v>
                </c:pt>
                <c:pt idx="9785">
                  <c:v>3.9319444444444436</c:v>
                </c:pt>
                <c:pt idx="9786">
                  <c:v>3.9324999999999992</c:v>
                </c:pt>
                <c:pt idx="9787">
                  <c:v>3.9330555555555549</c:v>
                </c:pt>
                <c:pt idx="9788">
                  <c:v>3.9333333333333336</c:v>
                </c:pt>
                <c:pt idx="9789">
                  <c:v>3.9336111111111087</c:v>
                </c:pt>
                <c:pt idx="9790">
                  <c:v>3.9338888888888892</c:v>
                </c:pt>
                <c:pt idx="9791">
                  <c:v>3.9344444444444449</c:v>
                </c:pt>
                <c:pt idx="9792">
                  <c:v>3.9349999999999987</c:v>
                </c:pt>
                <c:pt idx="9793">
                  <c:v>3.9352777777777774</c:v>
                </c:pt>
                <c:pt idx="9794">
                  <c:v>3.9355555555555561</c:v>
                </c:pt>
                <c:pt idx="9795">
                  <c:v>3.9358333333333331</c:v>
                </c:pt>
                <c:pt idx="9796">
                  <c:v>3.9363888888888887</c:v>
                </c:pt>
                <c:pt idx="9797">
                  <c:v>3.9366666666666674</c:v>
                </c:pt>
                <c:pt idx="9798">
                  <c:v>3.9372222222222213</c:v>
                </c:pt>
                <c:pt idx="9799">
                  <c:v>3.9375</c:v>
                </c:pt>
                <c:pt idx="9800">
                  <c:v>3.9377777777777769</c:v>
                </c:pt>
                <c:pt idx="9801">
                  <c:v>3.9380555555555574</c:v>
                </c:pt>
                <c:pt idx="9802">
                  <c:v>3.9386111111111113</c:v>
                </c:pt>
                <c:pt idx="9803">
                  <c:v>3.9391666666666669</c:v>
                </c:pt>
                <c:pt idx="9804">
                  <c:v>3.9394444444444439</c:v>
                </c:pt>
                <c:pt idx="9805">
                  <c:v>3.9400000000000013</c:v>
                </c:pt>
                <c:pt idx="9806">
                  <c:v>3.9402777777777764</c:v>
                </c:pt>
                <c:pt idx="9807">
                  <c:v>3.9411111111111108</c:v>
                </c:pt>
                <c:pt idx="9808">
                  <c:v>3.9413888888888913</c:v>
                </c:pt>
                <c:pt idx="9809">
                  <c:v>3.9416666666666664</c:v>
                </c:pt>
                <c:pt idx="9810">
                  <c:v>3.9422222222222203</c:v>
                </c:pt>
                <c:pt idx="9811">
                  <c:v>3.942499999999999</c:v>
                </c:pt>
                <c:pt idx="9812">
                  <c:v>3.9430555555555546</c:v>
                </c:pt>
                <c:pt idx="9813">
                  <c:v>3.9436111111111103</c:v>
                </c:pt>
                <c:pt idx="9814">
                  <c:v>3.943888888888889</c:v>
                </c:pt>
                <c:pt idx="9815">
                  <c:v>3.9441666666666642</c:v>
                </c:pt>
                <c:pt idx="9816">
                  <c:v>3.9444444444444446</c:v>
                </c:pt>
                <c:pt idx="9817">
                  <c:v>3.9450000000000003</c:v>
                </c:pt>
                <c:pt idx="9818">
                  <c:v>3.945277777777779</c:v>
                </c:pt>
                <c:pt idx="9819">
                  <c:v>3.9455555555555542</c:v>
                </c:pt>
                <c:pt idx="9820">
                  <c:v>3.9461111111111116</c:v>
                </c:pt>
                <c:pt idx="9821">
                  <c:v>3.946666666666669</c:v>
                </c:pt>
                <c:pt idx="9822">
                  <c:v>3.9469444444444441</c:v>
                </c:pt>
                <c:pt idx="9823">
                  <c:v>3.947499999999998</c:v>
                </c:pt>
                <c:pt idx="9824">
                  <c:v>3.9480555555555554</c:v>
                </c:pt>
                <c:pt idx="9825">
                  <c:v>3.9483333333333324</c:v>
                </c:pt>
                <c:pt idx="9826">
                  <c:v>3.9486111111111128</c:v>
                </c:pt>
                <c:pt idx="9827">
                  <c:v>3.948888888888888</c:v>
                </c:pt>
                <c:pt idx="9828">
                  <c:v>3.9494444444444419</c:v>
                </c:pt>
                <c:pt idx="9829">
                  <c:v>3.9497222222222224</c:v>
                </c:pt>
                <c:pt idx="9830">
                  <c:v>3.950277777777778</c:v>
                </c:pt>
                <c:pt idx="9831">
                  <c:v>3.9508333333333319</c:v>
                </c:pt>
                <c:pt idx="9832">
                  <c:v>3.9511111111111106</c:v>
                </c:pt>
                <c:pt idx="9833">
                  <c:v>3.9513888888888893</c:v>
                </c:pt>
                <c:pt idx="9834">
                  <c:v>3.9519444444444467</c:v>
                </c:pt>
                <c:pt idx="9835">
                  <c:v>3.9522222222222219</c:v>
                </c:pt>
                <c:pt idx="9836">
                  <c:v>3.9527777777777757</c:v>
                </c:pt>
                <c:pt idx="9837">
                  <c:v>3.9533333333333331</c:v>
                </c:pt>
                <c:pt idx="9838">
                  <c:v>3.9536111111111101</c:v>
                </c:pt>
                <c:pt idx="9839">
                  <c:v>3.9538888888888906</c:v>
                </c:pt>
                <c:pt idx="9840">
                  <c:v>3.9541666666666657</c:v>
                </c:pt>
                <c:pt idx="9841">
                  <c:v>3.9544444444444444</c:v>
                </c:pt>
                <c:pt idx="9842">
                  <c:v>3.9547222222222196</c:v>
                </c:pt>
                <c:pt idx="9843">
                  <c:v>3.9550000000000001</c:v>
                </c:pt>
                <c:pt idx="9844">
                  <c:v>3.9555555555555557</c:v>
                </c:pt>
                <c:pt idx="9845">
                  <c:v>3.9561111111111096</c:v>
                </c:pt>
                <c:pt idx="9846">
                  <c:v>3.9563888888888883</c:v>
                </c:pt>
                <c:pt idx="9847">
                  <c:v>3.9569444444444439</c:v>
                </c:pt>
                <c:pt idx="9848">
                  <c:v>3.9572222222222244</c:v>
                </c:pt>
                <c:pt idx="9849">
                  <c:v>3.9574999999999996</c:v>
                </c:pt>
                <c:pt idx="9850">
                  <c:v>3.9577777777777783</c:v>
                </c:pt>
                <c:pt idx="9851">
                  <c:v>3.9580555555555534</c:v>
                </c:pt>
                <c:pt idx="9852">
                  <c:v>3.9586111111111109</c:v>
                </c:pt>
                <c:pt idx="9853">
                  <c:v>3.9591666666666683</c:v>
                </c:pt>
                <c:pt idx="9854">
                  <c:v>3.9597222222222221</c:v>
                </c:pt>
                <c:pt idx="9855">
                  <c:v>3.9599999999999973</c:v>
                </c:pt>
                <c:pt idx="9856">
                  <c:v>3.9602777777777778</c:v>
                </c:pt>
                <c:pt idx="9857">
                  <c:v>3.9608333333333334</c:v>
                </c:pt>
                <c:pt idx="9858">
                  <c:v>3.9611111111111121</c:v>
                </c:pt>
                <c:pt idx="9859">
                  <c:v>3.9613888888888873</c:v>
                </c:pt>
                <c:pt idx="9860">
                  <c:v>3.9619444444444447</c:v>
                </c:pt>
                <c:pt idx="9861">
                  <c:v>3.9625000000000021</c:v>
                </c:pt>
                <c:pt idx="9862">
                  <c:v>3.963055555555556</c:v>
                </c:pt>
                <c:pt idx="9863">
                  <c:v>3.9633333333333312</c:v>
                </c:pt>
                <c:pt idx="9864">
                  <c:v>3.9636111111111116</c:v>
                </c:pt>
                <c:pt idx="9865">
                  <c:v>3.9641666666666673</c:v>
                </c:pt>
                <c:pt idx="9866">
                  <c:v>3.964444444444446</c:v>
                </c:pt>
                <c:pt idx="9867">
                  <c:v>3.9649999999999999</c:v>
                </c:pt>
                <c:pt idx="9868">
                  <c:v>3.965277777777775</c:v>
                </c:pt>
                <c:pt idx="9869">
                  <c:v>3.9658333333333324</c:v>
                </c:pt>
                <c:pt idx="9870">
                  <c:v>3.9661111111111111</c:v>
                </c:pt>
                <c:pt idx="9871">
                  <c:v>3.9663888888888899</c:v>
                </c:pt>
                <c:pt idx="9872">
                  <c:v>3.9669444444444437</c:v>
                </c:pt>
                <c:pt idx="9873">
                  <c:v>3.9672222222222224</c:v>
                </c:pt>
                <c:pt idx="9874">
                  <c:v>3.9677777777777798</c:v>
                </c:pt>
                <c:pt idx="9875">
                  <c:v>3.968055555555555</c:v>
                </c:pt>
                <c:pt idx="9876">
                  <c:v>3.9686111111111089</c:v>
                </c:pt>
                <c:pt idx="9877">
                  <c:v>3.9691666666666663</c:v>
                </c:pt>
                <c:pt idx="9878">
                  <c:v>3.9697222222222237</c:v>
                </c:pt>
                <c:pt idx="9879">
                  <c:v>3.9699999999999989</c:v>
                </c:pt>
                <c:pt idx="9880">
                  <c:v>3.9705555555555527</c:v>
                </c:pt>
                <c:pt idx="9881">
                  <c:v>3.9708333333333332</c:v>
                </c:pt>
                <c:pt idx="9882">
                  <c:v>3.9711111111111101</c:v>
                </c:pt>
                <c:pt idx="9883">
                  <c:v>3.9716666666666676</c:v>
                </c:pt>
                <c:pt idx="9884">
                  <c:v>3.9719444444444427</c:v>
                </c:pt>
                <c:pt idx="9885">
                  <c:v>3.9725000000000001</c:v>
                </c:pt>
                <c:pt idx="9886">
                  <c:v>3.9727777777777771</c:v>
                </c:pt>
                <c:pt idx="9887">
                  <c:v>3.9733333333333327</c:v>
                </c:pt>
                <c:pt idx="9888">
                  <c:v>3.9738888888888866</c:v>
                </c:pt>
                <c:pt idx="9889">
                  <c:v>3.9741666666666671</c:v>
                </c:pt>
                <c:pt idx="9890">
                  <c:v>3.9747222222222227</c:v>
                </c:pt>
                <c:pt idx="9891">
                  <c:v>3.9750000000000014</c:v>
                </c:pt>
                <c:pt idx="9892">
                  <c:v>3.9752777777777766</c:v>
                </c:pt>
                <c:pt idx="9893">
                  <c:v>3.975833333333334</c:v>
                </c:pt>
                <c:pt idx="9894">
                  <c:v>3.9761111111111109</c:v>
                </c:pt>
                <c:pt idx="9895">
                  <c:v>3.9763888888888879</c:v>
                </c:pt>
                <c:pt idx="9896">
                  <c:v>3.9769444444444453</c:v>
                </c:pt>
                <c:pt idx="9897">
                  <c:v>3.9772222222222204</c:v>
                </c:pt>
                <c:pt idx="9898">
                  <c:v>3.9777777777777779</c:v>
                </c:pt>
                <c:pt idx="9899">
                  <c:v>3.9780555555555548</c:v>
                </c:pt>
                <c:pt idx="9900">
                  <c:v>3.9786111111111104</c:v>
                </c:pt>
                <c:pt idx="9901">
                  <c:v>3.9791666666666643</c:v>
                </c:pt>
                <c:pt idx="9902">
                  <c:v>3.9794444444444448</c:v>
                </c:pt>
                <c:pt idx="9903">
                  <c:v>3.9797222222222217</c:v>
                </c:pt>
                <c:pt idx="9904">
                  <c:v>3.9802777777777791</c:v>
                </c:pt>
                <c:pt idx="9905">
                  <c:v>3.9805555555555543</c:v>
                </c:pt>
                <c:pt idx="9906">
                  <c:v>3.980833333333333</c:v>
                </c:pt>
                <c:pt idx="9907">
                  <c:v>3.9813888888888886</c:v>
                </c:pt>
                <c:pt idx="9908">
                  <c:v>3.9816666666666691</c:v>
                </c:pt>
                <c:pt idx="9909">
                  <c:v>3.982222222222223</c:v>
                </c:pt>
                <c:pt idx="9910">
                  <c:v>3.9827777777777769</c:v>
                </c:pt>
                <c:pt idx="9911">
                  <c:v>3.9830555555555556</c:v>
                </c:pt>
                <c:pt idx="9912">
                  <c:v>3.9833333333333325</c:v>
                </c:pt>
                <c:pt idx="9913">
                  <c:v>3.9838888888888881</c:v>
                </c:pt>
                <c:pt idx="9914">
                  <c:v>3.984444444444442</c:v>
                </c:pt>
                <c:pt idx="9915">
                  <c:v>3.9847222222222225</c:v>
                </c:pt>
                <c:pt idx="9916">
                  <c:v>3.9852777777777781</c:v>
                </c:pt>
                <c:pt idx="9917">
                  <c:v>3.9855555555555569</c:v>
                </c:pt>
                <c:pt idx="9918">
                  <c:v>3.985833333333332</c:v>
                </c:pt>
                <c:pt idx="9919">
                  <c:v>3.9861111111111107</c:v>
                </c:pt>
                <c:pt idx="9920">
                  <c:v>3.9866666666666664</c:v>
                </c:pt>
                <c:pt idx="9921">
                  <c:v>3.9869444444444468</c:v>
                </c:pt>
                <c:pt idx="9922">
                  <c:v>3.9875000000000007</c:v>
                </c:pt>
                <c:pt idx="9923">
                  <c:v>3.9880555555555546</c:v>
                </c:pt>
                <c:pt idx="9924">
                  <c:v>3.9886111111111102</c:v>
                </c:pt>
                <c:pt idx="9925">
                  <c:v>3.9888888888888907</c:v>
                </c:pt>
                <c:pt idx="9926">
                  <c:v>3.9891666666666659</c:v>
                </c:pt>
                <c:pt idx="9927">
                  <c:v>3.9897222222222197</c:v>
                </c:pt>
                <c:pt idx="9928">
                  <c:v>3.9902777777777771</c:v>
                </c:pt>
                <c:pt idx="9929">
                  <c:v>3.9905555555555559</c:v>
                </c:pt>
                <c:pt idx="9930">
                  <c:v>3.9911111111111097</c:v>
                </c:pt>
                <c:pt idx="9931">
                  <c:v>3.9916666666666671</c:v>
                </c:pt>
                <c:pt idx="9932">
                  <c:v>3.9919444444444441</c:v>
                </c:pt>
                <c:pt idx="9933">
                  <c:v>3.9922222222222246</c:v>
                </c:pt>
                <c:pt idx="9934">
                  <c:v>3.9924999999999997</c:v>
                </c:pt>
                <c:pt idx="9935">
                  <c:v>3.9930555555555536</c:v>
                </c:pt>
                <c:pt idx="9936">
                  <c:v>3.9933333333333323</c:v>
                </c:pt>
                <c:pt idx="9937">
                  <c:v>3.993611111111111</c:v>
                </c:pt>
                <c:pt idx="9938">
                  <c:v>3.9941666666666684</c:v>
                </c:pt>
                <c:pt idx="9939">
                  <c:v>3.9944444444444436</c:v>
                </c:pt>
                <c:pt idx="9940">
                  <c:v>3.9949999999999974</c:v>
                </c:pt>
                <c:pt idx="9941">
                  <c:v>3.9952777777777779</c:v>
                </c:pt>
                <c:pt idx="9942">
                  <c:v>3.9958333333333336</c:v>
                </c:pt>
                <c:pt idx="9943">
                  <c:v>3.9961111111111123</c:v>
                </c:pt>
                <c:pt idx="9944">
                  <c:v>3.9966666666666661</c:v>
                </c:pt>
                <c:pt idx="9945">
                  <c:v>3.9972222222222218</c:v>
                </c:pt>
                <c:pt idx="9946">
                  <c:v>3.9975000000000023</c:v>
                </c:pt>
                <c:pt idx="9947">
                  <c:v>3.9980555555555561</c:v>
                </c:pt>
                <c:pt idx="9948">
                  <c:v>3.9983333333333313</c:v>
                </c:pt>
                <c:pt idx="9949">
                  <c:v>3.9986111111111118</c:v>
                </c:pt>
                <c:pt idx="9950">
                  <c:v>3.9991666666666656</c:v>
                </c:pt>
                <c:pt idx="9951">
                  <c:v>3.9997222222222213</c:v>
                </c:pt>
                <c:pt idx="9952">
                  <c:v>4.0002777777777752</c:v>
                </c:pt>
                <c:pt idx="9953">
                  <c:v>4.0005555555555556</c:v>
                </c:pt>
                <c:pt idx="9954">
                  <c:v>4.0008333333333326</c:v>
                </c:pt>
                <c:pt idx="9955">
                  <c:v>4.00138888888889</c:v>
                </c:pt>
                <c:pt idx="9956">
                  <c:v>4.0016666666666652</c:v>
                </c:pt>
                <c:pt idx="9957">
                  <c:v>4.0022222222222226</c:v>
                </c:pt>
                <c:pt idx="9958">
                  <c:v>4.0024999999999995</c:v>
                </c:pt>
                <c:pt idx="9959">
                  <c:v>4.0030555555555551</c:v>
                </c:pt>
                <c:pt idx="9960">
                  <c:v>4.003611111111109</c:v>
                </c:pt>
                <c:pt idx="9961">
                  <c:v>4.0038888888888895</c:v>
                </c:pt>
                <c:pt idx="9962">
                  <c:v>4.0044444444444451</c:v>
                </c:pt>
                <c:pt idx="9963">
                  <c:v>4.004999999999999</c:v>
                </c:pt>
                <c:pt idx="9964">
                  <c:v>4.0052777777777777</c:v>
                </c:pt>
                <c:pt idx="9965">
                  <c:v>4.0055555555555529</c:v>
                </c:pt>
                <c:pt idx="9966">
                  <c:v>4.0058333333333334</c:v>
                </c:pt>
                <c:pt idx="9967">
                  <c:v>4.006388888888889</c:v>
                </c:pt>
                <c:pt idx="9968">
                  <c:v>4.0069444444444429</c:v>
                </c:pt>
                <c:pt idx="9969">
                  <c:v>4.0072222222222216</c:v>
                </c:pt>
                <c:pt idx="9970">
                  <c:v>4.0075000000000003</c:v>
                </c:pt>
                <c:pt idx="9971">
                  <c:v>4.0077777777777772</c:v>
                </c:pt>
                <c:pt idx="9972">
                  <c:v>4.0080555555555577</c:v>
                </c:pt>
                <c:pt idx="9973">
                  <c:v>4.0086111111111116</c:v>
                </c:pt>
                <c:pt idx="9974">
                  <c:v>4.0091666666666672</c:v>
                </c:pt>
                <c:pt idx="9975">
                  <c:v>4.0097222222222229</c:v>
                </c:pt>
                <c:pt idx="9976">
                  <c:v>4.0102777777777767</c:v>
                </c:pt>
                <c:pt idx="9977">
                  <c:v>4.0108333333333306</c:v>
                </c:pt>
                <c:pt idx="9978">
                  <c:v>4.011388888888888</c:v>
                </c:pt>
                <c:pt idx="9979">
                  <c:v>4.0116666666666667</c:v>
                </c:pt>
                <c:pt idx="9980">
                  <c:v>4.0119444444444454</c:v>
                </c:pt>
                <c:pt idx="9981">
                  <c:v>4.0124999999999993</c:v>
                </c:pt>
                <c:pt idx="9982">
                  <c:v>4.0130555555555549</c:v>
                </c:pt>
                <c:pt idx="9983">
                  <c:v>4.0133333333333354</c:v>
                </c:pt>
                <c:pt idx="9984">
                  <c:v>4.0136111111111106</c:v>
                </c:pt>
                <c:pt idx="9985">
                  <c:v>4.0141666666666644</c:v>
                </c:pt>
                <c:pt idx="9986">
                  <c:v>4.0147222222222219</c:v>
                </c:pt>
                <c:pt idx="9987">
                  <c:v>4.0152777777777793</c:v>
                </c:pt>
                <c:pt idx="9988">
                  <c:v>4.0155555555555544</c:v>
                </c:pt>
                <c:pt idx="9989">
                  <c:v>4.0161111111111083</c:v>
                </c:pt>
                <c:pt idx="9990">
                  <c:v>4.0163888888888888</c:v>
                </c:pt>
                <c:pt idx="9991">
                  <c:v>4.0169444444444444</c:v>
                </c:pt>
                <c:pt idx="9992">
                  <c:v>4.0172222222222231</c:v>
                </c:pt>
                <c:pt idx="9993">
                  <c:v>4.017777777777777</c:v>
                </c:pt>
                <c:pt idx="9994">
                  <c:v>4.0180555555555557</c:v>
                </c:pt>
                <c:pt idx="9995">
                  <c:v>4.0186111111111131</c:v>
                </c:pt>
                <c:pt idx="9996">
                  <c:v>4.019166666666667</c:v>
                </c:pt>
                <c:pt idx="9997">
                  <c:v>4.0197222222222226</c:v>
                </c:pt>
                <c:pt idx="9998">
                  <c:v>4.0199999999999996</c:v>
                </c:pt>
                <c:pt idx="9999">
                  <c:v>4.0202777777777783</c:v>
                </c:pt>
                <c:pt idx="10000">
                  <c:v>4.020555555555557</c:v>
                </c:pt>
                <c:pt idx="10001">
                  <c:v>4.0208333333333321</c:v>
                </c:pt>
                <c:pt idx="10002">
                  <c:v>4.0213888888888896</c:v>
                </c:pt>
                <c:pt idx="10003">
                  <c:v>4.0219444444444434</c:v>
                </c:pt>
                <c:pt idx="10004">
                  <c:v>4.0225000000000009</c:v>
                </c:pt>
                <c:pt idx="10005">
                  <c:v>4.0230555555555547</c:v>
                </c:pt>
                <c:pt idx="10006">
                  <c:v>4.0233333333333334</c:v>
                </c:pt>
                <c:pt idx="10007">
                  <c:v>4.024166666666666</c:v>
                </c:pt>
                <c:pt idx="10008">
                  <c:v>4.0244444444444447</c:v>
                </c:pt>
                <c:pt idx="10009">
                  <c:v>4.0250000000000004</c:v>
                </c:pt>
                <c:pt idx="10010">
                  <c:v>4.0252777777777773</c:v>
                </c:pt>
                <c:pt idx="10011">
                  <c:v>4.025555555555556</c:v>
                </c:pt>
                <c:pt idx="10012">
                  <c:v>4.0258333333333347</c:v>
                </c:pt>
                <c:pt idx="10013">
                  <c:v>4.0263888888888886</c:v>
                </c:pt>
                <c:pt idx="10014">
                  <c:v>4.0269444444444442</c:v>
                </c:pt>
                <c:pt idx="10015">
                  <c:v>4.0274999999999999</c:v>
                </c:pt>
                <c:pt idx="10016">
                  <c:v>4.0277777777777786</c:v>
                </c:pt>
                <c:pt idx="10017">
                  <c:v>4.0280555555555537</c:v>
                </c:pt>
                <c:pt idx="10018">
                  <c:v>4.0286111111111111</c:v>
                </c:pt>
                <c:pt idx="10019">
                  <c:v>4.0288888888888881</c:v>
                </c:pt>
                <c:pt idx="10020">
                  <c:v>4.0294444444444437</c:v>
                </c:pt>
                <c:pt idx="10021">
                  <c:v>4.0297222222222224</c:v>
                </c:pt>
                <c:pt idx="10022">
                  <c:v>4.0299999999999976</c:v>
                </c:pt>
                <c:pt idx="10023">
                  <c:v>4.0302777777777781</c:v>
                </c:pt>
                <c:pt idx="10024">
                  <c:v>4.030555555555555</c:v>
                </c:pt>
                <c:pt idx="10025">
                  <c:v>4.0311111111111124</c:v>
                </c:pt>
                <c:pt idx="10026">
                  <c:v>4.0313888888888876</c:v>
                </c:pt>
                <c:pt idx="10027">
                  <c:v>4.031944444444445</c:v>
                </c:pt>
                <c:pt idx="10028">
                  <c:v>4.0322222222222219</c:v>
                </c:pt>
                <c:pt idx="10029">
                  <c:v>4.0325000000000024</c:v>
                </c:pt>
                <c:pt idx="10030">
                  <c:v>4.0327777777777776</c:v>
                </c:pt>
                <c:pt idx="10031">
                  <c:v>4.0333333333333314</c:v>
                </c:pt>
                <c:pt idx="10032">
                  <c:v>4.0336111111111101</c:v>
                </c:pt>
                <c:pt idx="10033">
                  <c:v>4.0338888888888889</c:v>
                </c:pt>
                <c:pt idx="10034">
                  <c:v>4.0344444444444463</c:v>
                </c:pt>
                <c:pt idx="10035">
                  <c:v>4.0347222222222214</c:v>
                </c:pt>
                <c:pt idx="10036">
                  <c:v>4.0350000000000001</c:v>
                </c:pt>
                <c:pt idx="10037">
                  <c:v>4.0355555555555558</c:v>
                </c:pt>
                <c:pt idx="10038">
                  <c:v>4.0358333333333327</c:v>
                </c:pt>
                <c:pt idx="10039">
                  <c:v>4.0363888888888901</c:v>
                </c:pt>
                <c:pt idx="10040">
                  <c:v>4.036944444444444</c:v>
                </c:pt>
                <c:pt idx="10041">
                  <c:v>4.0372222222222227</c:v>
                </c:pt>
                <c:pt idx="10042">
                  <c:v>4.0374999999999996</c:v>
                </c:pt>
                <c:pt idx="10043">
                  <c:v>4.0380555555555553</c:v>
                </c:pt>
                <c:pt idx="10044">
                  <c:v>4.038333333333334</c:v>
                </c:pt>
                <c:pt idx="10045">
                  <c:v>4.0386111111111092</c:v>
                </c:pt>
                <c:pt idx="10046">
                  <c:v>4.0391666666666666</c:v>
                </c:pt>
                <c:pt idx="10047">
                  <c:v>4.039722222222224</c:v>
                </c:pt>
                <c:pt idx="10048">
                  <c:v>4.0399999999999991</c:v>
                </c:pt>
                <c:pt idx="10049">
                  <c:v>4.040555555555553</c:v>
                </c:pt>
                <c:pt idx="10050">
                  <c:v>4.0411111111111104</c:v>
                </c:pt>
                <c:pt idx="10051">
                  <c:v>4.0413888888888891</c:v>
                </c:pt>
                <c:pt idx="10052">
                  <c:v>4.0416666666666679</c:v>
                </c:pt>
                <c:pt idx="10053">
                  <c:v>4.0422222222222217</c:v>
                </c:pt>
                <c:pt idx="10054">
                  <c:v>4.0425000000000004</c:v>
                </c:pt>
                <c:pt idx="10055">
                  <c:v>4.0427777777777774</c:v>
                </c:pt>
                <c:pt idx="10056">
                  <c:v>4.043333333333333</c:v>
                </c:pt>
                <c:pt idx="10057">
                  <c:v>4.0436111111111117</c:v>
                </c:pt>
                <c:pt idx="10058">
                  <c:v>4.0438888888888869</c:v>
                </c:pt>
                <c:pt idx="10059">
                  <c:v>4.0441666666666674</c:v>
                </c:pt>
                <c:pt idx="10060">
                  <c:v>4.0447222222222212</c:v>
                </c:pt>
                <c:pt idx="10061">
                  <c:v>4.0450000000000017</c:v>
                </c:pt>
                <c:pt idx="10062">
                  <c:v>4.0455555555555556</c:v>
                </c:pt>
                <c:pt idx="10063">
                  <c:v>4.0461111111111112</c:v>
                </c:pt>
                <c:pt idx="10064">
                  <c:v>4.0466666666666669</c:v>
                </c:pt>
                <c:pt idx="10065">
                  <c:v>4.0469444444444456</c:v>
                </c:pt>
                <c:pt idx="10066">
                  <c:v>4.0472222222222207</c:v>
                </c:pt>
                <c:pt idx="10067">
                  <c:v>4.0474999999999994</c:v>
                </c:pt>
                <c:pt idx="10068">
                  <c:v>4.0477777777777781</c:v>
                </c:pt>
                <c:pt idx="10069">
                  <c:v>4.0480555555555551</c:v>
                </c:pt>
                <c:pt idx="10070">
                  <c:v>4.0483333333333356</c:v>
                </c:pt>
                <c:pt idx="10071">
                  <c:v>4.0488888888888894</c:v>
                </c:pt>
                <c:pt idx="10072">
                  <c:v>4.0494444444444451</c:v>
                </c:pt>
                <c:pt idx="10073">
                  <c:v>4.049722222222222</c:v>
                </c:pt>
                <c:pt idx="10074">
                  <c:v>4.0500000000000007</c:v>
                </c:pt>
                <c:pt idx="10075">
                  <c:v>4.0505555555555546</c:v>
                </c:pt>
                <c:pt idx="10076">
                  <c:v>4.0511111111111084</c:v>
                </c:pt>
                <c:pt idx="10077">
                  <c:v>4.0513888888888889</c:v>
                </c:pt>
                <c:pt idx="10078">
                  <c:v>4.0516666666666659</c:v>
                </c:pt>
                <c:pt idx="10079">
                  <c:v>4.0522222222222233</c:v>
                </c:pt>
                <c:pt idx="10080">
                  <c:v>4.0527777777777771</c:v>
                </c:pt>
                <c:pt idx="10081">
                  <c:v>4.0533333333333328</c:v>
                </c:pt>
                <c:pt idx="10082">
                  <c:v>4.0536111111111133</c:v>
                </c:pt>
                <c:pt idx="10083">
                  <c:v>4.0538888888888884</c:v>
                </c:pt>
                <c:pt idx="10084">
                  <c:v>4.0541666666666671</c:v>
                </c:pt>
                <c:pt idx="10085">
                  <c:v>4.0547222222222228</c:v>
                </c:pt>
                <c:pt idx="10086">
                  <c:v>4.0552777777777784</c:v>
                </c:pt>
                <c:pt idx="10087">
                  <c:v>4.0555555555555571</c:v>
                </c:pt>
                <c:pt idx="10088">
                  <c:v>4.056111111111111</c:v>
                </c:pt>
                <c:pt idx="10089">
                  <c:v>4.0566666666666666</c:v>
                </c:pt>
                <c:pt idx="10090">
                  <c:v>4.0569444444444436</c:v>
                </c:pt>
                <c:pt idx="10091">
                  <c:v>4.0572222222222223</c:v>
                </c:pt>
                <c:pt idx="10092">
                  <c:v>4.057500000000001</c:v>
                </c:pt>
                <c:pt idx="10093">
                  <c:v>4.0577777777777762</c:v>
                </c:pt>
                <c:pt idx="10094">
                  <c:v>4.0580555555555549</c:v>
                </c:pt>
                <c:pt idx="10095">
                  <c:v>4.0583333333333336</c:v>
                </c:pt>
                <c:pt idx="10096">
                  <c:v>4.058888888888891</c:v>
                </c:pt>
                <c:pt idx="10097">
                  <c:v>4.0594444444444449</c:v>
                </c:pt>
                <c:pt idx="10098">
                  <c:v>4.05972222222222</c:v>
                </c:pt>
                <c:pt idx="10099">
                  <c:v>4.0602777777777774</c:v>
                </c:pt>
                <c:pt idx="10100">
                  <c:v>4.0605555555555561</c:v>
                </c:pt>
                <c:pt idx="10101">
                  <c:v>4.0608333333333348</c:v>
                </c:pt>
                <c:pt idx="10102">
                  <c:v>4.06111111111111</c:v>
                </c:pt>
                <c:pt idx="10103">
                  <c:v>4.0616666666666639</c:v>
                </c:pt>
                <c:pt idx="10104">
                  <c:v>4.0619444444444444</c:v>
                </c:pt>
                <c:pt idx="10105">
                  <c:v>4.0625</c:v>
                </c:pt>
                <c:pt idx="10106">
                  <c:v>4.0627777777777787</c:v>
                </c:pt>
                <c:pt idx="10107">
                  <c:v>4.0630555555555539</c:v>
                </c:pt>
                <c:pt idx="10108">
                  <c:v>4.0633333333333326</c:v>
                </c:pt>
                <c:pt idx="10109">
                  <c:v>4.0638888888888882</c:v>
                </c:pt>
                <c:pt idx="10110">
                  <c:v>4.0644444444444439</c:v>
                </c:pt>
                <c:pt idx="10111">
                  <c:v>4.0647222222222226</c:v>
                </c:pt>
                <c:pt idx="10112">
                  <c:v>4.0649999999999977</c:v>
                </c:pt>
                <c:pt idx="10113">
                  <c:v>4.0652777777777782</c:v>
                </c:pt>
                <c:pt idx="10114">
                  <c:v>4.0655555555555551</c:v>
                </c:pt>
                <c:pt idx="10115">
                  <c:v>4.0658333333333339</c:v>
                </c:pt>
                <c:pt idx="10116">
                  <c:v>4.0663888888888877</c:v>
                </c:pt>
                <c:pt idx="10117">
                  <c:v>4.0666666666666664</c:v>
                </c:pt>
                <c:pt idx="10118">
                  <c:v>4.0672222222222221</c:v>
                </c:pt>
                <c:pt idx="10119">
                  <c:v>4.0677777777777777</c:v>
                </c:pt>
                <c:pt idx="10120">
                  <c:v>4.0683333333333316</c:v>
                </c:pt>
                <c:pt idx="10121">
                  <c:v>4.068888888888889</c:v>
                </c:pt>
                <c:pt idx="10122">
                  <c:v>4.0691666666666659</c:v>
                </c:pt>
                <c:pt idx="10123">
                  <c:v>4.0694444444444464</c:v>
                </c:pt>
                <c:pt idx="10124">
                  <c:v>4.0697222222222216</c:v>
                </c:pt>
                <c:pt idx="10125">
                  <c:v>4.07</c:v>
                </c:pt>
                <c:pt idx="10126">
                  <c:v>4.0702777777777754</c:v>
                </c:pt>
                <c:pt idx="10127">
                  <c:v>4.0705555555555559</c:v>
                </c:pt>
                <c:pt idx="10128">
                  <c:v>4.0708333333333329</c:v>
                </c:pt>
                <c:pt idx="10129">
                  <c:v>4.0711111111111116</c:v>
                </c:pt>
                <c:pt idx="10130">
                  <c:v>4.0716666666666654</c:v>
                </c:pt>
                <c:pt idx="10131">
                  <c:v>4.0719444444444441</c:v>
                </c:pt>
                <c:pt idx="10132">
                  <c:v>4.0722222222222229</c:v>
                </c:pt>
                <c:pt idx="10133">
                  <c:v>4.0724999999999998</c:v>
                </c:pt>
                <c:pt idx="10134">
                  <c:v>4.0730555555555554</c:v>
                </c:pt>
                <c:pt idx="10135">
                  <c:v>4.0736111111111093</c:v>
                </c:pt>
                <c:pt idx="10136">
                  <c:v>4.073888888888888</c:v>
                </c:pt>
                <c:pt idx="10137">
                  <c:v>4.0744444444444436</c:v>
                </c:pt>
                <c:pt idx="10138">
                  <c:v>4.0747222222222241</c:v>
                </c:pt>
                <c:pt idx="10139">
                  <c:v>4.075277777777778</c:v>
                </c:pt>
                <c:pt idx="10140">
                  <c:v>4.0755555555555532</c:v>
                </c:pt>
                <c:pt idx="10141">
                  <c:v>4.0758333333333336</c:v>
                </c:pt>
                <c:pt idx="10142">
                  <c:v>4.0761111111111106</c:v>
                </c:pt>
                <c:pt idx="10143">
                  <c:v>4.076666666666668</c:v>
                </c:pt>
                <c:pt idx="10144">
                  <c:v>4.0772222222222219</c:v>
                </c:pt>
                <c:pt idx="10145">
                  <c:v>4.0775000000000006</c:v>
                </c:pt>
                <c:pt idx="10146">
                  <c:v>4.0783333333333331</c:v>
                </c:pt>
                <c:pt idx="10147">
                  <c:v>4.078888888888887</c:v>
                </c:pt>
                <c:pt idx="10148">
                  <c:v>4.0794444444444444</c:v>
                </c:pt>
                <c:pt idx="10149">
                  <c:v>4.0797222222222214</c:v>
                </c:pt>
                <c:pt idx="10150">
                  <c:v>4.0800000000000018</c:v>
                </c:pt>
                <c:pt idx="10151">
                  <c:v>4.080277777777777</c:v>
                </c:pt>
                <c:pt idx="10152">
                  <c:v>4.0805555555555557</c:v>
                </c:pt>
                <c:pt idx="10153">
                  <c:v>4.0811111111111114</c:v>
                </c:pt>
                <c:pt idx="10154">
                  <c:v>4.0813888888888883</c:v>
                </c:pt>
                <c:pt idx="10155">
                  <c:v>4.081666666666667</c:v>
                </c:pt>
                <c:pt idx="10156">
                  <c:v>4.0819444444444457</c:v>
                </c:pt>
                <c:pt idx="10157">
                  <c:v>4.0824999999999996</c:v>
                </c:pt>
                <c:pt idx="10158">
                  <c:v>4.0827777777777783</c:v>
                </c:pt>
                <c:pt idx="10159">
                  <c:v>4.0830555555555552</c:v>
                </c:pt>
                <c:pt idx="10160">
                  <c:v>4.0833333333333357</c:v>
                </c:pt>
                <c:pt idx="10161">
                  <c:v>4.0836111111111109</c:v>
                </c:pt>
                <c:pt idx="10162">
                  <c:v>4.0841666666666647</c:v>
                </c:pt>
                <c:pt idx="10163">
                  <c:v>4.0847222222222221</c:v>
                </c:pt>
                <c:pt idx="10164">
                  <c:v>4.0849999999999991</c:v>
                </c:pt>
                <c:pt idx="10165">
                  <c:v>4.0852777777777796</c:v>
                </c:pt>
                <c:pt idx="10166">
                  <c:v>4.0855555555555547</c:v>
                </c:pt>
                <c:pt idx="10167">
                  <c:v>4.0858333333333334</c:v>
                </c:pt>
                <c:pt idx="10168">
                  <c:v>4.0861111111111086</c:v>
                </c:pt>
                <c:pt idx="10169">
                  <c:v>4.0863888888888891</c:v>
                </c:pt>
                <c:pt idx="10170">
                  <c:v>4.086666666666666</c:v>
                </c:pt>
                <c:pt idx="10171">
                  <c:v>4.0872222222222234</c:v>
                </c:pt>
                <c:pt idx="10172">
                  <c:v>4.0877777777777773</c:v>
                </c:pt>
                <c:pt idx="10173">
                  <c:v>4.088055555555556</c:v>
                </c:pt>
                <c:pt idx="10174">
                  <c:v>4.0886111111111134</c:v>
                </c:pt>
                <c:pt idx="10175">
                  <c:v>4.0888888888888886</c:v>
                </c:pt>
                <c:pt idx="10176">
                  <c:v>4.0891666666666673</c:v>
                </c:pt>
                <c:pt idx="10177">
                  <c:v>4.0894444444444424</c:v>
                </c:pt>
                <c:pt idx="10178">
                  <c:v>4.0897222222222229</c:v>
                </c:pt>
                <c:pt idx="10179">
                  <c:v>4.0902777777777768</c:v>
                </c:pt>
                <c:pt idx="10180">
                  <c:v>4.0905555555555573</c:v>
                </c:pt>
                <c:pt idx="10181">
                  <c:v>4.0908333333333324</c:v>
                </c:pt>
                <c:pt idx="10182">
                  <c:v>4.0913888888888863</c:v>
                </c:pt>
                <c:pt idx="10183">
                  <c:v>4.0916666666666668</c:v>
                </c:pt>
                <c:pt idx="10184">
                  <c:v>4.0919444444444437</c:v>
                </c:pt>
                <c:pt idx="10185">
                  <c:v>4.0922222222222224</c:v>
                </c:pt>
                <c:pt idx="10186">
                  <c:v>4.0927777777777763</c:v>
                </c:pt>
                <c:pt idx="10187">
                  <c:v>4.0933333333333337</c:v>
                </c:pt>
                <c:pt idx="10188">
                  <c:v>4.0936111111111106</c:v>
                </c:pt>
                <c:pt idx="10189">
                  <c:v>4.0938888888888911</c:v>
                </c:pt>
                <c:pt idx="10190">
                  <c:v>4.094444444444445</c:v>
                </c:pt>
                <c:pt idx="10191">
                  <c:v>4.0947222222222202</c:v>
                </c:pt>
                <c:pt idx="10192">
                  <c:v>4.0950000000000006</c:v>
                </c:pt>
                <c:pt idx="10193">
                  <c:v>4.0955555555555545</c:v>
                </c:pt>
                <c:pt idx="10194">
                  <c:v>4.095833333333335</c:v>
                </c:pt>
                <c:pt idx="10195">
                  <c:v>4.0961111111111101</c:v>
                </c:pt>
                <c:pt idx="10196">
                  <c:v>4.096666666666664</c:v>
                </c:pt>
                <c:pt idx="10197">
                  <c:v>4.0969444444444445</c:v>
                </c:pt>
                <c:pt idx="10198">
                  <c:v>4.0975000000000001</c:v>
                </c:pt>
                <c:pt idx="10199">
                  <c:v>4.098055555555554</c:v>
                </c:pt>
                <c:pt idx="10200">
                  <c:v>4.0983333333333327</c:v>
                </c:pt>
                <c:pt idx="10201">
                  <c:v>4.0988888888888884</c:v>
                </c:pt>
                <c:pt idx="10202">
                  <c:v>4.0991666666666688</c:v>
                </c:pt>
                <c:pt idx="10203">
                  <c:v>4.099444444444444</c:v>
                </c:pt>
                <c:pt idx="10204">
                  <c:v>4.0999999999999979</c:v>
                </c:pt>
                <c:pt idx="10205">
                  <c:v>4.1005555555555553</c:v>
                </c:pt>
                <c:pt idx="10206">
                  <c:v>4.1011111111111127</c:v>
                </c:pt>
                <c:pt idx="10207">
                  <c:v>4.1013888888888879</c:v>
                </c:pt>
                <c:pt idx="10208">
                  <c:v>4.1019444444444417</c:v>
                </c:pt>
                <c:pt idx="10209">
                  <c:v>4.1024999999999991</c:v>
                </c:pt>
                <c:pt idx="10210">
                  <c:v>4.1030555555555566</c:v>
                </c:pt>
                <c:pt idx="10211">
                  <c:v>4.1033333333333317</c:v>
                </c:pt>
                <c:pt idx="10212">
                  <c:v>4.1036111111111104</c:v>
                </c:pt>
                <c:pt idx="10213">
                  <c:v>4.1041666666666661</c:v>
                </c:pt>
                <c:pt idx="10214">
                  <c:v>4.1047222222222217</c:v>
                </c:pt>
                <c:pt idx="10215">
                  <c:v>4.1050000000000004</c:v>
                </c:pt>
                <c:pt idx="10216">
                  <c:v>4.1055555555555561</c:v>
                </c:pt>
                <c:pt idx="10217">
                  <c:v>4.1061111111111117</c:v>
                </c:pt>
                <c:pt idx="10218">
                  <c:v>4.1063888888888904</c:v>
                </c:pt>
                <c:pt idx="10219">
                  <c:v>4.1069444444444443</c:v>
                </c:pt>
                <c:pt idx="10220">
                  <c:v>4.1072222222222194</c:v>
                </c:pt>
                <c:pt idx="10221">
                  <c:v>4.1077777777777769</c:v>
                </c:pt>
                <c:pt idx="10222">
                  <c:v>4.1083333333333343</c:v>
                </c:pt>
                <c:pt idx="10223">
                  <c:v>4.1088888888888881</c:v>
                </c:pt>
                <c:pt idx="10224">
                  <c:v>4.1091666666666669</c:v>
                </c:pt>
                <c:pt idx="10225">
                  <c:v>4.1097222222222243</c:v>
                </c:pt>
                <c:pt idx="10226">
                  <c:v>4.1099999999999994</c:v>
                </c:pt>
                <c:pt idx="10227">
                  <c:v>4.1105555555555533</c:v>
                </c:pt>
                <c:pt idx="10228">
                  <c:v>4.1111111111111107</c:v>
                </c:pt>
                <c:pt idx="10229">
                  <c:v>4.1113888888888894</c:v>
                </c:pt>
                <c:pt idx="10230">
                  <c:v>4.1116666666666681</c:v>
                </c:pt>
                <c:pt idx="10231">
                  <c:v>4.1119444444444433</c:v>
                </c:pt>
                <c:pt idx="10232">
                  <c:v>4.1125000000000007</c:v>
                </c:pt>
                <c:pt idx="10233">
                  <c:v>4.1130555555555546</c:v>
                </c:pt>
                <c:pt idx="10234">
                  <c:v>4.1133333333333333</c:v>
                </c:pt>
                <c:pt idx="10235">
                  <c:v>4.113611111111112</c:v>
                </c:pt>
                <c:pt idx="10236">
                  <c:v>4.1141666666666659</c:v>
                </c:pt>
                <c:pt idx="10237">
                  <c:v>4.1147222222222215</c:v>
                </c:pt>
                <c:pt idx="10238">
                  <c:v>4.115000000000002</c:v>
                </c:pt>
                <c:pt idx="10239">
                  <c:v>4.1155555555555559</c:v>
                </c:pt>
                <c:pt idx="10240">
                  <c:v>4.115833333333331</c:v>
                </c:pt>
                <c:pt idx="10241">
                  <c:v>4.1163888888888884</c:v>
                </c:pt>
                <c:pt idx="10242">
                  <c:v>4.1166666666666671</c:v>
                </c:pt>
                <c:pt idx="10243">
                  <c:v>4.1169444444444458</c:v>
                </c:pt>
                <c:pt idx="10244">
                  <c:v>4.1174999999999997</c:v>
                </c:pt>
                <c:pt idx="10245">
                  <c:v>4.1180555555555554</c:v>
                </c:pt>
                <c:pt idx="10246">
                  <c:v>4.118611111111111</c:v>
                </c:pt>
                <c:pt idx="10247">
                  <c:v>4.1188888888888897</c:v>
                </c:pt>
                <c:pt idx="10248">
                  <c:v>4.1194444444444436</c:v>
                </c:pt>
                <c:pt idx="10249">
                  <c:v>4.1197222222222223</c:v>
                </c:pt>
                <c:pt idx="10250">
                  <c:v>4.1199999999999992</c:v>
                </c:pt>
                <c:pt idx="10251">
                  <c:v>4.1205555555555549</c:v>
                </c:pt>
                <c:pt idx="10252">
                  <c:v>4.1211111111111087</c:v>
                </c:pt>
                <c:pt idx="10253">
                  <c:v>4.1216666666666661</c:v>
                </c:pt>
                <c:pt idx="10254">
                  <c:v>4.1219444444444449</c:v>
                </c:pt>
                <c:pt idx="10255">
                  <c:v>4.1224999999999987</c:v>
                </c:pt>
                <c:pt idx="10256">
                  <c:v>4.1227777777777774</c:v>
                </c:pt>
                <c:pt idx="10257">
                  <c:v>4.1233333333333331</c:v>
                </c:pt>
                <c:pt idx="10258">
                  <c:v>4.1238888888888887</c:v>
                </c:pt>
                <c:pt idx="10259">
                  <c:v>4.1244444444444426</c:v>
                </c:pt>
                <c:pt idx="10260">
                  <c:v>4.1247222222222213</c:v>
                </c:pt>
                <c:pt idx="10261">
                  <c:v>4.1252777777777769</c:v>
                </c:pt>
                <c:pt idx="10262">
                  <c:v>4.1255555555555574</c:v>
                </c:pt>
                <c:pt idx="10263">
                  <c:v>4.1258333333333326</c:v>
                </c:pt>
                <c:pt idx="10264">
                  <c:v>4.1263888888888864</c:v>
                </c:pt>
                <c:pt idx="10265">
                  <c:v>4.1266666666666669</c:v>
                </c:pt>
                <c:pt idx="10266">
                  <c:v>4.1272222222222226</c:v>
                </c:pt>
                <c:pt idx="10267">
                  <c:v>4.1275000000000013</c:v>
                </c:pt>
                <c:pt idx="10268">
                  <c:v>4.1280555555555551</c:v>
                </c:pt>
                <c:pt idx="10269">
                  <c:v>4.1283333333333339</c:v>
                </c:pt>
                <c:pt idx="10270">
                  <c:v>4.1286111111111108</c:v>
                </c:pt>
                <c:pt idx="10271">
                  <c:v>4.1288888888888913</c:v>
                </c:pt>
                <c:pt idx="10272">
                  <c:v>4.1291666666666664</c:v>
                </c:pt>
                <c:pt idx="10273">
                  <c:v>4.1294444444444451</c:v>
                </c:pt>
                <c:pt idx="10274">
                  <c:v>4.129999999999999</c:v>
                </c:pt>
                <c:pt idx="10275">
                  <c:v>4.1305555555555546</c:v>
                </c:pt>
                <c:pt idx="10276">
                  <c:v>4.1308333333333351</c:v>
                </c:pt>
                <c:pt idx="10277">
                  <c:v>4.1311111111111103</c:v>
                </c:pt>
                <c:pt idx="10278">
                  <c:v>4.1316666666666642</c:v>
                </c:pt>
                <c:pt idx="10279">
                  <c:v>4.1322222222222216</c:v>
                </c:pt>
                <c:pt idx="10280">
                  <c:v>4.1325000000000003</c:v>
                </c:pt>
                <c:pt idx="10281">
                  <c:v>4.1330555555555542</c:v>
                </c:pt>
                <c:pt idx="10282">
                  <c:v>4.1336111111111116</c:v>
                </c:pt>
                <c:pt idx="10283">
                  <c:v>4.1338888888888885</c:v>
                </c:pt>
                <c:pt idx="10284">
                  <c:v>4.1344444444444441</c:v>
                </c:pt>
                <c:pt idx="10285">
                  <c:v>4.1347222222222229</c:v>
                </c:pt>
                <c:pt idx="10286">
                  <c:v>4.1352777777777767</c:v>
                </c:pt>
                <c:pt idx="10287">
                  <c:v>4.1358333333333324</c:v>
                </c:pt>
                <c:pt idx="10288">
                  <c:v>4.1361111111111128</c:v>
                </c:pt>
                <c:pt idx="10289">
                  <c:v>4.136388888888888</c:v>
                </c:pt>
                <c:pt idx="10290">
                  <c:v>4.1366666666666667</c:v>
                </c:pt>
                <c:pt idx="10291">
                  <c:v>4.1369444444444419</c:v>
                </c:pt>
                <c:pt idx="10292">
                  <c:v>4.1372222222222224</c:v>
                </c:pt>
                <c:pt idx="10293">
                  <c:v>4.1374999999999993</c:v>
                </c:pt>
                <c:pt idx="10294">
                  <c:v>4.1380555555555567</c:v>
                </c:pt>
                <c:pt idx="10295">
                  <c:v>4.1383333333333319</c:v>
                </c:pt>
                <c:pt idx="10296">
                  <c:v>4.1386111111111106</c:v>
                </c:pt>
                <c:pt idx="10297">
                  <c:v>4.1388888888888893</c:v>
                </c:pt>
                <c:pt idx="10298">
                  <c:v>4.1394444444444467</c:v>
                </c:pt>
                <c:pt idx="10299">
                  <c:v>4.1397222222222219</c:v>
                </c:pt>
                <c:pt idx="10300">
                  <c:v>4.1400000000000006</c:v>
                </c:pt>
                <c:pt idx="10301">
                  <c:v>4.1405555555555562</c:v>
                </c:pt>
                <c:pt idx="10302">
                  <c:v>4.1408333333333331</c:v>
                </c:pt>
                <c:pt idx="10303">
                  <c:v>4.1411111111111101</c:v>
                </c:pt>
                <c:pt idx="10304">
                  <c:v>4.1416666666666657</c:v>
                </c:pt>
                <c:pt idx="10305">
                  <c:v>4.1419444444444444</c:v>
                </c:pt>
                <c:pt idx="10306">
                  <c:v>4.1425000000000001</c:v>
                </c:pt>
                <c:pt idx="10307">
                  <c:v>4.1430555555555557</c:v>
                </c:pt>
                <c:pt idx="10308">
                  <c:v>4.1436111111111096</c:v>
                </c:pt>
                <c:pt idx="10309">
                  <c:v>4.1438888888888883</c:v>
                </c:pt>
                <c:pt idx="10310">
                  <c:v>4.1444444444444439</c:v>
                </c:pt>
                <c:pt idx="10311">
                  <c:v>4.1447222222222244</c:v>
                </c:pt>
                <c:pt idx="10312">
                  <c:v>4.1452777777777783</c:v>
                </c:pt>
                <c:pt idx="10313">
                  <c:v>4.1458333333333339</c:v>
                </c:pt>
                <c:pt idx="10314">
                  <c:v>4.1461111111111109</c:v>
                </c:pt>
                <c:pt idx="10315">
                  <c:v>4.1463888888888896</c:v>
                </c:pt>
                <c:pt idx="10316">
                  <c:v>4.1469444444444434</c:v>
                </c:pt>
                <c:pt idx="10317">
                  <c:v>4.1472222222222221</c:v>
                </c:pt>
                <c:pt idx="10318">
                  <c:v>4.1474999999999973</c:v>
                </c:pt>
                <c:pt idx="10319">
                  <c:v>4.1477777777777778</c:v>
                </c:pt>
                <c:pt idx="10320">
                  <c:v>4.1483333333333334</c:v>
                </c:pt>
                <c:pt idx="10321">
                  <c:v>4.1488888888888873</c:v>
                </c:pt>
                <c:pt idx="10322">
                  <c:v>4.149166666666666</c:v>
                </c:pt>
                <c:pt idx="10323">
                  <c:v>4.1494444444444447</c:v>
                </c:pt>
                <c:pt idx="10324">
                  <c:v>4.1497222222222216</c:v>
                </c:pt>
                <c:pt idx="10325">
                  <c:v>4.1500000000000021</c:v>
                </c:pt>
                <c:pt idx="10326">
                  <c:v>4.150555555555556</c:v>
                </c:pt>
                <c:pt idx="10327">
                  <c:v>4.1508333333333312</c:v>
                </c:pt>
                <c:pt idx="10328">
                  <c:v>4.1511111111111116</c:v>
                </c:pt>
                <c:pt idx="10329">
                  <c:v>4.1513888888888886</c:v>
                </c:pt>
                <c:pt idx="10330">
                  <c:v>4.151944444444446</c:v>
                </c:pt>
                <c:pt idx="10331">
                  <c:v>4.1524999999999999</c:v>
                </c:pt>
                <c:pt idx="10332">
                  <c:v>4.152777777777775</c:v>
                </c:pt>
                <c:pt idx="10333">
                  <c:v>4.1530555555555555</c:v>
                </c:pt>
                <c:pt idx="10334">
                  <c:v>4.1536111111111111</c:v>
                </c:pt>
                <c:pt idx="10335">
                  <c:v>4.1538888888888899</c:v>
                </c:pt>
                <c:pt idx="10336">
                  <c:v>4.1544444444444437</c:v>
                </c:pt>
                <c:pt idx="10337">
                  <c:v>4.1547222222222224</c:v>
                </c:pt>
                <c:pt idx="10338">
                  <c:v>4.1552777777777798</c:v>
                </c:pt>
                <c:pt idx="10339">
                  <c:v>4.155555555555555</c:v>
                </c:pt>
                <c:pt idx="10340">
                  <c:v>4.1558333333333337</c:v>
                </c:pt>
                <c:pt idx="10341">
                  <c:v>4.1561111111111089</c:v>
                </c:pt>
                <c:pt idx="10342">
                  <c:v>4.1563888888888894</c:v>
                </c:pt>
                <c:pt idx="10343">
                  <c:v>4.1566666666666663</c:v>
                </c:pt>
                <c:pt idx="10344">
                  <c:v>4.1572222222222237</c:v>
                </c:pt>
                <c:pt idx="10345">
                  <c:v>4.1574999999999989</c:v>
                </c:pt>
                <c:pt idx="10346">
                  <c:v>4.1580555555555563</c:v>
                </c:pt>
                <c:pt idx="10347">
                  <c:v>4.1583333333333332</c:v>
                </c:pt>
                <c:pt idx="10348">
                  <c:v>4.1588888888888889</c:v>
                </c:pt>
                <c:pt idx="10349">
                  <c:v>4.1591666666666676</c:v>
                </c:pt>
                <c:pt idx="10350">
                  <c:v>4.1594444444444427</c:v>
                </c:pt>
                <c:pt idx="10351">
                  <c:v>4.16</c:v>
                </c:pt>
                <c:pt idx="10352">
                  <c:v>4.1602777777777771</c:v>
                </c:pt>
                <c:pt idx="10353">
                  <c:v>4.1605555555555576</c:v>
                </c:pt>
                <c:pt idx="10354">
                  <c:v>4.1608333333333327</c:v>
                </c:pt>
                <c:pt idx="10355">
                  <c:v>4.1611111111111114</c:v>
                </c:pt>
                <c:pt idx="10356">
                  <c:v>4.1616666666666671</c:v>
                </c:pt>
                <c:pt idx="10357">
                  <c:v>4.161944444444444</c:v>
                </c:pt>
                <c:pt idx="10358">
                  <c:v>4.1625000000000014</c:v>
                </c:pt>
                <c:pt idx="10359">
                  <c:v>4.1630555555555553</c:v>
                </c:pt>
                <c:pt idx="10360">
                  <c:v>4.163333333333334</c:v>
                </c:pt>
                <c:pt idx="10361">
                  <c:v>4.1636111111111109</c:v>
                </c:pt>
                <c:pt idx="10362">
                  <c:v>4.1641666666666666</c:v>
                </c:pt>
                <c:pt idx="10363">
                  <c:v>4.1644444444444453</c:v>
                </c:pt>
                <c:pt idx="10364">
                  <c:v>4.1649999999999991</c:v>
                </c:pt>
                <c:pt idx="10365">
                  <c:v>4.1652777777777779</c:v>
                </c:pt>
                <c:pt idx="10366">
                  <c:v>4.1655555555555548</c:v>
                </c:pt>
                <c:pt idx="10367">
                  <c:v>4.1658333333333353</c:v>
                </c:pt>
                <c:pt idx="10368">
                  <c:v>4.1661111111111104</c:v>
                </c:pt>
                <c:pt idx="10369">
                  <c:v>4.1666666666666643</c:v>
                </c:pt>
                <c:pt idx="10370">
                  <c:v>4.1672222222222217</c:v>
                </c:pt>
                <c:pt idx="10371">
                  <c:v>4.1675000000000004</c:v>
                </c:pt>
                <c:pt idx="10372">
                  <c:v>4.1677777777777791</c:v>
                </c:pt>
                <c:pt idx="10373">
                  <c:v>4.168333333333333</c:v>
                </c:pt>
                <c:pt idx="10374">
                  <c:v>4.1686111111111117</c:v>
                </c:pt>
                <c:pt idx="10375">
                  <c:v>4.1691666666666691</c:v>
                </c:pt>
                <c:pt idx="10376">
                  <c:v>4.1694444444444443</c:v>
                </c:pt>
                <c:pt idx="10377">
                  <c:v>4.1699999999999982</c:v>
                </c:pt>
                <c:pt idx="10378">
                  <c:v>4.1702777777777769</c:v>
                </c:pt>
                <c:pt idx="10379">
                  <c:v>4.1705555555555556</c:v>
                </c:pt>
                <c:pt idx="10380">
                  <c:v>4.1708333333333325</c:v>
                </c:pt>
                <c:pt idx="10381">
                  <c:v>4.171111111111113</c:v>
                </c:pt>
                <c:pt idx="10382">
                  <c:v>4.1716666666666669</c:v>
                </c:pt>
                <c:pt idx="10383">
                  <c:v>4.171944444444442</c:v>
                </c:pt>
                <c:pt idx="10384">
                  <c:v>4.1727777777777781</c:v>
                </c:pt>
                <c:pt idx="10385">
                  <c:v>4.1730555555555569</c:v>
                </c:pt>
                <c:pt idx="10386">
                  <c:v>4.1736111111111107</c:v>
                </c:pt>
                <c:pt idx="10387">
                  <c:v>4.1741666666666664</c:v>
                </c:pt>
                <c:pt idx="10388">
                  <c:v>4.1744444444444468</c:v>
                </c:pt>
                <c:pt idx="10389">
                  <c:v>4.174722222222222</c:v>
                </c:pt>
                <c:pt idx="10390">
                  <c:v>4.1750000000000007</c:v>
                </c:pt>
                <c:pt idx="10391">
                  <c:v>4.1755555555555546</c:v>
                </c:pt>
                <c:pt idx="10392">
                  <c:v>4.1761111111111102</c:v>
                </c:pt>
                <c:pt idx="10393">
                  <c:v>4.1763888888888907</c:v>
                </c:pt>
                <c:pt idx="10394">
                  <c:v>4.1769444444444446</c:v>
                </c:pt>
                <c:pt idx="10395">
                  <c:v>4.1772222222222197</c:v>
                </c:pt>
                <c:pt idx="10396">
                  <c:v>4.1777777777777771</c:v>
                </c:pt>
                <c:pt idx="10397">
                  <c:v>4.1780555555555559</c:v>
                </c:pt>
                <c:pt idx="10398">
                  <c:v>4.1786111111111097</c:v>
                </c:pt>
                <c:pt idx="10399">
                  <c:v>4.1791666666666671</c:v>
                </c:pt>
                <c:pt idx="10400">
                  <c:v>4.1794444444444441</c:v>
                </c:pt>
                <c:pt idx="10401">
                  <c:v>4.18</c:v>
                </c:pt>
                <c:pt idx="10402">
                  <c:v>4.1802777777777784</c:v>
                </c:pt>
                <c:pt idx="10403">
                  <c:v>4.1805555555555536</c:v>
                </c:pt>
                <c:pt idx="10404">
                  <c:v>4.1808333333333323</c:v>
                </c:pt>
                <c:pt idx="10405">
                  <c:v>4.1813888888888879</c:v>
                </c:pt>
                <c:pt idx="10406">
                  <c:v>4.1816666666666684</c:v>
                </c:pt>
                <c:pt idx="10407">
                  <c:v>4.1822222222222223</c:v>
                </c:pt>
                <c:pt idx="10408">
                  <c:v>4.1824999999999974</c:v>
                </c:pt>
                <c:pt idx="10409">
                  <c:v>4.1827777777777779</c:v>
                </c:pt>
                <c:pt idx="10410">
                  <c:v>4.1833333333333336</c:v>
                </c:pt>
                <c:pt idx="10411">
                  <c:v>4.1836111111111123</c:v>
                </c:pt>
                <c:pt idx="10412">
                  <c:v>4.1841666666666661</c:v>
                </c:pt>
                <c:pt idx="10413">
                  <c:v>4.1844444444444449</c:v>
                </c:pt>
                <c:pt idx="10414">
                  <c:v>4.1850000000000023</c:v>
                </c:pt>
                <c:pt idx="10415">
                  <c:v>4.1852777777777774</c:v>
                </c:pt>
                <c:pt idx="10416">
                  <c:v>4.1855555555555561</c:v>
                </c:pt>
                <c:pt idx="10417">
                  <c:v>4.1861111111111118</c:v>
                </c:pt>
                <c:pt idx="10418">
                  <c:v>4.1863888888888887</c:v>
                </c:pt>
                <c:pt idx="10419">
                  <c:v>4.1869444444444461</c:v>
                </c:pt>
                <c:pt idx="10420">
                  <c:v>4.1875</c:v>
                </c:pt>
                <c:pt idx="10421">
                  <c:v>4.1877777777777752</c:v>
                </c:pt>
                <c:pt idx="10422">
                  <c:v>4.1880555555555556</c:v>
                </c:pt>
                <c:pt idx="10423">
                  <c:v>4.1886111111111113</c:v>
                </c:pt>
                <c:pt idx="10424">
                  <c:v>4.18888888888889</c:v>
                </c:pt>
                <c:pt idx="10425">
                  <c:v>4.1891666666666652</c:v>
                </c:pt>
                <c:pt idx="10426">
                  <c:v>4.1897222222222226</c:v>
                </c:pt>
                <c:pt idx="10427">
                  <c:v>4.1899999999999995</c:v>
                </c:pt>
                <c:pt idx="10428">
                  <c:v>4.19027777777778</c:v>
                </c:pt>
                <c:pt idx="10429">
                  <c:v>4.1908333333333339</c:v>
                </c:pt>
                <c:pt idx="10430">
                  <c:v>4.191111111111109</c:v>
                </c:pt>
                <c:pt idx="10431">
                  <c:v>4.1913888888888895</c:v>
                </c:pt>
                <c:pt idx="10432">
                  <c:v>4.1919444444444451</c:v>
                </c:pt>
                <c:pt idx="10433">
                  <c:v>4.1922222222222238</c:v>
                </c:pt>
                <c:pt idx="10434">
                  <c:v>4.192499999999999</c:v>
                </c:pt>
                <c:pt idx="10435">
                  <c:v>4.1927777777777777</c:v>
                </c:pt>
                <c:pt idx="10436">
                  <c:v>4.1930555555555529</c:v>
                </c:pt>
                <c:pt idx="10437">
                  <c:v>4.1936111111111103</c:v>
                </c:pt>
                <c:pt idx="10438">
                  <c:v>4.1941666666666677</c:v>
                </c:pt>
                <c:pt idx="10439">
                  <c:v>4.1944444444444429</c:v>
                </c:pt>
                <c:pt idx="10440">
                  <c:v>4.1950000000000003</c:v>
                </c:pt>
                <c:pt idx="10441">
                  <c:v>4.1955555555555577</c:v>
                </c:pt>
                <c:pt idx="10442">
                  <c:v>4.1958333333333329</c:v>
                </c:pt>
                <c:pt idx="10443">
                  <c:v>4.1963888888888867</c:v>
                </c:pt>
                <c:pt idx="10444">
                  <c:v>4.1969444444444441</c:v>
                </c:pt>
                <c:pt idx="10445">
                  <c:v>4.1972222222222229</c:v>
                </c:pt>
                <c:pt idx="10446">
                  <c:v>4.1975000000000016</c:v>
                </c:pt>
                <c:pt idx="10447">
                  <c:v>4.1977777777777767</c:v>
                </c:pt>
                <c:pt idx="10448">
                  <c:v>4.1980555555555554</c:v>
                </c:pt>
                <c:pt idx="10449">
                  <c:v>4.1983333333333306</c:v>
                </c:pt>
                <c:pt idx="10450">
                  <c:v>4.198888888888888</c:v>
                </c:pt>
                <c:pt idx="10451">
                  <c:v>4.1991666666666667</c:v>
                </c:pt>
                <c:pt idx="10452">
                  <c:v>4.1994444444444454</c:v>
                </c:pt>
                <c:pt idx="10453">
                  <c:v>4.1997222222222206</c:v>
                </c:pt>
                <c:pt idx="10454">
                  <c:v>4.200277777777778</c:v>
                </c:pt>
                <c:pt idx="10455">
                  <c:v>4.2005555555555549</c:v>
                </c:pt>
                <c:pt idx="10456">
                  <c:v>4.2011111111111106</c:v>
                </c:pt>
                <c:pt idx="10457">
                  <c:v>4.2016666666666644</c:v>
                </c:pt>
                <c:pt idx="10458">
                  <c:v>4.2019444444444449</c:v>
                </c:pt>
                <c:pt idx="10459">
                  <c:v>4.2022222222222219</c:v>
                </c:pt>
                <c:pt idx="10460">
                  <c:v>4.2027777777777793</c:v>
                </c:pt>
                <c:pt idx="10461">
                  <c:v>4.2030555555555544</c:v>
                </c:pt>
                <c:pt idx="10462">
                  <c:v>4.2033333333333331</c:v>
                </c:pt>
                <c:pt idx="10463">
                  <c:v>4.2038888888888888</c:v>
                </c:pt>
                <c:pt idx="10464">
                  <c:v>4.2041666666666657</c:v>
                </c:pt>
                <c:pt idx="10465">
                  <c:v>4.2047222222222231</c:v>
                </c:pt>
                <c:pt idx="10466">
                  <c:v>4.205277777777777</c:v>
                </c:pt>
                <c:pt idx="10467">
                  <c:v>4.2058333333333326</c:v>
                </c:pt>
                <c:pt idx="10468">
                  <c:v>4.2061111111111131</c:v>
                </c:pt>
                <c:pt idx="10469">
                  <c:v>4.2063888888888883</c:v>
                </c:pt>
                <c:pt idx="10470">
                  <c:v>4.2069444444444422</c:v>
                </c:pt>
                <c:pt idx="10471">
                  <c:v>4.2074999999999996</c:v>
                </c:pt>
                <c:pt idx="10472">
                  <c:v>4.208055555555557</c:v>
                </c:pt>
                <c:pt idx="10473">
                  <c:v>4.2083333333333321</c:v>
                </c:pt>
                <c:pt idx="10474">
                  <c:v>4.2088888888888896</c:v>
                </c:pt>
                <c:pt idx="10475">
                  <c:v>4.2091666666666665</c:v>
                </c:pt>
                <c:pt idx="10476">
                  <c:v>4.2094444444444434</c:v>
                </c:pt>
                <c:pt idx="10477">
                  <c:v>4.2097222222222221</c:v>
                </c:pt>
                <c:pt idx="10478">
                  <c:v>4.210277777777776</c:v>
                </c:pt>
                <c:pt idx="10479">
                  <c:v>4.2105555555555547</c:v>
                </c:pt>
                <c:pt idx="10480">
                  <c:v>4.2111111111111104</c:v>
                </c:pt>
                <c:pt idx="10481">
                  <c:v>4.211666666666666</c:v>
                </c:pt>
                <c:pt idx="10482">
                  <c:v>4.2119444444444447</c:v>
                </c:pt>
                <c:pt idx="10483">
                  <c:v>4.2125000000000004</c:v>
                </c:pt>
                <c:pt idx="10484">
                  <c:v>4.2127777777777773</c:v>
                </c:pt>
                <c:pt idx="10485">
                  <c:v>4.213055555555556</c:v>
                </c:pt>
                <c:pt idx="10486">
                  <c:v>4.2133333333333347</c:v>
                </c:pt>
                <c:pt idx="10487">
                  <c:v>4.2138888888888886</c:v>
                </c:pt>
                <c:pt idx="10488">
                  <c:v>4.2141666666666673</c:v>
                </c:pt>
                <c:pt idx="10489">
                  <c:v>4.2147222222222211</c:v>
                </c:pt>
                <c:pt idx="10490">
                  <c:v>4.2149999999999999</c:v>
                </c:pt>
                <c:pt idx="10491">
                  <c:v>4.2152777777777786</c:v>
                </c:pt>
                <c:pt idx="10492">
                  <c:v>4.2155555555555537</c:v>
                </c:pt>
                <c:pt idx="10493">
                  <c:v>4.2158333333333324</c:v>
                </c:pt>
                <c:pt idx="10494">
                  <c:v>4.2163888888888881</c:v>
                </c:pt>
                <c:pt idx="10495">
                  <c:v>4.2169444444444437</c:v>
                </c:pt>
                <c:pt idx="10496">
                  <c:v>4.2172222222222224</c:v>
                </c:pt>
                <c:pt idx="10497">
                  <c:v>4.2177777777777781</c:v>
                </c:pt>
                <c:pt idx="10498">
                  <c:v>4.218055555555555</c:v>
                </c:pt>
                <c:pt idx="10499">
                  <c:v>4.2183333333333337</c:v>
                </c:pt>
                <c:pt idx="10500">
                  <c:v>4.2186111111111124</c:v>
                </c:pt>
                <c:pt idx="10501">
                  <c:v>4.2188888888888876</c:v>
                </c:pt>
                <c:pt idx="10502">
                  <c:v>4.2191666666666663</c:v>
                </c:pt>
                <c:pt idx="10503">
                  <c:v>4.2197222222222219</c:v>
                </c:pt>
                <c:pt idx="10504">
                  <c:v>4.2200000000000024</c:v>
                </c:pt>
                <c:pt idx="10505">
                  <c:v>4.2202777777777776</c:v>
                </c:pt>
                <c:pt idx="10506">
                  <c:v>4.2205555555555563</c:v>
                </c:pt>
                <c:pt idx="10507">
                  <c:v>4.2208333333333314</c:v>
                </c:pt>
                <c:pt idx="10508">
                  <c:v>4.2211111111111101</c:v>
                </c:pt>
                <c:pt idx="10509">
                  <c:v>4.2213888888888889</c:v>
                </c:pt>
                <c:pt idx="10510">
                  <c:v>4.2216666666666658</c:v>
                </c:pt>
                <c:pt idx="10511">
                  <c:v>4.2222222222222214</c:v>
                </c:pt>
                <c:pt idx="10512">
                  <c:v>4.2227777777777753</c:v>
                </c:pt>
                <c:pt idx="10513">
                  <c:v>4.2233333333333327</c:v>
                </c:pt>
                <c:pt idx="10514">
                  <c:v>4.2236111111111114</c:v>
                </c:pt>
                <c:pt idx="10515">
                  <c:v>4.2238888888888901</c:v>
                </c:pt>
                <c:pt idx="10516">
                  <c:v>4.2241666666666653</c:v>
                </c:pt>
                <c:pt idx="10517">
                  <c:v>4.2247222222222227</c:v>
                </c:pt>
                <c:pt idx="10518">
                  <c:v>4.2249999999999996</c:v>
                </c:pt>
                <c:pt idx="10519">
                  <c:v>4.2252777777777801</c:v>
                </c:pt>
                <c:pt idx="10520">
                  <c:v>4.225833333333334</c:v>
                </c:pt>
                <c:pt idx="10521">
                  <c:v>4.2263888888888879</c:v>
                </c:pt>
                <c:pt idx="10522">
                  <c:v>4.2266666666666666</c:v>
                </c:pt>
                <c:pt idx="10523">
                  <c:v>4.227222222222224</c:v>
                </c:pt>
                <c:pt idx="10524">
                  <c:v>4.2274999999999991</c:v>
                </c:pt>
                <c:pt idx="10525">
                  <c:v>4.2277777777777779</c:v>
                </c:pt>
                <c:pt idx="10526">
                  <c:v>4.228055555555553</c:v>
                </c:pt>
                <c:pt idx="10527">
                  <c:v>4.2283333333333335</c:v>
                </c:pt>
                <c:pt idx="10528">
                  <c:v>4.2286111111111104</c:v>
                </c:pt>
                <c:pt idx="10529">
                  <c:v>4.2288888888888891</c:v>
                </c:pt>
                <c:pt idx="10530">
                  <c:v>4.2291666666666679</c:v>
                </c:pt>
                <c:pt idx="10531">
                  <c:v>4.229444444444443</c:v>
                </c:pt>
                <c:pt idx="10532">
                  <c:v>4.2300000000000004</c:v>
                </c:pt>
                <c:pt idx="10533">
                  <c:v>4.2302777777777774</c:v>
                </c:pt>
                <c:pt idx="10534">
                  <c:v>4.2305555555555578</c:v>
                </c:pt>
                <c:pt idx="10535">
                  <c:v>4.230833333333333</c:v>
                </c:pt>
                <c:pt idx="10536">
                  <c:v>4.2313888888888869</c:v>
                </c:pt>
                <c:pt idx="10537">
                  <c:v>4.2316666666666674</c:v>
                </c:pt>
                <c:pt idx="10538">
                  <c:v>4.2322222222222212</c:v>
                </c:pt>
                <c:pt idx="10539">
                  <c:v>4.2325000000000017</c:v>
                </c:pt>
                <c:pt idx="10540">
                  <c:v>4.2330555555555556</c:v>
                </c:pt>
                <c:pt idx="10541">
                  <c:v>4.2336111111111112</c:v>
                </c:pt>
                <c:pt idx="10542">
                  <c:v>4.2338888888888881</c:v>
                </c:pt>
                <c:pt idx="10543">
                  <c:v>4.2341666666666669</c:v>
                </c:pt>
                <c:pt idx="10544">
                  <c:v>4.2347222222222207</c:v>
                </c:pt>
                <c:pt idx="10545">
                  <c:v>4.2352777777777781</c:v>
                </c:pt>
                <c:pt idx="10546">
                  <c:v>4.2355555555555551</c:v>
                </c:pt>
                <c:pt idx="10547">
                  <c:v>4.2358333333333356</c:v>
                </c:pt>
                <c:pt idx="10548">
                  <c:v>4.2363888888888894</c:v>
                </c:pt>
                <c:pt idx="10549">
                  <c:v>4.2369444444444451</c:v>
                </c:pt>
                <c:pt idx="10550">
                  <c:v>4.2375000000000007</c:v>
                </c:pt>
                <c:pt idx="10551">
                  <c:v>4.2380555555555546</c:v>
                </c:pt>
                <c:pt idx="10552">
                  <c:v>4.2383333333333333</c:v>
                </c:pt>
                <c:pt idx="10553">
                  <c:v>4.2386111111111084</c:v>
                </c:pt>
                <c:pt idx="10554">
                  <c:v>4.2391666666666659</c:v>
                </c:pt>
                <c:pt idx="10555">
                  <c:v>4.2394444444444446</c:v>
                </c:pt>
                <c:pt idx="10556">
                  <c:v>4.2399999999999984</c:v>
                </c:pt>
                <c:pt idx="10557">
                  <c:v>4.2405555555555559</c:v>
                </c:pt>
                <c:pt idx="10558">
                  <c:v>4.2408333333333328</c:v>
                </c:pt>
                <c:pt idx="10559">
                  <c:v>4.2413888888888884</c:v>
                </c:pt>
                <c:pt idx="10560">
                  <c:v>4.2416666666666671</c:v>
                </c:pt>
                <c:pt idx="10561">
                  <c:v>4.2422222222222228</c:v>
                </c:pt>
                <c:pt idx="10562">
                  <c:v>4.2424999999999997</c:v>
                </c:pt>
                <c:pt idx="10563">
                  <c:v>4.2430555555555571</c:v>
                </c:pt>
                <c:pt idx="10564">
                  <c:v>4.243611111111111</c:v>
                </c:pt>
                <c:pt idx="10565">
                  <c:v>4.2438888888888862</c:v>
                </c:pt>
                <c:pt idx="10566">
                  <c:v>4.2441666666666666</c:v>
                </c:pt>
                <c:pt idx="10567">
                  <c:v>4.2447222222222223</c:v>
                </c:pt>
                <c:pt idx="10568">
                  <c:v>4.245000000000001</c:v>
                </c:pt>
                <c:pt idx="10569">
                  <c:v>4.2455555555555549</c:v>
                </c:pt>
                <c:pt idx="10570">
                  <c:v>4.2458333333333336</c:v>
                </c:pt>
                <c:pt idx="10571">
                  <c:v>4.246388888888891</c:v>
                </c:pt>
                <c:pt idx="10572">
                  <c:v>4.2469444444444449</c:v>
                </c:pt>
                <c:pt idx="10573">
                  <c:v>4.2475000000000005</c:v>
                </c:pt>
                <c:pt idx="10574">
                  <c:v>4.2480555555555561</c:v>
                </c:pt>
                <c:pt idx="10575">
                  <c:v>4.2483333333333348</c:v>
                </c:pt>
                <c:pt idx="10576">
                  <c:v>4.24861111111111</c:v>
                </c:pt>
                <c:pt idx="10577">
                  <c:v>4.2491666666666639</c:v>
                </c:pt>
                <c:pt idx="10578">
                  <c:v>4.2494444444444444</c:v>
                </c:pt>
                <c:pt idx="10579">
                  <c:v>4.2497222222222213</c:v>
                </c:pt>
                <c:pt idx="10580">
                  <c:v>4.25</c:v>
                </c:pt>
                <c:pt idx="10581">
                  <c:v>4.2505555555555539</c:v>
                </c:pt>
                <c:pt idx="10582">
                  <c:v>4.2508333333333326</c:v>
                </c:pt>
                <c:pt idx="10583">
                  <c:v>4.2513888888888882</c:v>
                </c:pt>
                <c:pt idx="10584">
                  <c:v>4.2519444444444439</c:v>
                </c:pt>
                <c:pt idx="10585">
                  <c:v>4.2524999999999977</c:v>
                </c:pt>
                <c:pt idx="10586">
                  <c:v>4.2530555555555551</c:v>
                </c:pt>
                <c:pt idx="10587">
                  <c:v>4.2536111111111126</c:v>
                </c:pt>
                <c:pt idx="10588">
                  <c:v>4.2541666666666664</c:v>
                </c:pt>
                <c:pt idx="10589">
                  <c:v>4.2544444444444451</c:v>
                </c:pt>
                <c:pt idx="10590">
                  <c:v>4.2547222222222221</c:v>
                </c:pt>
                <c:pt idx="10591">
                  <c:v>4.2552777777777777</c:v>
                </c:pt>
                <c:pt idx="10592">
                  <c:v>4.2558333333333316</c:v>
                </c:pt>
                <c:pt idx="10593">
                  <c:v>4.256388888888889</c:v>
                </c:pt>
                <c:pt idx="10594">
                  <c:v>4.2566666666666659</c:v>
                </c:pt>
                <c:pt idx="10595">
                  <c:v>4.2569444444444464</c:v>
                </c:pt>
                <c:pt idx="10596">
                  <c:v>4.2572222222222216</c:v>
                </c:pt>
                <c:pt idx="10597">
                  <c:v>4.2577777777777754</c:v>
                </c:pt>
                <c:pt idx="10598">
                  <c:v>4.2580555555555559</c:v>
                </c:pt>
                <c:pt idx="10599">
                  <c:v>4.2583333333333329</c:v>
                </c:pt>
                <c:pt idx="10600">
                  <c:v>4.2588888888888903</c:v>
                </c:pt>
                <c:pt idx="10601">
                  <c:v>4.2591666666666654</c:v>
                </c:pt>
                <c:pt idx="10602">
                  <c:v>4.2597222222222229</c:v>
                </c:pt>
                <c:pt idx="10603">
                  <c:v>4.2602777777777767</c:v>
                </c:pt>
                <c:pt idx="10604">
                  <c:v>4.2605555555555554</c:v>
                </c:pt>
                <c:pt idx="10605">
                  <c:v>4.2611111111111093</c:v>
                </c:pt>
                <c:pt idx="10606">
                  <c:v>4.2616666666666667</c:v>
                </c:pt>
                <c:pt idx="10607">
                  <c:v>4.2619444444444436</c:v>
                </c:pt>
                <c:pt idx="10608">
                  <c:v>4.2624999999999993</c:v>
                </c:pt>
                <c:pt idx="10609">
                  <c:v>4.2630555555555532</c:v>
                </c:pt>
                <c:pt idx="10610">
                  <c:v>4.2636111111111106</c:v>
                </c:pt>
                <c:pt idx="10611">
                  <c:v>4.2638888888888893</c:v>
                </c:pt>
                <c:pt idx="10612">
                  <c:v>4.264166666666668</c:v>
                </c:pt>
                <c:pt idx="10613">
                  <c:v>4.2647222222222219</c:v>
                </c:pt>
                <c:pt idx="10614">
                  <c:v>4.2652777777777775</c:v>
                </c:pt>
                <c:pt idx="10615">
                  <c:v>4.2658333333333331</c:v>
                </c:pt>
                <c:pt idx="10616">
                  <c:v>4.266388888888887</c:v>
                </c:pt>
                <c:pt idx="10617">
                  <c:v>4.2666666666666657</c:v>
                </c:pt>
                <c:pt idx="10618">
                  <c:v>4.2669444444444444</c:v>
                </c:pt>
                <c:pt idx="10619">
                  <c:v>4.2675000000000018</c:v>
                </c:pt>
                <c:pt idx="10620">
                  <c:v>4.267777777777777</c:v>
                </c:pt>
                <c:pt idx="10621">
                  <c:v>4.2680555555555557</c:v>
                </c:pt>
                <c:pt idx="10622">
                  <c:v>4.2686111111111114</c:v>
                </c:pt>
                <c:pt idx="10623">
                  <c:v>4.2688888888888883</c:v>
                </c:pt>
                <c:pt idx="10624">
                  <c:v>4.269166666666667</c:v>
                </c:pt>
                <c:pt idx="10625">
                  <c:v>4.2694444444444457</c:v>
                </c:pt>
                <c:pt idx="10626">
                  <c:v>4.2697222222222209</c:v>
                </c:pt>
                <c:pt idx="10627">
                  <c:v>4.2702777777777783</c:v>
                </c:pt>
                <c:pt idx="10628">
                  <c:v>4.2705555555555552</c:v>
                </c:pt>
                <c:pt idx="10629">
                  <c:v>4.2711111111111109</c:v>
                </c:pt>
                <c:pt idx="10630">
                  <c:v>4.2716666666666647</c:v>
                </c:pt>
                <c:pt idx="10631">
                  <c:v>4.2722222222222221</c:v>
                </c:pt>
                <c:pt idx="10632">
                  <c:v>4.2724999999999991</c:v>
                </c:pt>
                <c:pt idx="10633">
                  <c:v>4.2730555555555547</c:v>
                </c:pt>
                <c:pt idx="10634">
                  <c:v>4.2736111111111086</c:v>
                </c:pt>
                <c:pt idx="10635">
                  <c:v>4.274166666666666</c:v>
                </c:pt>
                <c:pt idx="10636">
                  <c:v>4.2744444444444447</c:v>
                </c:pt>
                <c:pt idx="10637">
                  <c:v>4.2749999999999986</c:v>
                </c:pt>
                <c:pt idx="10638">
                  <c:v>4.2752777777777773</c:v>
                </c:pt>
                <c:pt idx="10639">
                  <c:v>4.2758333333333329</c:v>
                </c:pt>
                <c:pt idx="10640">
                  <c:v>4.2761111111111134</c:v>
                </c:pt>
                <c:pt idx="10641">
                  <c:v>4.2763888888888886</c:v>
                </c:pt>
                <c:pt idx="10642">
                  <c:v>4.2769444444444424</c:v>
                </c:pt>
                <c:pt idx="10643">
                  <c:v>4.2774999999999999</c:v>
                </c:pt>
                <c:pt idx="10644">
                  <c:v>4.2780555555555573</c:v>
                </c:pt>
                <c:pt idx="10645">
                  <c:v>4.2783333333333324</c:v>
                </c:pt>
                <c:pt idx="10646">
                  <c:v>4.2786111111111111</c:v>
                </c:pt>
                <c:pt idx="10647">
                  <c:v>4.2791666666666668</c:v>
                </c:pt>
                <c:pt idx="10648">
                  <c:v>4.2794444444444437</c:v>
                </c:pt>
                <c:pt idx="10649">
                  <c:v>4.2797222222222224</c:v>
                </c:pt>
                <c:pt idx="10650">
                  <c:v>4.2802777777777763</c:v>
                </c:pt>
                <c:pt idx="10651">
                  <c:v>4.2808333333333337</c:v>
                </c:pt>
                <c:pt idx="10652">
                  <c:v>4.2811111111111106</c:v>
                </c:pt>
                <c:pt idx="10653">
                  <c:v>4.2816666666666663</c:v>
                </c:pt>
                <c:pt idx="10654">
                  <c:v>4.281944444444445</c:v>
                </c:pt>
                <c:pt idx="10655">
                  <c:v>4.2825000000000006</c:v>
                </c:pt>
                <c:pt idx="10656">
                  <c:v>4.2830555555555563</c:v>
                </c:pt>
                <c:pt idx="10657">
                  <c:v>4.283333333333335</c:v>
                </c:pt>
                <c:pt idx="10658">
                  <c:v>4.2836111111111101</c:v>
                </c:pt>
                <c:pt idx="10659">
                  <c:v>4.284166666666664</c:v>
                </c:pt>
                <c:pt idx="10660">
                  <c:v>4.2847222222222214</c:v>
                </c:pt>
                <c:pt idx="10661">
                  <c:v>4.2852777777777789</c:v>
                </c:pt>
                <c:pt idx="10662">
                  <c:v>4.285555555555554</c:v>
                </c:pt>
                <c:pt idx="10663">
                  <c:v>4.2858333333333327</c:v>
                </c:pt>
                <c:pt idx="10664">
                  <c:v>4.2861111111111114</c:v>
                </c:pt>
                <c:pt idx="10665">
                  <c:v>4.2866666666666688</c:v>
                </c:pt>
                <c:pt idx="10666">
                  <c:v>4.2872222222222227</c:v>
                </c:pt>
                <c:pt idx="10667">
                  <c:v>4.2874999999999979</c:v>
                </c:pt>
                <c:pt idx="10668">
                  <c:v>4.2877777777777784</c:v>
                </c:pt>
                <c:pt idx="10669">
                  <c:v>4.2880555555555553</c:v>
                </c:pt>
                <c:pt idx="10670">
                  <c:v>4.2886111111111127</c:v>
                </c:pt>
                <c:pt idx="10671">
                  <c:v>4.2888888888888879</c:v>
                </c:pt>
                <c:pt idx="10672">
                  <c:v>4.2894444444444417</c:v>
                </c:pt>
                <c:pt idx="10673">
                  <c:v>4.2897222222222222</c:v>
                </c:pt>
                <c:pt idx="10674">
                  <c:v>4.2899999999999991</c:v>
                </c:pt>
                <c:pt idx="10675">
                  <c:v>4.2902777777777779</c:v>
                </c:pt>
                <c:pt idx="10676">
                  <c:v>4.2905555555555566</c:v>
                </c:pt>
                <c:pt idx="10677">
                  <c:v>4.2911111111111104</c:v>
                </c:pt>
                <c:pt idx="10678">
                  <c:v>4.2913888888888891</c:v>
                </c:pt>
                <c:pt idx="10679">
                  <c:v>4.2916666666666661</c:v>
                </c:pt>
                <c:pt idx="10680">
                  <c:v>4.2922222222222217</c:v>
                </c:pt>
                <c:pt idx="10681">
                  <c:v>4.2925000000000004</c:v>
                </c:pt>
                <c:pt idx="10682">
                  <c:v>4.2927777777777756</c:v>
                </c:pt>
                <c:pt idx="10683">
                  <c:v>4.293333333333333</c:v>
                </c:pt>
                <c:pt idx="10684">
                  <c:v>4.2938888888888904</c:v>
                </c:pt>
                <c:pt idx="10685">
                  <c:v>4.2941666666666656</c:v>
                </c:pt>
                <c:pt idx="10686">
                  <c:v>4.2944444444444443</c:v>
                </c:pt>
                <c:pt idx="10687">
                  <c:v>4.2947222222222194</c:v>
                </c:pt>
                <c:pt idx="10688">
                  <c:v>4.2949999999999999</c:v>
                </c:pt>
                <c:pt idx="10689">
                  <c:v>4.2955555555555556</c:v>
                </c:pt>
                <c:pt idx="10690">
                  <c:v>4.2958333333333343</c:v>
                </c:pt>
                <c:pt idx="10691">
                  <c:v>4.2961111111111094</c:v>
                </c:pt>
                <c:pt idx="10692">
                  <c:v>4.2966666666666669</c:v>
                </c:pt>
                <c:pt idx="10693">
                  <c:v>4.2969444444444438</c:v>
                </c:pt>
                <c:pt idx="10694">
                  <c:v>4.2972222222222243</c:v>
                </c:pt>
                <c:pt idx="10695">
                  <c:v>4.2980555555555533</c:v>
                </c:pt>
                <c:pt idx="10696">
                  <c:v>4.2986111111111107</c:v>
                </c:pt>
                <c:pt idx="10697">
                  <c:v>4.2988888888888894</c:v>
                </c:pt>
                <c:pt idx="10698">
                  <c:v>4.2991666666666681</c:v>
                </c:pt>
                <c:pt idx="10699">
                  <c:v>4.299722222222222</c:v>
                </c:pt>
                <c:pt idx="10700">
                  <c:v>4.3000000000000007</c:v>
                </c:pt>
                <c:pt idx="10701">
                  <c:v>4.3002777777777776</c:v>
                </c:pt>
                <c:pt idx="10702">
                  <c:v>4.3008333333333333</c:v>
                </c:pt>
                <c:pt idx="10703">
                  <c:v>4.301111111111112</c:v>
                </c:pt>
                <c:pt idx="10704">
                  <c:v>4.3013888888888872</c:v>
                </c:pt>
                <c:pt idx="10705">
                  <c:v>4.3022222222222215</c:v>
                </c:pt>
                <c:pt idx="10706">
                  <c:v>4.302500000000002</c:v>
                </c:pt>
                <c:pt idx="10707">
                  <c:v>4.3027777777777771</c:v>
                </c:pt>
                <c:pt idx="10708">
                  <c:v>4.3030555555555559</c:v>
                </c:pt>
                <c:pt idx="10709">
                  <c:v>4.3036111111111115</c:v>
                </c:pt>
                <c:pt idx="10710">
                  <c:v>4.3038888888888884</c:v>
                </c:pt>
                <c:pt idx="10711">
                  <c:v>4.3041666666666671</c:v>
                </c:pt>
                <c:pt idx="10712">
                  <c:v>4.3044444444444458</c:v>
                </c:pt>
                <c:pt idx="10713">
                  <c:v>4.304722222222221</c:v>
                </c:pt>
                <c:pt idx="10714">
                  <c:v>4.3049999999999997</c:v>
                </c:pt>
                <c:pt idx="10715">
                  <c:v>4.3052777777777784</c:v>
                </c:pt>
                <c:pt idx="10716">
                  <c:v>4.3055555555555554</c:v>
                </c:pt>
                <c:pt idx="10717">
                  <c:v>4.3058333333333323</c:v>
                </c:pt>
                <c:pt idx="10718">
                  <c:v>4.306111111111111</c:v>
                </c:pt>
                <c:pt idx="10719">
                  <c:v>4.3066666666666649</c:v>
                </c:pt>
                <c:pt idx="10720">
                  <c:v>4.3072222222222223</c:v>
                </c:pt>
                <c:pt idx="10721">
                  <c:v>4.3077777777777797</c:v>
                </c:pt>
                <c:pt idx="10722">
                  <c:v>4.3083333333333336</c:v>
                </c:pt>
                <c:pt idx="10723">
                  <c:v>4.3086111111111087</c:v>
                </c:pt>
                <c:pt idx="10724">
                  <c:v>4.3091666666666661</c:v>
                </c:pt>
                <c:pt idx="10725">
                  <c:v>4.3094444444444449</c:v>
                </c:pt>
                <c:pt idx="10726">
                  <c:v>4.3099999999999987</c:v>
                </c:pt>
                <c:pt idx="10727">
                  <c:v>4.3102777777777774</c:v>
                </c:pt>
                <c:pt idx="10728">
                  <c:v>4.3105555555555561</c:v>
                </c:pt>
                <c:pt idx="10729">
                  <c:v>4.3111111111111136</c:v>
                </c:pt>
                <c:pt idx="10730">
                  <c:v>4.3113888888888887</c:v>
                </c:pt>
                <c:pt idx="10731">
                  <c:v>4.3116666666666674</c:v>
                </c:pt>
                <c:pt idx="10732">
                  <c:v>4.3122222222222213</c:v>
                </c:pt>
                <c:pt idx="10733">
                  <c:v>4.3125</c:v>
                </c:pt>
                <c:pt idx="10734">
                  <c:v>4.3130555555555574</c:v>
                </c:pt>
                <c:pt idx="10735">
                  <c:v>4.3133333333333326</c:v>
                </c:pt>
                <c:pt idx="10736">
                  <c:v>4.3138888888888864</c:v>
                </c:pt>
                <c:pt idx="10737">
                  <c:v>4.3144444444444439</c:v>
                </c:pt>
                <c:pt idx="10738">
                  <c:v>4.3150000000000013</c:v>
                </c:pt>
                <c:pt idx="10739">
                  <c:v>4.3155555555555551</c:v>
                </c:pt>
                <c:pt idx="10740">
                  <c:v>4.3158333333333339</c:v>
                </c:pt>
                <c:pt idx="10741">
                  <c:v>4.3163888888888913</c:v>
                </c:pt>
                <c:pt idx="10742">
                  <c:v>4.3166666666666664</c:v>
                </c:pt>
                <c:pt idx="10743">
                  <c:v>4.3172222222222203</c:v>
                </c:pt>
                <c:pt idx="10744">
                  <c:v>4.3177777777777777</c:v>
                </c:pt>
                <c:pt idx="10745">
                  <c:v>4.3180555555555546</c:v>
                </c:pt>
                <c:pt idx="10746">
                  <c:v>4.3183333333333351</c:v>
                </c:pt>
                <c:pt idx="10747">
                  <c:v>4.3186111111111103</c:v>
                </c:pt>
                <c:pt idx="10748">
                  <c:v>4.318888888888889</c:v>
                </c:pt>
                <c:pt idx="10749">
                  <c:v>4.3194444444444446</c:v>
                </c:pt>
                <c:pt idx="10750">
                  <c:v>4.32</c:v>
                </c:pt>
                <c:pt idx="10751">
                  <c:v>4.320277777777779</c:v>
                </c:pt>
                <c:pt idx="10752">
                  <c:v>4.3205555555555542</c:v>
                </c:pt>
                <c:pt idx="10753">
                  <c:v>4.3208333333333329</c:v>
                </c:pt>
                <c:pt idx="10754">
                  <c:v>4.3213888888888885</c:v>
                </c:pt>
                <c:pt idx="10755">
                  <c:v>4.321666666666669</c:v>
                </c:pt>
                <c:pt idx="10756">
                  <c:v>4.3219444444444441</c:v>
                </c:pt>
                <c:pt idx="10757">
                  <c:v>4.3222222222222229</c:v>
                </c:pt>
                <c:pt idx="10758">
                  <c:v>4.3227777777777767</c:v>
                </c:pt>
                <c:pt idx="10759">
                  <c:v>4.3233333333333324</c:v>
                </c:pt>
                <c:pt idx="10760">
                  <c:v>4.323888888888888</c:v>
                </c:pt>
                <c:pt idx="10761">
                  <c:v>4.3241666666666667</c:v>
                </c:pt>
                <c:pt idx="10762">
                  <c:v>4.3244444444444419</c:v>
                </c:pt>
                <c:pt idx="10763">
                  <c:v>4.3247222222222224</c:v>
                </c:pt>
                <c:pt idx="10764">
                  <c:v>4.325277777777778</c:v>
                </c:pt>
                <c:pt idx="10765">
                  <c:v>4.3258333333333319</c:v>
                </c:pt>
                <c:pt idx="10766">
                  <c:v>4.3261111111111106</c:v>
                </c:pt>
                <c:pt idx="10767">
                  <c:v>4.3266666666666662</c:v>
                </c:pt>
                <c:pt idx="10768">
                  <c:v>4.3272222222222219</c:v>
                </c:pt>
                <c:pt idx="10769">
                  <c:v>4.3277777777777757</c:v>
                </c:pt>
                <c:pt idx="10770">
                  <c:v>4.3283333333333331</c:v>
                </c:pt>
                <c:pt idx="10771">
                  <c:v>4.3286111111111119</c:v>
                </c:pt>
                <c:pt idx="10772">
                  <c:v>4.3291666666666657</c:v>
                </c:pt>
                <c:pt idx="10773">
                  <c:v>4.3297222222222196</c:v>
                </c:pt>
                <c:pt idx="10774">
                  <c:v>4.33</c:v>
                </c:pt>
                <c:pt idx="10775">
                  <c:v>4.3305555555555557</c:v>
                </c:pt>
                <c:pt idx="10776">
                  <c:v>4.3311111111111096</c:v>
                </c:pt>
                <c:pt idx="10777">
                  <c:v>4.3313888888888883</c:v>
                </c:pt>
                <c:pt idx="10778">
                  <c:v>4.3319444444444439</c:v>
                </c:pt>
                <c:pt idx="10779">
                  <c:v>4.3322222222222244</c:v>
                </c:pt>
                <c:pt idx="10780">
                  <c:v>4.3327777777777783</c:v>
                </c:pt>
                <c:pt idx="10781">
                  <c:v>4.3333333333333339</c:v>
                </c:pt>
                <c:pt idx="10782">
                  <c:v>4.3338888888888896</c:v>
                </c:pt>
                <c:pt idx="10783">
                  <c:v>4.3341666666666683</c:v>
                </c:pt>
                <c:pt idx="10784">
                  <c:v>4.3347222222222221</c:v>
                </c:pt>
                <c:pt idx="10785">
                  <c:v>4.3352777777777778</c:v>
                </c:pt>
                <c:pt idx="10786">
                  <c:v>4.3355555555555547</c:v>
                </c:pt>
                <c:pt idx="10787">
                  <c:v>4.3358333333333334</c:v>
                </c:pt>
                <c:pt idx="10788">
                  <c:v>4.3363888888888873</c:v>
                </c:pt>
                <c:pt idx="10789">
                  <c:v>4.336666666666666</c:v>
                </c:pt>
                <c:pt idx="10790">
                  <c:v>4.3369444444444447</c:v>
                </c:pt>
                <c:pt idx="10791">
                  <c:v>4.3375000000000021</c:v>
                </c:pt>
                <c:pt idx="10792">
                  <c:v>4.338055555555556</c:v>
                </c:pt>
                <c:pt idx="10793">
                  <c:v>4.3383333333333312</c:v>
                </c:pt>
                <c:pt idx="10794">
                  <c:v>4.3388888888888886</c:v>
                </c:pt>
                <c:pt idx="10795">
                  <c:v>4.339444444444446</c:v>
                </c:pt>
                <c:pt idx="10796">
                  <c:v>4.3397222222222211</c:v>
                </c:pt>
                <c:pt idx="10797">
                  <c:v>4.340277777777775</c:v>
                </c:pt>
                <c:pt idx="10798">
                  <c:v>4.3405555555555555</c:v>
                </c:pt>
                <c:pt idx="10799">
                  <c:v>4.3408333333333324</c:v>
                </c:pt>
                <c:pt idx="10800">
                  <c:v>4.3413888888888899</c:v>
                </c:pt>
                <c:pt idx="10801">
                  <c:v>4.341666666666665</c:v>
                </c:pt>
                <c:pt idx="10802">
                  <c:v>4.3422222222222224</c:v>
                </c:pt>
                <c:pt idx="10803">
                  <c:v>4.3424999999999994</c:v>
                </c:pt>
                <c:pt idx="10804">
                  <c:v>4.343055555555555</c:v>
                </c:pt>
                <c:pt idx="10805">
                  <c:v>4.3433333333333337</c:v>
                </c:pt>
                <c:pt idx="10806">
                  <c:v>4.3436111111111089</c:v>
                </c:pt>
                <c:pt idx="10807">
                  <c:v>4.3441666666666663</c:v>
                </c:pt>
                <c:pt idx="10808">
                  <c:v>4.3447222222222237</c:v>
                </c:pt>
                <c:pt idx="10809">
                  <c:v>4.3449999999999989</c:v>
                </c:pt>
                <c:pt idx="10810">
                  <c:v>4.3455555555555563</c:v>
                </c:pt>
                <c:pt idx="10811">
                  <c:v>4.3461111111111101</c:v>
                </c:pt>
                <c:pt idx="10812">
                  <c:v>4.3463888888888889</c:v>
                </c:pt>
                <c:pt idx="10813">
                  <c:v>4.3469444444444427</c:v>
                </c:pt>
                <c:pt idx="10814">
                  <c:v>4.3475000000000001</c:v>
                </c:pt>
                <c:pt idx="10815">
                  <c:v>4.3480555555555576</c:v>
                </c:pt>
                <c:pt idx="10816">
                  <c:v>4.3483333333333327</c:v>
                </c:pt>
                <c:pt idx="10817">
                  <c:v>4.3488888888888866</c:v>
                </c:pt>
                <c:pt idx="10818">
                  <c:v>4.3491666666666671</c:v>
                </c:pt>
                <c:pt idx="10819">
                  <c:v>4.3497222222222227</c:v>
                </c:pt>
                <c:pt idx="10820">
                  <c:v>4.3500000000000014</c:v>
                </c:pt>
                <c:pt idx="10821">
                  <c:v>4.3502777777777766</c:v>
                </c:pt>
                <c:pt idx="10822">
                  <c:v>4.350833333333334</c:v>
                </c:pt>
                <c:pt idx="10823">
                  <c:v>4.3511111111111109</c:v>
                </c:pt>
                <c:pt idx="10824">
                  <c:v>4.3516666666666666</c:v>
                </c:pt>
                <c:pt idx="10825">
                  <c:v>4.3519444444444453</c:v>
                </c:pt>
                <c:pt idx="10826">
                  <c:v>4.3522222222222204</c:v>
                </c:pt>
                <c:pt idx="10827">
                  <c:v>4.3524999999999991</c:v>
                </c:pt>
                <c:pt idx="10828">
                  <c:v>4.3527777777777779</c:v>
                </c:pt>
                <c:pt idx="10829">
                  <c:v>4.3533333333333353</c:v>
                </c:pt>
                <c:pt idx="10830">
                  <c:v>4.3536111111111104</c:v>
                </c:pt>
                <c:pt idx="10831">
                  <c:v>4.3538888888888891</c:v>
                </c:pt>
                <c:pt idx="10832">
                  <c:v>4.3544444444444448</c:v>
                </c:pt>
                <c:pt idx="10833">
                  <c:v>4.3547222222222217</c:v>
                </c:pt>
                <c:pt idx="10834">
                  <c:v>4.3550000000000004</c:v>
                </c:pt>
                <c:pt idx="10835">
                  <c:v>4.3555555555555543</c:v>
                </c:pt>
                <c:pt idx="10836">
                  <c:v>4.355833333333333</c:v>
                </c:pt>
                <c:pt idx="10837">
                  <c:v>4.3561111111111117</c:v>
                </c:pt>
                <c:pt idx="10838">
                  <c:v>4.3563888888888886</c:v>
                </c:pt>
                <c:pt idx="10839">
                  <c:v>4.3566666666666656</c:v>
                </c:pt>
                <c:pt idx="10840">
                  <c:v>4.3569444444444443</c:v>
                </c:pt>
                <c:pt idx="10841">
                  <c:v>4.357222222222223</c:v>
                </c:pt>
                <c:pt idx="10842">
                  <c:v>4.3574999999999982</c:v>
                </c:pt>
                <c:pt idx="10843">
                  <c:v>4.3577777777777769</c:v>
                </c:pt>
                <c:pt idx="10844">
                  <c:v>4.3583333333333325</c:v>
                </c:pt>
                <c:pt idx="10845">
                  <c:v>4.358611111111113</c:v>
                </c:pt>
                <c:pt idx="10846">
                  <c:v>4.3591666666666669</c:v>
                </c:pt>
                <c:pt idx="10847">
                  <c:v>4.359444444444442</c:v>
                </c:pt>
                <c:pt idx="10848">
                  <c:v>4.3599999999999994</c:v>
                </c:pt>
                <c:pt idx="10849">
                  <c:v>4.3602777777777781</c:v>
                </c:pt>
                <c:pt idx="10850">
                  <c:v>4.360833333333332</c:v>
                </c:pt>
                <c:pt idx="10851">
                  <c:v>4.3611111111111107</c:v>
                </c:pt>
                <c:pt idx="10852">
                  <c:v>4.3613888888888894</c:v>
                </c:pt>
                <c:pt idx="10853">
                  <c:v>4.3619444444444468</c:v>
                </c:pt>
                <c:pt idx="10854">
                  <c:v>4.362222222222222</c:v>
                </c:pt>
                <c:pt idx="10855">
                  <c:v>4.3625000000000007</c:v>
                </c:pt>
                <c:pt idx="10856">
                  <c:v>4.3627777777777759</c:v>
                </c:pt>
                <c:pt idx="10857">
                  <c:v>4.3630555555555546</c:v>
                </c:pt>
                <c:pt idx="10858">
                  <c:v>4.3633333333333333</c:v>
                </c:pt>
                <c:pt idx="10859">
                  <c:v>4.3636111111111102</c:v>
                </c:pt>
                <c:pt idx="10860">
                  <c:v>4.3638888888888907</c:v>
                </c:pt>
                <c:pt idx="10861">
                  <c:v>4.3641666666666659</c:v>
                </c:pt>
                <c:pt idx="10862">
                  <c:v>4.3644444444444446</c:v>
                </c:pt>
                <c:pt idx="10863">
                  <c:v>4.3650000000000002</c:v>
                </c:pt>
                <c:pt idx="10864">
                  <c:v>4.3652777777777771</c:v>
                </c:pt>
                <c:pt idx="10865">
                  <c:v>4.3658333333333346</c:v>
                </c:pt>
                <c:pt idx="10866">
                  <c:v>4.3661111111111097</c:v>
                </c:pt>
                <c:pt idx="10867">
                  <c:v>4.3663888888888884</c:v>
                </c:pt>
                <c:pt idx="10868">
                  <c:v>4.3666666666666671</c:v>
                </c:pt>
                <c:pt idx="10869">
                  <c:v>4.3669444444444441</c:v>
                </c:pt>
                <c:pt idx="10870">
                  <c:v>4.3672222222222246</c:v>
                </c:pt>
                <c:pt idx="10871">
                  <c:v>4.3674999999999997</c:v>
                </c:pt>
                <c:pt idx="10872">
                  <c:v>4.3677777777777784</c:v>
                </c:pt>
                <c:pt idx="10873">
                  <c:v>4.3680555555555536</c:v>
                </c:pt>
                <c:pt idx="10874">
                  <c:v>4.368611111111111</c:v>
                </c:pt>
                <c:pt idx="10875">
                  <c:v>4.3691666666666684</c:v>
                </c:pt>
                <c:pt idx="10876">
                  <c:v>4.3694444444444436</c:v>
                </c:pt>
                <c:pt idx="10877">
                  <c:v>4.3697222222222223</c:v>
                </c:pt>
                <c:pt idx="10878">
                  <c:v>4.3702777777777779</c:v>
                </c:pt>
                <c:pt idx="10879">
                  <c:v>4.3708333333333336</c:v>
                </c:pt>
                <c:pt idx="10880">
                  <c:v>4.3713888888888874</c:v>
                </c:pt>
                <c:pt idx="10881">
                  <c:v>4.3719444444444449</c:v>
                </c:pt>
                <c:pt idx="10882">
                  <c:v>4.3725000000000023</c:v>
                </c:pt>
                <c:pt idx="10883">
                  <c:v>4.3727777777777774</c:v>
                </c:pt>
                <c:pt idx="10884">
                  <c:v>4.3730555555555561</c:v>
                </c:pt>
                <c:pt idx="10885">
                  <c:v>4.3733333333333313</c:v>
                </c:pt>
                <c:pt idx="10886">
                  <c:v>4.3738888888888887</c:v>
                </c:pt>
                <c:pt idx="10887">
                  <c:v>4.3741666666666656</c:v>
                </c:pt>
                <c:pt idx="10888">
                  <c:v>4.3744444444444461</c:v>
                </c:pt>
                <c:pt idx="10889">
                  <c:v>4.375</c:v>
                </c:pt>
                <c:pt idx="10890">
                  <c:v>4.3752777777777752</c:v>
                </c:pt>
                <c:pt idx="10891">
                  <c:v>4.3758333333333326</c:v>
                </c:pt>
                <c:pt idx="10892">
                  <c:v>4.3761111111111113</c:v>
                </c:pt>
                <c:pt idx="10893">
                  <c:v>4.3766666666666652</c:v>
                </c:pt>
                <c:pt idx="10894">
                  <c:v>4.3769444444444439</c:v>
                </c:pt>
                <c:pt idx="10895">
                  <c:v>4.3772222222222226</c:v>
                </c:pt>
                <c:pt idx="10896">
                  <c:v>4.37777777777778</c:v>
                </c:pt>
                <c:pt idx="10897">
                  <c:v>4.3780555555555551</c:v>
                </c:pt>
                <c:pt idx="10898">
                  <c:v>4.378611111111109</c:v>
                </c:pt>
                <c:pt idx="10899">
                  <c:v>4.3788888888888895</c:v>
                </c:pt>
                <c:pt idx="10900">
                  <c:v>4.3794444444444451</c:v>
                </c:pt>
                <c:pt idx="10901">
                  <c:v>4.3797222222222238</c:v>
                </c:pt>
                <c:pt idx="10902">
                  <c:v>4.379999999999999</c:v>
                </c:pt>
                <c:pt idx="10903">
                  <c:v>4.3802777777777777</c:v>
                </c:pt>
                <c:pt idx="10904">
                  <c:v>4.3808333333333334</c:v>
                </c:pt>
                <c:pt idx="10905">
                  <c:v>4.381388888888889</c:v>
                </c:pt>
                <c:pt idx="10906">
                  <c:v>4.3819444444444429</c:v>
                </c:pt>
                <c:pt idx="10907">
                  <c:v>4.3822222222222216</c:v>
                </c:pt>
                <c:pt idx="10908">
                  <c:v>4.3827777777777772</c:v>
                </c:pt>
                <c:pt idx="10909">
                  <c:v>4.3830555555555577</c:v>
                </c:pt>
                <c:pt idx="10910">
                  <c:v>4.3836111111111116</c:v>
                </c:pt>
                <c:pt idx="10911">
                  <c:v>4.3838888888888867</c:v>
                </c:pt>
                <c:pt idx="10912">
                  <c:v>4.3844444444444441</c:v>
                </c:pt>
                <c:pt idx="10913">
                  <c:v>4.3847222222222229</c:v>
                </c:pt>
                <c:pt idx="10914">
                  <c:v>4.3852777777777767</c:v>
                </c:pt>
                <c:pt idx="10915">
                  <c:v>4.3858333333333306</c:v>
                </c:pt>
                <c:pt idx="10916">
                  <c:v>4.386388888888888</c:v>
                </c:pt>
                <c:pt idx="10917">
                  <c:v>4.3866666666666667</c:v>
                </c:pt>
                <c:pt idx="10918">
                  <c:v>4.3869444444444454</c:v>
                </c:pt>
                <c:pt idx="10919">
                  <c:v>4.3872222222222206</c:v>
                </c:pt>
                <c:pt idx="10920">
                  <c:v>4.3874999999999993</c:v>
                </c:pt>
                <c:pt idx="10921">
                  <c:v>4.3880555555555549</c:v>
                </c:pt>
                <c:pt idx="10922">
                  <c:v>4.3883333333333354</c:v>
                </c:pt>
                <c:pt idx="10923">
                  <c:v>4.3888888888888893</c:v>
                </c:pt>
                <c:pt idx="10924">
                  <c:v>4.3894444444444449</c:v>
                </c:pt>
                <c:pt idx="10925">
                  <c:v>4.3897222222222219</c:v>
                </c:pt>
                <c:pt idx="10926">
                  <c:v>4.3902777777777793</c:v>
                </c:pt>
                <c:pt idx="10927">
                  <c:v>4.3905555555555544</c:v>
                </c:pt>
                <c:pt idx="10928">
                  <c:v>4.3911111111111119</c:v>
                </c:pt>
                <c:pt idx="10929">
                  <c:v>4.3916666666666657</c:v>
                </c:pt>
                <c:pt idx="10930">
                  <c:v>4.3922222222222231</c:v>
                </c:pt>
                <c:pt idx="10931">
                  <c:v>4.3924999999999983</c:v>
                </c:pt>
                <c:pt idx="10932">
                  <c:v>4.392777777777777</c:v>
                </c:pt>
                <c:pt idx="10933">
                  <c:v>4.3933333333333326</c:v>
                </c:pt>
                <c:pt idx="10934">
                  <c:v>4.3938888888888883</c:v>
                </c:pt>
                <c:pt idx="10935">
                  <c:v>4.3944444444444422</c:v>
                </c:pt>
                <c:pt idx="10936">
                  <c:v>4.3949999999999996</c:v>
                </c:pt>
                <c:pt idx="10937">
                  <c:v>4.3952777777777783</c:v>
                </c:pt>
                <c:pt idx="10938">
                  <c:v>4.395555555555557</c:v>
                </c:pt>
                <c:pt idx="10939">
                  <c:v>4.3961111111111109</c:v>
                </c:pt>
                <c:pt idx="10940">
                  <c:v>4.3963888888888896</c:v>
                </c:pt>
                <c:pt idx="10941">
                  <c:v>4.3969444444444434</c:v>
                </c:pt>
                <c:pt idx="10942">
                  <c:v>4.3972222222222221</c:v>
                </c:pt>
                <c:pt idx="10943">
                  <c:v>4.397777777777776</c:v>
                </c:pt>
                <c:pt idx="10944">
                  <c:v>4.3983333333333334</c:v>
                </c:pt>
                <c:pt idx="10945">
                  <c:v>4.3988888888888908</c:v>
                </c:pt>
                <c:pt idx="10946">
                  <c:v>4.399166666666666</c:v>
                </c:pt>
                <c:pt idx="10947">
                  <c:v>4.3997222222222199</c:v>
                </c:pt>
                <c:pt idx="10948">
                  <c:v>4.4002777777777773</c:v>
                </c:pt>
                <c:pt idx="10949">
                  <c:v>4.400555555555556</c:v>
                </c:pt>
                <c:pt idx="10950">
                  <c:v>4.4011111111111099</c:v>
                </c:pt>
                <c:pt idx="10951">
                  <c:v>4.4013888888888886</c:v>
                </c:pt>
                <c:pt idx="10952">
                  <c:v>4.4016666666666673</c:v>
                </c:pt>
                <c:pt idx="10953">
                  <c:v>4.4022222222222211</c:v>
                </c:pt>
                <c:pt idx="10954">
                  <c:v>4.4024999999999999</c:v>
                </c:pt>
                <c:pt idx="10955">
                  <c:v>4.4027777777777786</c:v>
                </c:pt>
                <c:pt idx="10956">
                  <c:v>4.4033333333333324</c:v>
                </c:pt>
                <c:pt idx="10957">
                  <c:v>4.4038888888888881</c:v>
                </c:pt>
                <c:pt idx="10958">
                  <c:v>4.4041666666666686</c:v>
                </c:pt>
                <c:pt idx="10959">
                  <c:v>4.4047222222222224</c:v>
                </c:pt>
                <c:pt idx="10960">
                  <c:v>4.4052777777777781</c:v>
                </c:pt>
                <c:pt idx="10961">
                  <c:v>4.405555555555555</c:v>
                </c:pt>
                <c:pt idx="10962">
                  <c:v>4.4061111111111124</c:v>
                </c:pt>
                <c:pt idx="10963">
                  <c:v>4.4063888888888876</c:v>
                </c:pt>
                <c:pt idx="10964">
                  <c:v>4.406944444444445</c:v>
                </c:pt>
                <c:pt idx="10965">
                  <c:v>4.4075000000000024</c:v>
                </c:pt>
                <c:pt idx="10966">
                  <c:v>4.4077777777777776</c:v>
                </c:pt>
                <c:pt idx="10967">
                  <c:v>4.4083333333333314</c:v>
                </c:pt>
                <c:pt idx="10968">
                  <c:v>4.4088888888888889</c:v>
                </c:pt>
                <c:pt idx="10969">
                  <c:v>4.4091666666666658</c:v>
                </c:pt>
                <c:pt idx="10970">
                  <c:v>4.4097222222222214</c:v>
                </c:pt>
                <c:pt idx="10971">
                  <c:v>4.41</c:v>
                </c:pt>
                <c:pt idx="10972">
                  <c:v>4.4105555555555558</c:v>
                </c:pt>
                <c:pt idx="10973">
                  <c:v>4.4108333333333327</c:v>
                </c:pt>
                <c:pt idx="10974">
                  <c:v>4.4111111111111114</c:v>
                </c:pt>
                <c:pt idx="10975">
                  <c:v>4.4113888888888901</c:v>
                </c:pt>
                <c:pt idx="10976">
                  <c:v>4.4116666666666653</c:v>
                </c:pt>
                <c:pt idx="10977">
                  <c:v>4.4122222222222227</c:v>
                </c:pt>
                <c:pt idx="10978">
                  <c:v>4.4127777777777801</c:v>
                </c:pt>
                <c:pt idx="10979">
                  <c:v>4.413333333333334</c:v>
                </c:pt>
                <c:pt idx="10980">
                  <c:v>4.4138888888888879</c:v>
                </c:pt>
                <c:pt idx="10981">
                  <c:v>4.4144444444444435</c:v>
                </c:pt>
                <c:pt idx="10982">
                  <c:v>4.414722222222224</c:v>
                </c:pt>
                <c:pt idx="10983">
                  <c:v>4.4152777777777779</c:v>
                </c:pt>
                <c:pt idx="10984">
                  <c:v>4.415555555555553</c:v>
                </c:pt>
                <c:pt idx="10985">
                  <c:v>4.4161111111111104</c:v>
                </c:pt>
                <c:pt idx="10986">
                  <c:v>4.4166666666666679</c:v>
                </c:pt>
                <c:pt idx="10987">
                  <c:v>4.416944444444443</c:v>
                </c:pt>
                <c:pt idx="10988">
                  <c:v>4.4175000000000004</c:v>
                </c:pt>
                <c:pt idx="10989">
                  <c:v>4.4177777777777774</c:v>
                </c:pt>
                <c:pt idx="10990">
                  <c:v>4.418333333333333</c:v>
                </c:pt>
                <c:pt idx="10991">
                  <c:v>4.4188888888888869</c:v>
                </c:pt>
                <c:pt idx="10992">
                  <c:v>4.4191666666666656</c:v>
                </c:pt>
                <c:pt idx="10993">
                  <c:v>4.4197222222222212</c:v>
                </c:pt>
                <c:pt idx="10994">
                  <c:v>4.4200000000000017</c:v>
                </c:pt>
                <c:pt idx="10995">
                  <c:v>4.4205555555555556</c:v>
                </c:pt>
                <c:pt idx="10996">
                  <c:v>4.4208333333333307</c:v>
                </c:pt>
                <c:pt idx="10997">
                  <c:v>4.4213888888888881</c:v>
                </c:pt>
                <c:pt idx="10998">
                  <c:v>4.4216666666666669</c:v>
                </c:pt>
                <c:pt idx="10999">
                  <c:v>4.4219444444444456</c:v>
                </c:pt>
                <c:pt idx="11000">
                  <c:v>4.4224999999999994</c:v>
                </c:pt>
                <c:pt idx="11001">
                  <c:v>4.4227777777777781</c:v>
                </c:pt>
                <c:pt idx="11002">
                  <c:v>4.4233333333333356</c:v>
                </c:pt>
                <c:pt idx="11003">
                  <c:v>4.4236111111111107</c:v>
                </c:pt>
                <c:pt idx="11004">
                  <c:v>4.4238888888888894</c:v>
                </c:pt>
                <c:pt idx="11005">
                  <c:v>4.4244444444444451</c:v>
                </c:pt>
                <c:pt idx="11006">
                  <c:v>4.424722222222222</c:v>
                </c:pt>
                <c:pt idx="11007">
                  <c:v>4.4250000000000007</c:v>
                </c:pt>
                <c:pt idx="11008">
                  <c:v>4.4252777777777794</c:v>
                </c:pt>
                <c:pt idx="11009">
                  <c:v>4.4258333333333333</c:v>
                </c:pt>
                <c:pt idx="11010">
                  <c:v>4.4263888888888889</c:v>
                </c:pt>
                <c:pt idx="11011">
                  <c:v>4.4269444444444446</c:v>
                </c:pt>
                <c:pt idx="11012">
                  <c:v>4.4274999999999984</c:v>
                </c:pt>
                <c:pt idx="11013">
                  <c:v>4.4277777777777771</c:v>
                </c:pt>
                <c:pt idx="11014">
                  <c:v>4.4283333333333328</c:v>
                </c:pt>
                <c:pt idx="11015">
                  <c:v>4.4288888888888884</c:v>
                </c:pt>
                <c:pt idx="11016">
                  <c:v>4.4291666666666671</c:v>
                </c:pt>
                <c:pt idx="11017">
                  <c:v>4.4297222222222228</c:v>
                </c:pt>
                <c:pt idx="11018">
                  <c:v>4.43</c:v>
                </c:pt>
                <c:pt idx="11019">
                  <c:v>4.4302777777777784</c:v>
                </c:pt>
                <c:pt idx="11020">
                  <c:v>4.4308333333333323</c:v>
                </c:pt>
                <c:pt idx="11021">
                  <c:v>4.431111111111111</c:v>
                </c:pt>
                <c:pt idx="11022">
                  <c:v>4.4316666666666666</c:v>
                </c:pt>
                <c:pt idx="11023">
                  <c:v>4.4319444444444436</c:v>
                </c:pt>
                <c:pt idx="11024">
                  <c:v>4.432500000000001</c:v>
                </c:pt>
                <c:pt idx="11025">
                  <c:v>4.4330555555555549</c:v>
                </c:pt>
                <c:pt idx="11026">
                  <c:v>4.4336111111111105</c:v>
                </c:pt>
                <c:pt idx="11027">
                  <c:v>4.4341666666666661</c:v>
                </c:pt>
                <c:pt idx="11028">
                  <c:v>4.4344444444444449</c:v>
                </c:pt>
                <c:pt idx="11029">
                  <c:v>4.4350000000000005</c:v>
                </c:pt>
                <c:pt idx="11030">
                  <c:v>4.4352777777777774</c:v>
                </c:pt>
                <c:pt idx="11031">
                  <c:v>4.4358333333333348</c:v>
                </c:pt>
                <c:pt idx="11032">
                  <c:v>4.43611111111111</c:v>
                </c:pt>
                <c:pt idx="11033">
                  <c:v>4.4366666666666639</c:v>
                </c:pt>
                <c:pt idx="11034">
                  <c:v>4.4372222222222213</c:v>
                </c:pt>
                <c:pt idx="11035">
                  <c:v>4.4375</c:v>
                </c:pt>
                <c:pt idx="11036">
                  <c:v>4.4380555555555539</c:v>
                </c:pt>
                <c:pt idx="11037">
                  <c:v>4.4383333333333326</c:v>
                </c:pt>
                <c:pt idx="11038">
                  <c:v>4.4386111111111113</c:v>
                </c:pt>
                <c:pt idx="11039">
                  <c:v>4.4388888888888882</c:v>
                </c:pt>
                <c:pt idx="11040">
                  <c:v>4.4397222222222226</c:v>
                </c:pt>
                <c:pt idx="11041">
                  <c:v>4.4399999999999977</c:v>
                </c:pt>
                <c:pt idx="11042">
                  <c:v>4.4402777777777782</c:v>
                </c:pt>
                <c:pt idx="11043">
                  <c:v>4.4405555555555551</c:v>
                </c:pt>
                <c:pt idx="11044">
                  <c:v>4.4408333333333339</c:v>
                </c:pt>
                <c:pt idx="11045">
                  <c:v>4.4413888888888877</c:v>
                </c:pt>
                <c:pt idx="11046">
                  <c:v>4.4419444444444451</c:v>
                </c:pt>
                <c:pt idx="11047">
                  <c:v>4.442499999999999</c:v>
                </c:pt>
                <c:pt idx="11048">
                  <c:v>4.4427777777777777</c:v>
                </c:pt>
                <c:pt idx="11049">
                  <c:v>4.4430555555555564</c:v>
                </c:pt>
                <c:pt idx="11050">
                  <c:v>4.4436111111111103</c:v>
                </c:pt>
                <c:pt idx="11051">
                  <c:v>4.4441666666666659</c:v>
                </c:pt>
              </c:numCache>
            </c:numRef>
          </c:xVal>
          <c:yVal>
            <c:numRef>
              <c:f>Auswertung!$N$5:$N$11056</c:f>
              <c:numCache>
                <c:formatCode>0.00</c:formatCode>
                <c:ptCount val="11052"/>
                <c:pt idx="0">
                  <c:v>-3.56E-2</c:v>
                </c:pt>
                <c:pt idx="1">
                  <c:v>0.73308665200000001</c:v>
                </c:pt>
                <c:pt idx="2">
                  <c:v>1.2482424399999996</c:v>
                </c:pt>
                <c:pt idx="3">
                  <c:v>2.306665309</c:v>
                </c:pt>
                <c:pt idx="4">
                  <c:v>2.7230113029999998</c:v>
                </c:pt>
                <c:pt idx="5">
                  <c:v>3.310515535</c:v>
                </c:pt>
                <c:pt idx="6">
                  <c:v>3.4343235220000001</c:v>
                </c:pt>
                <c:pt idx="7">
                  <c:v>3.6444577719999995</c:v>
                </c:pt>
                <c:pt idx="8">
                  <c:v>3.725989861</c:v>
                </c:pt>
                <c:pt idx="9">
                  <c:v>3.8204724460000001</c:v>
                </c:pt>
                <c:pt idx="10">
                  <c:v>3.9101919879999998</c:v>
                </c:pt>
                <c:pt idx="11">
                  <c:v>3.9711153549999998</c:v>
                </c:pt>
                <c:pt idx="12">
                  <c:v>4.038731887</c:v>
                </c:pt>
                <c:pt idx="13">
                  <c:v>4.0752796810000005</c:v>
                </c:pt>
                <c:pt idx="14">
                  <c:v>4.1109558069999999</c:v>
                </c:pt>
                <c:pt idx="15">
                  <c:v>4.1999904670000001</c:v>
                </c:pt>
                <c:pt idx="16">
                  <c:v>4.1958500440000002</c:v>
                </c:pt>
                <c:pt idx="17">
                  <c:v>4.2394957060000005</c:v>
                </c:pt>
                <c:pt idx="18">
                  <c:v>4.2129098320000002</c:v>
                </c:pt>
                <c:pt idx="19">
                  <c:v>4.2778490979999999</c:v>
                </c:pt>
                <c:pt idx="20">
                  <c:v>4.2996096670000004</c:v>
                </c:pt>
                <c:pt idx="21">
                  <c:v>4.3501975420000001</c:v>
                </c:pt>
                <c:pt idx="22">
                  <c:v>4.3714288840000002</c:v>
                </c:pt>
                <c:pt idx="23">
                  <c:v>4.3800833020000001</c:v>
                </c:pt>
                <c:pt idx="24">
                  <c:v>4.4395746430000003</c:v>
                </c:pt>
                <c:pt idx="25">
                  <c:v>4.4885437059999997</c:v>
                </c:pt>
                <c:pt idx="26">
                  <c:v>4.4183433010000002</c:v>
                </c:pt>
                <c:pt idx="27">
                  <c:v>4.4346559450000003</c:v>
                </c:pt>
                <c:pt idx="28">
                  <c:v>4.4540816889999997</c:v>
                </c:pt>
                <c:pt idx="29">
                  <c:v>4.4582843739999998</c:v>
                </c:pt>
                <c:pt idx="30">
                  <c:v>4.4619889630000005</c:v>
                </c:pt>
                <c:pt idx="31">
                  <c:v>4.47995155</c:v>
                </c:pt>
                <c:pt idx="32">
                  <c:v>4.4972915169999998</c:v>
                </c:pt>
                <c:pt idx="33">
                  <c:v>4.5130438030000004</c:v>
                </c:pt>
                <c:pt idx="34">
                  <c:v>4.5659976340000004</c:v>
                </c:pt>
                <c:pt idx="35">
                  <c:v>4.575305803</c:v>
                </c:pt>
                <c:pt idx="36">
                  <c:v>4.6007709609999994</c:v>
                </c:pt>
                <c:pt idx="37">
                  <c:v>4.5559734519999999</c:v>
                </c:pt>
                <c:pt idx="38">
                  <c:v>4.5799131910000002</c:v>
                </c:pt>
                <c:pt idx="39">
                  <c:v>4.5717879999999997</c:v>
                </c:pt>
                <c:pt idx="40">
                  <c:v>4.6125696100000004</c:v>
                </c:pt>
                <c:pt idx="41">
                  <c:v>4.6058141830000006</c:v>
                </c:pt>
                <c:pt idx="42">
                  <c:v>4.6393111390000001</c:v>
                </c:pt>
                <c:pt idx="43">
                  <c:v>4.6798125700000002</c:v>
                </c:pt>
                <c:pt idx="44">
                  <c:v>4.6716562479999997</c:v>
                </c:pt>
                <c:pt idx="45">
                  <c:v>4.5242509630000001</c:v>
                </c:pt>
                <c:pt idx="46">
                  <c:v>4.5767689599999999</c:v>
                </c:pt>
                <c:pt idx="47">
                  <c:v>2.2622102409999996</c:v>
                </c:pt>
                <c:pt idx="48">
                  <c:v>0.94007667100000003</c:v>
                </c:pt>
                <c:pt idx="49">
                  <c:v>0.74149202200000019</c:v>
                </c:pt>
                <c:pt idx="50">
                  <c:v>0.50947267900000015</c:v>
                </c:pt>
                <c:pt idx="51">
                  <c:v>-2.6509747999999979E-2</c:v>
                </c:pt>
                <c:pt idx="52">
                  <c:v>-0.23194321700000001</c:v>
                </c:pt>
                <c:pt idx="53">
                  <c:v>-0.42041029100000016</c:v>
                </c:pt>
                <c:pt idx="54">
                  <c:v>-0.39740448200000006</c:v>
                </c:pt>
                <c:pt idx="55">
                  <c:v>-0.64119134300000002</c:v>
                </c:pt>
                <c:pt idx="56">
                  <c:v>-0.69856577600000003</c:v>
                </c:pt>
                <c:pt idx="57">
                  <c:v>-0.88675267099999999</c:v>
                </c:pt>
                <c:pt idx="58">
                  <c:v>-0.957513434</c:v>
                </c:pt>
                <c:pt idx="59">
                  <c:v>-0.96984131000000007</c:v>
                </c:pt>
                <c:pt idx="60">
                  <c:v>-1.0689935450000001</c:v>
                </c:pt>
                <c:pt idx="61">
                  <c:v>-1.0845590450000002</c:v>
                </c:pt>
                <c:pt idx="62">
                  <c:v>-1.073227361</c:v>
                </c:pt>
                <c:pt idx="63">
                  <c:v>-0.90085501400000001</c:v>
                </c:pt>
                <c:pt idx="64">
                  <c:v>-0.87208996999999999</c:v>
                </c:pt>
                <c:pt idx="65">
                  <c:v>-0.60255777200000005</c:v>
                </c:pt>
                <c:pt idx="66">
                  <c:v>-0.56389307</c:v>
                </c:pt>
                <c:pt idx="67">
                  <c:v>4.994798800000002E-2</c:v>
                </c:pt>
                <c:pt idx="68">
                  <c:v>0.19856738200000004</c:v>
                </c:pt>
                <c:pt idx="69">
                  <c:v>0.58129189599999986</c:v>
                </c:pt>
                <c:pt idx="70">
                  <c:v>0.801761638</c:v>
                </c:pt>
                <c:pt idx="71">
                  <c:v>1.207927795</c:v>
                </c:pt>
                <c:pt idx="72">
                  <c:v>1.4928387069999998</c:v>
                </c:pt>
                <c:pt idx="73">
                  <c:v>2.0742412629999998</c:v>
                </c:pt>
                <c:pt idx="74">
                  <c:v>2.6633020449999996</c:v>
                </c:pt>
                <c:pt idx="75">
                  <c:v>2.6655123459999994</c:v>
                </c:pt>
                <c:pt idx="76">
                  <c:v>3.0114088869999995</c:v>
                </c:pt>
                <c:pt idx="77">
                  <c:v>3.2879455599999998</c:v>
                </c:pt>
                <c:pt idx="78">
                  <c:v>3.5122444149999996</c:v>
                </c:pt>
                <c:pt idx="79">
                  <c:v>3.7473457269999995</c:v>
                </c:pt>
                <c:pt idx="80">
                  <c:v>3.9027205479999996</c:v>
                </c:pt>
                <c:pt idx="81">
                  <c:v>4.2562753149999999</c:v>
                </c:pt>
                <c:pt idx="82">
                  <c:v>4.547319034</c:v>
                </c:pt>
                <c:pt idx="83">
                  <c:v>4.6742089899999995</c:v>
                </c:pt>
                <c:pt idx="84">
                  <c:v>4.6344858339999995</c:v>
                </c:pt>
                <c:pt idx="85">
                  <c:v>4.8308601820000003</c:v>
                </c:pt>
                <c:pt idx="86">
                  <c:v>4.9305416440000007</c:v>
                </c:pt>
                <c:pt idx="87">
                  <c:v>4.9872623259999997</c:v>
                </c:pt>
                <c:pt idx="88">
                  <c:v>5.0470649770000007</c:v>
                </c:pt>
                <c:pt idx="89">
                  <c:v>5.0789119899999999</c:v>
                </c:pt>
                <c:pt idx="90">
                  <c:v>5.1196624690000005</c:v>
                </c:pt>
                <c:pt idx="91">
                  <c:v>5.1473379280000007</c:v>
                </c:pt>
                <c:pt idx="92">
                  <c:v>5.1634949170000004</c:v>
                </c:pt>
                <c:pt idx="93">
                  <c:v>5.1737370159999996</c:v>
                </c:pt>
                <c:pt idx="94">
                  <c:v>5.1914194240000002</c:v>
                </c:pt>
                <c:pt idx="95">
                  <c:v>5.2106272510000009</c:v>
                </c:pt>
                <c:pt idx="96">
                  <c:v>5.2367772910000001</c:v>
                </c:pt>
                <c:pt idx="97">
                  <c:v>5.2741033599999998</c:v>
                </c:pt>
                <c:pt idx="98">
                  <c:v>5.2938092829999999</c:v>
                </c:pt>
                <c:pt idx="99">
                  <c:v>5.3065107310000004</c:v>
                </c:pt>
                <c:pt idx="100">
                  <c:v>5.3200527160000002</c:v>
                </c:pt>
                <c:pt idx="101">
                  <c:v>5.2929998769999997</c:v>
                </c:pt>
                <c:pt idx="102">
                  <c:v>5.3114916910000005</c:v>
                </c:pt>
                <c:pt idx="103">
                  <c:v>5.2852482580000002</c:v>
                </c:pt>
                <c:pt idx="104">
                  <c:v>5.2903848729999998</c:v>
                </c:pt>
                <c:pt idx="105">
                  <c:v>5.2883613580000004</c:v>
                </c:pt>
                <c:pt idx="106">
                  <c:v>5.2869293319999997</c:v>
                </c:pt>
                <c:pt idx="107">
                  <c:v>5.2867736770000002</c:v>
                </c:pt>
                <c:pt idx="108">
                  <c:v>5.3276798110000003</c:v>
                </c:pt>
                <c:pt idx="109">
                  <c:v>5.2842520659999996</c:v>
                </c:pt>
                <c:pt idx="110">
                  <c:v>5.2914121960000005</c:v>
                </c:pt>
                <c:pt idx="111">
                  <c:v>5.2702119850000004</c:v>
                </c:pt>
                <c:pt idx="112">
                  <c:v>5.2696827580000001</c:v>
                </c:pt>
                <c:pt idx="113">
                  <c:v>5.2743524080000004</c:v>
                </c:pt>
                <c:pt idx="114">
                  <c:v>5.2691846620000007</c:v>
                </c:pt>
                <c:pt idx="115">
                  <c:v>5.2817927170000001</c:v>
                </c:pt>
                <c:pt idx="116">
                  <c:v>5.2831936120000007</c:v>
                </c:pt>
                <c:pt idx="117">
                  <c:v>5.2733873469999999</c:v>
                </c:pt>
                <c:pt idx="118">
                  <c:v>5.2909141000000002</c:v>
                </c:pt>
                <c:pt idx="119">
                  <c:v>5.273044906</c:v>
                </c:pt>
                <c:pt idx="120">
                  <c:v>5.2825398610000001</c:v>
                </c:pt>
                <c:pt idx="121">
                  <c:v>5.2926574360000007</c:v>
                </c:pt>
                <c:pt idx="122">
                  <c:v>5.2583822050000002</c:v>
                </c:pt>
                <c:pt idx="123">
                  <c:v>5.2441553380000006</c:v>
                </c:pt>
                <c:pt idx="124">
                  <c:v>5.2929687459999997</c:v>
                </c:pt>
                <c:pt idx="125">
                  <c:v>5.2692157930000008</c:v>
                </c:pt>
                <c:pt idx="126">
                  <c:v>5.2691535310000006</c:v>
                </c:pt>
                <c:pt idx="127">
                  <c:v>5.2685931730000002</c:v>
                </c:pt>
                <c:pt idx="128">
                  <c:v>5.2525918389999999</c:v>
                </c:pt>
                <c:pt idx="129">
                  <c:v>5.2657291210000006</c:v>
                </c:pt>
                <c:pt idx="130">
                  <c:v>5.2739788360000004</c:v>
                </c:pt>
                <c:pt idx="131">
                  <c:v>5.276095744</c:v>
                </c:pt>
                <c:pt idx="132">
                  <c:v>5.2671922780000004</c:v>
                </c:pt>
                <c:pt idx="133">
                  <c:v>5.2567011309999998</c:v>
                </c:pt>
                <c:pt idx="134">
                  <c:v>5.3004401860000003</c:v>
                </c:pt>
                <c:pt idx="135">
                  <c:v>5.2585378599999997</c:v>
                </c:pt>
                <c:pt idx="136">
                  <c:v>5.3047051330000006</c:v>
                </c:pt>
                <c:pt idx="137">
                  <c:v>5.2504437999999993</c:v>
                </c:pt>
                <c:pt idx="138">
                  <c:v>5.3087210320000002</c:v>
                </c:pt>
                <c:pt idx="139">
                  <c:v>5.2915367199999999</c:v>
                </c:pt>
                <c:pt idx="140">
                  <c:v>5.2916301130000001</c:v>
                </c:pt>
                <c:pt idx="141">
                  <c:v>5.3310108280000001</c:v>
                </c:pt>
                <c:pt idx="142">
                  <c:v>5.2934357110000008</c:v>
                </c:pt>
                <c:pt idx="143">
                  <c:v>5.3051720979999999</c:v>
                </c:pt>
                <c:pt idx="144">
                  <c:v>5.2799871190000003</c:v>
                </c:pt>
                <c:pt idx="145">
                  <c:v>5.2839096250000006</c:v>
                </c:pt>
                <c:pt idx="146">
                  <c:v>5.3232592089999997</c:v>
                </c:pt>
                <c:pt idx="147">
                  <c:v>5.2717374040000005</c:v>
                </c:pt>
                <c:pt idx="148">
                  <c:v>5.3238195670000001</c:v>
                </c:pt>
                <c:pt idx="149">
                  <c:v>5.3406925689999998</c:v>
                </c:pt>
                <c:pt idx="150">
                  <c:v>5.3065729930000005</c:v>
                </c:pt>
                <c:pt idx="151">
                  <c:v>5.305203229</c:v>
                </c:pt>
                <c:pt idx="152">
                  <c:v>5.3269637980000004</c:v>
                </c:pt>
                <c:pt idx="153">
                  <c:v>5.2863689740000002</c:v>
                </c:pt>
                <c:pt idx="154">
                  <c:v>5.3206753359999999</c:v>
                </c:pt>
                <c:pt idx="155">
                  <c:v>5.3251893309999998</c:v>
                </c:pt>
                <c:pt idx="156">
                  <c:v>5.3259987369999999</c:v>
                </c:pt>
                <c:pt idx="157">
                  <c:v>5.3216092660000003</c:v>
                </c:pt>
                <c:pt idx="158">
                  <c:v>5.3158500310000001</c:v>
                </c:pt>
                <c:pt idx="159">
                  <c:v>5.3321626750000002</c:v>
                </c:pt>
                <c:pt idx="160">
                  <c:v>5.3417198920000004</c:v>
                </c:pt>
                <c:pt idx="161">
                  <c:v>5.3182471180000004</c:v>
                </c:pt>
                <c:pt idx="162">
                  <c:v>5.322231886</c:v>
                </c:pt>
                <c:pt idx="163">
                  <c:v>5.3346531549999998</c:v>
                </c:pt>
                <c:pt idx="164">
                  <c:v>5.3319447579999997</c:v>
                </c:pt>
                <c:pt idx="165">
                  <c:v>5.3557288420000004</c:v>
                </c:pt>
                <c:pt idx="166">
                  <c:v>5.3921521119999998</c:v>
                </c:pt>
                <c:pt idx="167">
                  <c:v>5.3879805579999998</c:v>
                </c:pt>
                <c:pt idx="168">
                  <c:v>5.3308551729999998</c:v>
                </c:pt>
                <c:pt idx="169">
                  <c:v>5.3470432930000005</c:v>
                </c:pt>
                <c:pt idx="170">
                  <c:v>5.3689906479999996</c:v>
                </c:pt>
                <c:pt idx="171">
                  <c:v>5.3599937890000007</c:v>
                </c:pt>
                <c:pt idx="172">
                  <c:v>5.3611456359999998</c:v>
                </c:pt>
                <c:pt idx="173">
                  <c:v>5.3130171100000005</c:v>
                </c:pt>
                <c:pt idx="174">
                  <c:v>5.3811006069999996</c:v>
                </c:pt>
                <c:pt idx="175">
                  <c:v>5.3764309570000002</c:v>
                </c:pt>
                <c:pt idx="176">
                  <c:v>5.3550128289999996</c:v>
                </c:pt>
                <c:pt idx="177">
                  <c:v>5.3321315440000001</c:v>
                </c:pt>
                <c:pt idx="178">
                  <c:v>5.3900974660000003</c:v>
                </c:pt>
                <c:pt idx="179">
                  <c:v>5.3736602979999999</c:v>
                </c:pt>
                <c:pt idx="180">
                  <c:v>5.3463895419999998</c:v>
                </c:pt>
                <c:pt idx="181">
                  <c:v>5.3522110390000002</c:v>
                </c:pt>
                <c:pt idx="182">
                  <c:v>5.3707028530000001</c:v>
                </c:pt>
                <c:pt idx="183">
                  <c:v>5.3632625440000004</c:v>
                </c:pt>
                <c:pt idx="184">
                  <c:v>5.3893814530000004</c:v>
                </c:pt>
                <c:pt idx="185">
                  <c:v>5.3251893309999998</c:v>
                </c:pt>
                <c:pt idx="186">
                  <c:v>5.3498139519999999</c:v>
                </c:pt>
                <c:pt idx="187">
                  <c:v>5.3470744240000005</c:v>
                </c:pt>
                <c:pt idx="188">
                  <c:v>5.3380464339999998</c:v>
                </c:pt>
                <c:pt idx="189">
                  <c:v>5.3298278500000009</c:v>
                </c:pt>
                <c:pt idx="190">
                  <c:v>5.3773960180000007</c:v>
                </c:pt>
                <c:pt idx="191">
                  <c:v>5.3743763109999998</c:v>
                </c:pt>
                <c:pt idx="192">
                  <c:v>5.3254695100000005</c:v>
                </c:pt>
                <c:pt idx="193">
                  <c:v>5.3410661410000007</c:v>
                </c:pt>
                <c:pt idx="194">
                  <c:v>5.3547015190000007</c:v>
                </c:pt>
                <c:pt idx="195">
                  <c:v>5.3976622990000003</c:v>
                </c:pt>
                <c:pt idx="196">
                  <c:v>5.4127608340000002</c:v>
                </c:pt>
                <c:pt idx="197">
                  <c:v>5.4506783920000004</c:v>
                </c:pt>
                <c:pt idx="198">
                  <c:v>5.4121070829999995</c:v>
                </c:pt>
                <c:pt idx="199">
                  <c:v>5.4573092949999999</c:v>
                </c:pt>
                <c:pt idx="200">
                  <c:v>5.4389420049999995</c:v>
                </c:pt>
                <c:pt idx="201">
                  <c:v>5.4746181309999997</c:v>
                </c:pt>
                <c:pt idx="202">
                  <c:v>5.4388486120000001</c:v>
                </c:pt>
                <c:pt idx="203">
                  <c:v>5.4786651609999995</c:v>
                </c:pt>
                <c:pt idx="204">
                  <c:v>5.5128781300000007</c:v>
                </c:pt>
                <c:pt idx="205">
                  <c:v>5.4945108400000002</c:v>
                </c:pt>
                <c:pt idx="206">
                  <c:v>5.4817159990000004</c:v>
                </c:pt>
                <c:pt idx="207">
                  <c:v>5.4882535089999998</c:v>
                </c:pt>
                <c:pt idx="208">
                  <c:v>5.4938570890000005</c:v>
                </c:pt>
                <c:pt idx="209">
                  <c:v>5.5372848339999994</c:v>
                </c:pt>
                <c:pt idx="210">
                  <c:v>5.5150261689999995</c:v>
                </c:pt>
                <c:pt idx="211">
                  <c:v>5.5239607660000001</c:v>
                </c:pt>
                <c:pt idx="212">
                  <c:v>5.5280077959999998</c:v>
                </c:pt>
                <c:pt idx="213">
                  <c:v>5.5177034349999996</c:v>
                </c:pt>
                <c:pt idx="214">
                  <c:v>5.5204429629999998</c:v>
                </c:pt>
                <c:pt idx="215">
                  <c:v>5.5149950380000003</c:v>
                </c:pt>
                <c:pt idx="216">
                  <c:v>5.5315878610000002</c:v>
                </c:pt>
                <c:pt idx="217">
                  <c:v>5.5612868350000007</c:v>
                </c:pt>
                <c:pt idx="218">
                  <c:v>5.596215817</c:v>
                </c:pt>
                <c:pt idx="219">
                  <c:v>5.5418610910000003</c:v>
                </c:pt>
                <c:pt idx="220">
                  <c:v>5.5859114559999998</c:v>
                </c:pt>
                <c:pt idx="221">
                  <c:v>5.5786268020000005</c:v>
                </c:pt>
                <c:pt idx="222">
                  <c:v>5.5600415950000004</c:v>
                </c:pt>
                <c:pt idx="223">
                  <c:v>5.6044655320000007</c:v>
                </c:pt>
                <c:pt idx="224">
                  <c:v>5.6301486069999997</c:v>
                </c:pt>
                <c:pt idx="225">
                  <c:v>5.5974921880000004</c:v>
                </c:pt>
                <c:pt idx="226">
                  <c:v>5.5755137020000003</c:v>
                </c:pt>
                <c:pt idx="227">
                  <c:v>5.5607576080000003</c:v>
                </c:pt>
                <c:pt idx="228">
                  <c:v>5.6216498440000002</c:v>
                </c:pt>
                <c:pt idx="229">
                  <c:v>5.5844482989999999</c:v>
                </c:pt>
                <c:pt idx="230">
                  <c:v>5.6102870290000002</c:v>
                </c:pt>
                <c:pt idx="231">
                  <c:v>5.6041230909999999</c:v>
                </c:pt>
                <c:pt idx="232">
                  <c:v>5.6197819840000003</c:v>
                </c:pt>
                <c:pt idx="233">
                  <c:v>5.6283118779999999</c:v>
                </c:pt>
                <c:pt idx="234">
                  <c:v>5.6301174760000006</c:v>
                </c:pt>
                <c:pt idx="235">
                  <c:v>5.627595865</c:v>
                </c:pt>
                <c:pt idx="236">
                  <c:v>5.5903631890000005</c:v>
                </c:pt>
                <c:pt idx="237">
                  <c:v>5.6122794130000004</c:v>
                </c:pt>
                <c:pt idx="238">
                  <c:v>5.6277826510000004</c:v>
                </c:pt>
                <c:pt idx="239">
                  <c:v>5.6473951810000003</c:v>
                </c:pt>
                <c:pt idx="240">
                  <c:v>5.6183810890000006</c:v>
                </c:pt>
                <c:pt idx="241">
                  <c:v>5.6245138960000007</c:v>
                </c:pt>
                <c:pt idx="242">
                  <c:v>5.6784639190000004</c:v>
                </c:pt>
                <c:pt idx="243">
                  <c:v>5.6266619350000004</c:v>
                </c:pt>
                <c:pt idx="244">
                  <c:v>5.664330445</c:v>
                </c:pt>
                <c:pt idx="245">
                  <c:v>5.6510375079999999</c:v>
                </c:pt>
                <c:pt idx="246">
                  <c:v>5.6504460189999994</c:v>
                </c:pt>
                <c:pt idx="247">
                  <c:v>5.6588202580000004</c:v>
                </c:pt>
                <c:pt idx="248">
                  <c:v>5.6402350509999994</c:v>
                </c:pt>
                <c:pt idx="249">
                  <c:v>5.6731093870000002</c:v>
                </c:pt>
                <c:pt idx="250">
                  <c:v>5.6502903640000008</c:v>
                </c:pt>
                <c:pt idx="251">
                  <c:v>5.6410133259999995</c:v>
                </c:pt>
                <c:pt idx="252">
                  <c:v>5.6740121859999997</c:v>
                </c:pt>
                <c:pt idx="253">
                  <c:v>5.6418538629999997</c:v>
                </c:pt>
                <c:pt idx="254">
                  <c:v>5.6558005509999996</c:v>
                </c:pt>
                <c:pt idx="255">
                  <c:v>5.6468348230000007</c:v>
                </c:pt>
                <c:pt idx="256">
                  <c:v>5.6672567589999998</c:v>
                </c:pt>
                <c:pt idx="257">
                  <c:v>5.6243582410000004</c:v>
                </c:pt>
                <c:pt idx="258">
                  <c:v>5.6315806329999996</c:v>
                </c:pt>
                <c:pt idx="259">
                  <c:v>5.7021234790000008</c:v>
                </c:pt>
                <c:pt idx="260">
                  <c:v>5.666945449</c:v>
                </c:pt>
                <c:pt idx="261">
                  <c:v>5.6516912589999997</c:v>
                </c:pt>
                <c:pt idx="262">
                  <c:v>5.6500101850000002</c:v>
                </c:pt>
                <c:pt idx="263">
                  <c:v>5.6228950839999996</c:v>
                </c:pt>
                <c:pt idx="264">
                  <c:v>5.6524695339999997</c:v>
                </c:pt>
                <c:pt idx="265">
                  <c:v>5.640110527</c:v>
                </c:pt>
                <c:pt idx="266">
                  <c:v>5.6624314540000009</c:v>
                </c:pt>
                <c:pt idx="267">
                  <c:v>5.6637078250000004</c:v>
                </c:pt>
                <c:pt idx="268">
                  <c:v>5.6407331470000006</c:v>
                </c:pt>
                <c:pt idx="269">
                  <c:v>5.6156415610000003</c:v>
                </c:pt>
                <c:pt idx="270">
                  <c:v>5.6489206000000003</c:v>
                </c:pt>
                <c:pt idx="271">
                  <c:v>5.6638634799999998</c:v>
                </c:pt>
                <c:pt idx="272">
                  <c:v>5.6782148709999998</c:v>
                </c:pt>
                <c:pt idx="273">
                  <c:v>5.6082012519999997</c:v>
                </c:pt>
                <c:pt idx="274">
                  <c:v>5.6311136680000002</c:v>
                </c:pt>
                <c:pt idx="275">
                  <c:v>5.6185678750000001</c:v>
                </c:pt>
                <c:pt idx="276">
                  <c:v>5.6694047980000004</c:v>
                </c:pt>
                <c:pt idx="277">
                  <c:v>5.6410755879999996</c:v>
                </c:pt>
                <c:pt idx="278">
                  <c:v>5.6721131949999997</c:v>
                </c:pt>
                <c:pt idx="279">
                  <c:v>5.6445622599999998</c:v>
                </c:pt>
                <c:pt idx="280">
                  <c:v>5.6661049119999998</c:v>
                </c:pt>
                <c:pt idx="281">
                  <c:v>5.6440952950000005</c:v>
                </c:pt>
                <c:pt idx="282">
                  <c:v>5.6536525120000007</c:v>
                </c:pt>
                <c:pt idx="283">
                  <c:v>5.690791795</c:v>
                </c:pt>
                <c:pt idx="284">
                  <c:v>5.6649530650000006</c:v>
                </c:pt>
                <c:pt idx="285">
                  <c:v>5.714638141</c:v>
                </c:pt>
                <c:pt idx="286">
                  <c:v>5.6434726750000008</c:v>
                </c:pt>
                <c:pt idx="287">
                  <c:v>5.713517425</c:v>
                </c:pt>
                <c:pt idx="288">
                  <c:v>5.8240636060000002</c:v>
                </c:pt>
                <c:pt idx="289">
                  <c:v>5.9421746200000003</c:v>
                </c:pt>
                <c:pt idx="290">
                  <c:v>6.0192549760000009</c:v>
                </c:pt>
                <c:pt idx="291">
                  <c:v>6.1103442819999998</c:v>
                </c:pt>
                <c:pt idx="292">
                  <c:v>6.1863039219999996</c:v>
                </c:pt>
                <c:pt idx="293">
                  <c:v>6.1894170220000007</c:v>
                </c:pt>
                <c:pt idx="294">
                  <c:v>6.3095204200000001</c:v>
                </c:pt>
                <c:pt idx="295">
                  <c:v>6.4360368040000004</c:v>
                </c:pt>
                <c:pt idx="296">
                  <c:v>6.4458119380000003</c:v>
                </c:pt>
                <c:pt idx="297">
                  <c:v>6.5254139049999997</c:v>
                </c:pt>
                <c:pt idx="298">
                  <c:v>6.6167833900000002</c:v>
                </c:pt>
                <c:pt idx="299">
                  <c:v>6.67686622</c:v>
                </c:pt>
                <c:pt idx="300">
                  <c:v>6.7764231580000009</c:v>
                </c:pt>
                <c:pt idx="301">
                  <c:v>6.7897472260000002</c:v>
                </c:pt>
                <c:pt idx="302">
                  <c:v>6.9371836420000008</c:v>
                </c:pt>
                <c:pt idx="303">
                  <c:v>7.0144196529999991</c:v>
                </c:pt>
                <c:pt idx="304">
                  <c:v>7.0296427120000002</c:v>
                </c:pt>
                <c:pt idx="305">
                  <c:v>7.1310052479999992</c:v>
                </c:pt>
                <c:pt idx="306">
                  <c:v>7.1997113649999998</c:v>
                </c:pt>
                <c:pt idx="307">
                  <c:v>7.2782237470000011</c:v>
                </c:pt>
                <c:pt idx="308">
                  <c:v>7.3290295389999995</c:v>
                </c:pt>
                <c:pt idx="309">
                  <c:v>7.3311464470000001</c:v>
                </c:pt>
                <c:pt idx="310">
                  <c:v>7.3581681549999995</c:v>
                </c:pt>
                <c:pt idx="311">
                  <c:v>7.3507278459999998</c:v>
                </c:pt>
                <c:pt idx="312">
                  <c:v>7.3904510019999998</c:v>
                </c:pt>
                <c:pt idx="313">
                  <c:v>7.3746987159999993</c:v>
                </c:pt>
                <c:pt idx="314">
                  <c:v>7.413270025000001</c:v>
                </c:pt>
                <c:pt idx="315">
                  <c:v>7.4288355250000011</c:v>
                </c:pt>
                <c:pt idx="316">
                  <c:v>7.3720525809999993</c:v>
                </c:pt>
                <c:pt idx="317">
                  <c:v>7.3861549240000004</c:v>
                </c:pt>
                <c:pt idx="318">
                  <c:v>7.4094097810000008</c:v>
                </c:pt>
                <c:pt idx="319">
                  <c:v>7.4265629619999993</c:v>
                </c:pt>
                <c:pt idx="320">
                  <c:v>7.3789947940000005</c:v>
                </c:pt>
                <c:pt idx="321">
                  <c:v>7.3945602940000006</c:v>
                </c:pt>
                <c:pt idx="322">
                  <c:v>7.4197764039999994</c:v>
                </c:pt>
                <c:pt idx="323">
                  <c:v>7.4151378849999992</c:v>
                </c:pt>
                <c:pt idx="324">
                  <c:v>7.3823258109999994</c:v>
                </c:pt>
                <c:pt idx="325">
                  <c:v>7.4060476330000009</c:v>
                </c:pt>
                <c:pt idx="326">
                  <c:v>7.4214263470000006</c:v>
                </c:pt>
                <c:pt idx="327">
                  <c:v>7.4259714729999997</c:v>
                </c:pt>
                <c:pt idx="328">
                  <c:v>7.386403972000001</c:v>
                </c:pt>
                <c:pt idx="329">
                  <c:v>7.4014713759999999</c:v>
                </c:pt>
                <c:pt idx="330">
                  <c:v>7.4031524500000003</c:v>
                </c:pt>
                <c:pt idx="331">
                  <c:v>7.3746053229999999</c:v>
                </c:pt>
                <c:pt idx="332">
                  <c:v>7.3700601970000008</c:v>
                </c:pt>
                <c:pt idx="333">
                  <c:v>7.3911358840000005</c:v>
                </c:pt>
                <c:pt idx="334">
                  <c:v>7.4283374290000008</c:v>
                </c:pt>
                <c:pt idx="335">
                  <c:v>7.3439724190000009</c:v>
                </c:pt>
                <c:pt idx="336">
                  <c:v>7.4079154930000009</c:v>
                </c:pt>
                <c:pt idx="337">
                  <c:v>7.4186556880000003</c:v>
                </c:pt>
                <c:pt idx="338">
                  <c:v>7.4139549069999999</c:v>
                </c:pt>
                <c:pt idx="339">
                  <c:v>7.4292713589999995</c:v>
                </c:pt>
                <c:pt idx="340">
                  <c:v>7.5048262960000001</c:v>
                </c:pt>
                <c:pt idx="341">
                  <c:v>7.4885136520000009</c:v>
                </c:pt>
                <c:pt idx="342">
                  <c:v>7.5089355880000008</c:v>
                </c:pt>
                <c:pt idx="343">
                  <c:v>7.2874385229999996</c:v>
                </c:pt>
                <c:pt idx="344">
                  <c:v>7.1810638959999995</c:v>
                </c:pt>
                <c:pt idx="345">
                  <c:v>6.8836071910000003</c:v>
                </c:pt>
                <c:pt idx="346">
                  <c:v>6.5287137909999995</c:v>
                </c:pt>
                <c:pt idx="347">
                  <c:v>6.4407064540000007</c:v>
                </c:pt>
                <c:pt idx="348">
                  <c:v>6.3577423389999996</c:v>
                </c:pt>
                <c:pt idx="349">
                  <c:v>6.3662722329999992</c:v>
                </c:pt>
                <c:pt idx="350">
                  <c:v>6.2005930510000002</c:v>
                </c:pt>
                <c:pt idx="351">
                  <c:v>6.1858058260000002</c:v>
                </c:pt>
                <c:pt idx="352">
                  <c:v>6.0175427710000005</c:v>
                </c:pt>
                <c:pt idx="353">
                  <c:v>5.9998603629999998</c:v>
                </c:pt>
                <c:pt idx="354">
                  <c:v>5.9281656700000003</c:v>
                </c:pt>
                <c:pt idx="355">
                  <c:v>5.8855473309999997</c:v>
                </c:pt>
                <c:pt idx="356">
                  <c:v>5.892863116</c:v>
                </c:pt>
                <c:pt idx="357">
                  <c:v>5.8589303260000003</c:v>
                </c:pt>
                <c:pt idx="358">
                  <c:v>5.8163431179999998</c:v>
                </c:pt>
                <c:pt idx="359">
                  <c:v>5.8369207090000002</c:v>
                </c:pt>
                <c:pt idx="360">
                  <c:v>5.8265540860000007</c:v>
                </c:pt>
                <c:pt idx="361">
                  <c:v>5.8493108469999999</c:v>
                </c:pt>
                <c:pt idx="362">
                  <c:v>5.8393800580000006</c:v>
                </c:pt>
                <c:pt idx="363">
                  <c:v>5.8473184630000006</c:v>
                </c:pt>
                <c:pt idx="364">
                  <c:v>5.8387263070000008</c:v>
                </c:pt>
                <c:pt idx="365">
                  <c:v>5.864471644</c:v>
                </c:pt>
                <c:pt idx="366">
                  <c:v>5.8901235879999998</c:v>
                </c:pt>
                <c:pt idx="367">
                  <c:v>5.9144680300000001</c:v>
                </c:pt>
                <c:pt idx="368">
                  <c:v>5.8949800239999997</c:v>
                </c:pt>
                <c:pt idx="369">
                  <c:v>5.8782004150000002</c:v>
                </c:pt>
                <c:pt idx="370">
                  <c:v>5.9243365570000002</c:v>
                </c:pt>
                <c:pt idx="371">
                  <c:v>5.9141255890000002</c:v>
                </c:pt>
                <c:pt idx="372">
                  <c:v>5.9087399260000009</c:v>
                </c:pt>
                <c:pt idx="373">
                  <c:v>5.9430774190000006</c:v>
                </c:pt>
                <c:pt idx="374">
                  <c:v>5.9466263530000001</c:v>
                </c:pt>
                <c:pt idx="375">
                  <c:v>5.9188886320000007</c:v>
                </c:pt>
                <c:pt idx="376">
                  <c:v>5.9299090059999999</c:v>
                </c:pt>
                <c:pt idx="377">
                  <c:v>5.909144629</c:v>
                </c:pt>
                <c:pt idx="378">
                  <c:v>5.9050042060000001</c:v>
                </c:pt>
                <c:pt idx="379">
                  <c:v>5.9347031799999996</c:v>
                </c:pt>
                <c:pt idx="380">
                  <c:v>5.9166160689999998</c:v>
                </c:pt>
                <c:pt idx="381">
                  <c:v>5.9811817630000004</c:v>
                </c:pt>
                <c:pt idx="382">
                  <c:v>5.9714066290000005</c:v>
                </c:pt>
                <c:pt idx="383">
                  <c:v>5.951140348</c:v>
                </c:pt>
                <c:pt idx="384">
                  <c:v>5.9740216330000004</c:v>
                </c:pt>
                <c:pt idx="385">
                  <c:v>5.9842948629999997</c:v>
                </c:pt>
                <c:pt idx="386">
                  <c:v>5.9584250020000002</c:v>
                </c:pt>
                <c:pt idx="387">
                  <c:v>5.9331777609999996</c:v>
                </c:pt>
                <c:pt idx="388">
                  <c:v>5.9611333990000004</c:v>
                </c:pt>
                <c:pt idx="389">
                  <c:v>5.9788469380000002</c:v>
                </c:pt>
                <c:pt idx="390">
                  <c:v>5.9648691190000003</c:v>
                </c:pt>
                <c:pt idx="391">
                  <c:v>6.0039385239999996</c:v>
                </c:pt>
                <c:pt idx="392">
                  <c:v>5.9940077350000003</c:v>
                </c:pt>
                <c:pt idx="393">
                  <c:v>5.996934049</c:v>
                </c:pt>
                <c:pt idx="394">
                  <c:v>6.0062733490000006</c:v>
                </c:pt>
                <c:pt idx="395">
                  <c:v>5.9680133500000005</c:v>
                </c:pt>
                <c:pt idx="396">
                  <c:v>5.9512337410000002</c:v>
                </c:pt>
                <c:pt idx="397">
                  <c:v>5.9943190450000001</c:v>
                </c:pt>
                <c:pt idx="398">
                  <c:v>6.011659012</c:v>
                </c:pt>
                <c:pt idx="399">
                  <c:v>5.9521988019999998</c:v>
                </c:pt>
                <c:pt idx="400">
                  <c:v>6.0137759200000005</c:v>
                </c:pt>
                <c:pt idx="401">
                  <c:v>5.9902408840000003</c:v>
                </c:pt>
                <c:pt idx="402">
                  <c:v>6.0015725680000003</c:v>
                </c:pt>
                <c:pt idx="403">
                  <c:v>6.0076742440000004</c:v>
                </c:pt>
                <c:pt idx="404">
                  <c:v>6.0353808340000006</c:v>
                </c:pt>
                <c:pt idx="405">
                  <c:v>5.9487121299999997</c:v>
                </c:pt>
                <c:pt idx="406">
                  <c:v>5.9770724709999996</c:v>
                </c:pt>
                <c:pt idx="407">
                  <c:v>6.0304932670000007</c:v>
                </c:pt>
                <c:pt idx="408">
                  <c:v>6.0210917049999999</c:v>
                </c:pt>
                <c:pt idx="409">
                  <c:v>6.0451870990000005</c:v>
                </c:pt>
                <c:pt idx="410">
                  <c:v>6.0464323389999999</c:v>
                </c:pt>
                <c:pt idx="411">
                  <c:v>6.0142740159999999</c:v>
                </c:pt>
                <c:pt idx="412">
                  <c:v>5.9890579060000002</c:v>
                </c:pt>
                <c:pt idx="413">
                  <c:v>6.0382760170000003</c:v>
                </c:pt>
                <c:pt idx="414">
                  <c:v>6.0302442190000001</c:v>
                </c:pt>
                <c:pt idx="415">
                  <c:v>5.9970585729999994</c:v>
                </c:pt>
                <c:pt idx="416">
                  <c:v>6.0506038929999999</c:v>
                </c:pt>
                <c:pt idx="417">
                  <c:v>6.0330460090000004</c:v>
                </c:pt>
                <c:pt idx="418">
                  <c:v>6.0622780180000007</c:v>
                </c:pt>
                <c:pt idx="419">
                  <c:v>6.0582309880000009</c:v>
                </c:pt>
                <c:pt idx="420">
                  <c:v>6.0497944869999998</c:v>
                </c:pt>
                <c:pt idx="421">
                  <c:v>6.0686910039999997</c:v>
                </c:pt>
                <c:pt idx="422">
                  <c:v>6.0595073590000004</c:v>
                </c:pt>
                <c:pt idx="423">
                  <c:v>6.0723333310000003</c:v>
                </c:pt>
                <c:pt idx="424">
                  <c:v>6.0765048849999994</c:v>
                </c:pt>
                <c:pt idx="425">
                  <c:v>6.1166638750000004</c:v>
                </c:pt>
                <c:pt idx="426">
                  <c:v>6.0992927770000005</c:v>
                </c:pt>
                <c:pt idx="427">
                  <c:v>6.0878365690000003</c:v>
                </c:pt>
                <c:pt idx="428">
                  <c:v>6.0861866259999999</c:v>
                </c:pt>
                <c:pt idx="429">
                  <c:v>6.0861866259999999</c:v>
                </c:pt>
                <c:pt idx="430">
                  <c:v>6.0712437459999995</c:v>
                </c:pt>
                <c:pt idx="431">
                  <c:v>6.1078538020000002</c:v>
                </c:pt>
                <c:pt idx="432">
                  <c:v>6.1243221009999997</c:v>
                </c:pt>
                <c:pt idx="433">
                  <c:v>6.080551915</c:v>
                </c:pt>
                <c:pt idx="434">
                  <c:v>6.1142979190000002</c:v>
                </c:pt>
                <c:pt idx="435">
                  <c:v>6.0867781149999995</c:v>
                </c:pt>
                <c:pt idx="436">
                  <c:v>6.1021568290000001</c:v>
                </c:pt>
                <c:pt idx="437">
                  <c:v>6.0244538530000007</c:v>
                </c:pt>
                <c:pt idx="438">
                  <c:v>6.0711814840000002</c:v>
                </c:pt>
                <c:pt idx="439">
                  <c:v>6.1363075360000003</c:v>
                </c:pt>
                <c:pt idx="440">
                  <c:v>6.1436233210000006</c:v>
                </c:pt>
                <c:pt idx="441">
                  <c:v>6.1655084139999996</c:v>
                </c:pt>
                <c:pt idx="442">
                  <c:v>6.2488461009999998</c:v>
                </c:pt>
                <c:pt idx="443">
                  <c:v>6.244394368</c:v>
                </c:pt>
                <c:pt idx="444">
                  <c:v>6.2416859709999999</c:v>
                </c:pt>
                <c:pt idx="445">
                  <c:v>6.2632286229999998</c:v>
                </c:pt>
                <c:pt idx="446">
                  <c:v>6.3184238860000006</c:v>
                </c:pt>
                <c:pt idx="447">
                  <c:v>6.3228444880000003</c:v>
                </c:pt>
                <c:pt idx="448">
                  <c:v>6.3022980280000001</c:v>
                </c:pt>
                <c:pt idx="449">
                  <c:v>6.4152101649999995</c:v>
                </c:pt>
                <c:pt idx="450">
                  <c:v>6.3950061459999992</c:v>
                </c:pt>
                <c:pt idx="451">
                  <c:v>6.4396480000000009</c:v>
                </c:pt>
                <c:pt idx="452">
                  <c:v>6.5031241089999998</c:v>
                </c:pt>
                <c:pt idx="453">
                  <c:v>6.5264412279999995</c:v>
                </c:pt>
                <c:pt idx="454">
                  <c:v>6.5587552060000007</c:v>
                </c:pt>
                <c:pt idx="455">
                  <c:v>6.60837802</c:v>
                </c:pt>
                <c:pt idx="456">
                  <c:v>6.6391354480000002</c:v>
                </c:pt>
                <c:pt idx="457">
                  <c:v>6.6588102400000011</c:v>
                </c:pt>
                <c:pt idx="458">
                  <c:v>6.6830924200000004</c:v>
                </c:pt>
                <c:pt idx="459">
                  <c:v>6.7486854369999998</c:v>
                </c:pt>
                <c:pt idx="460">
                  <c:v>6.762756649</c:v>
                </c:pt>
                <c:pt idx="461">
                  <c:v>6.8540638720000011</c:v>
                </c:pt>
                <c:pt idx="462">
                  <c:v>6.9377128690000003</c:v>
                </c:pt>
                <c:pt idx="463">
                  <c:v>6.9545236089999998</c:v>
                </c:pt>
                <c:pt idx="464">
                  <c:v>7.0294247950000006</c:v>
                </c:pt>
                <c:pt idx="465">
                  <c:v>7.1064740200000012</c:v>
                </c:pt>
                <c:pt idx="466">
                  <c:v>7.1241564279999992</c:v>
                </c:pt>
                <c:pt idx="467">
                  <c:v>7.1887221219999997</c:v>
                </c:pt>
                <c:pt idx="468">
                  <c:v>7.1546025460000005</c:v>
                </c:pt>
                <c:pt idx="469">
                  <c:v>7.2025754170000011</c:v>
                </c:pt>
                <c:pt idx="470">
                  <c:v>7.1833675899999996</c:v>
                </c:pt>
                <c:pt idx="471">
                  <c:v>7.2203512180000002</c:v>
                </c:pt>
                <c:pt idx="472">
                  <c:v>7.2327102249999999</c:v>
                </c:pt>
                <c:pt idx="473">
                  <c:v>7.2044432769999993</c:v>
                </c:pt>
                <c:pt idx="474">
                  <c:v>7.2214719340000002</c:v>
                </c:pt>
                <c:pt idx="475">
                  <c:v>7.2556226410000004</c:v>
                </c:pt>
                <c:pt idx="476">
                  <c:v>7.2531944230000001</c:v>
                </c:pt>
                <c:pt idx="477">
                  <c:v>7.2382515430000005</c:v>
                </c:pt>
                <c:pt idx="478">
                  <c:v>7.2295348630000005</c:v>
                </c:pt>
                <c:pt idx="479">
                  <c:v>7.2447267909999997</c:v>
                </c:pt>
                <c:pt idx="480">
                  <c:v>7.2596385400000001</c:v>
                </c:pt>
                <c:pt idx="481">
                  <c:v>7.25621413</c:v>
                </c:pt>
                <c:pt idx="482">
                  <c:v>7.2280094439999996</c:v>
                </c:pt>
                <c:pt idx="483">
                  <c:v>7.2821462529999996</c:v>
                </c:pt>
                <c:pt idx="484">
                  <c:v>7.2770407689999992</c:v>
                </c:pt>
                <c:pt idx="485">
                  <c:v>7.2801538690000012</c:v>
                </c:pt>
                <c:pt idx="486">
                  <c:v>7.2952524039999993</c:v>
                </c:pt>
                <c:pt idx="487">
                  <c:v>7.2722465949999995</c:v>
                </c:pt>
                <c:pt idx="488">
                  <c:v>7.281928336</c:v>
                </c:pt>
                <c:pt idx="489">
                  <c:v>7.3111603450000011</c:v>
                </c:pt>
                <c:pt idx="490">
                  <c:v>7.2738654069999997</c:v>
                </c:pt>
                <c:pt idx="491">
                  <c:v>7.2485870350000008</c:v>
                </c:pt>
                <c:pt idx="492">
                  <c:v>7.3213713130000002</c:v>
                </c:pt>
                <c:pt idx="493">
                  <c:v>7.2981475869999999</c:v>
                </c:pt>
                <c:pt idx="494">
                  <c:v>7.3420422970000008</c:v>
                </c:pt>
                <c:pt idx="495">
                  <c:v>7.3869954610000006</c:v>
                </c:pt>
                <c:pt idx="496">
                  <c:v>7.4039618559999996</c:v>
                </c:pt>
                <c:pt idx="497">
                  <c:v>7.3821390250000007</c:v>
                </c:pt>
                <c:pt idx="498">
                  <c:v>7.3861860549999996</c:v>
                </c:pt>
                <c:pt idx="499">
                  <c:v>7.4070438249999997</c:v>
                </c:pt>
                <c:pt idx="500">
                  <c:v>7.3936886259999994</c:v>
                </c:pt>
                <c:pt idx="501">
                  <c:v>7.445054776000001</c:v>
                </c:pt>
                <c:pt idx="502">
                  <c:v>7.4468292429999998</c:v>
                </c:pt>
                <c:pt idx="503">
                  <c:v>7.4665662970000009</c:v>
                </c:pt>
                <c:pt idx="504">
                  <c:v>7.4525262159999999</c:v>
                </c:pt>
                <c:pt idx="505">
                  <c:v>7.4406653050000005</c:v>
                </c:pt>
                <c:pt idx="506">
                  <c:v>7.462488136000001</c:v>
                </c:pt>
                <c:pt idx="507">
                  <c:v>7.4922805030000008</c:v>
                </c:pt>
                <c:pt idx="508">
                  <c:v>7.4388285759999997</c:v>
                </c:pt>
                <c:pt idx="509">
                  <c:v>7.4389531</c:v>
                </c:pt>
                <c:pt idx="510">
                  <c:v>7.3162969599999998</c:v>
                </c:pt>
                <c:pt idx="511">
                  <c:v>7.2169268080000011</c:v>
                </c:pt>
                <c:pt idx="512">
                  <c:v>7.2287877189999996</c:v>
                </c:pt>
                <c:pt idx="513">
                  <c:v>7.1609532700000003</c:v>
                </c:pt>
                <c:pt idx="514">
                  <c:v>7.1629456540000005</c:v>
                </c:pt>
                <c:pt idx="515">
                  <c:v>7.1654361339999992</c:v>
                </c:pt>
                <c:pt idx="516">
                  <c:v>7.2169579390000003</c:v>
                </c:pt>
                <c:pt idx="517">
                  <c:v>7.2453182799999993</c:v>
                </c:pt>
                <c:pt idx="518">
                  <c:v>7.2346714779999992</c:v>
                </c:pt>
                <c:pt idx="519">
                  <c:v>7.2545330560000005</c:v>
                </c:pt>
                <c:pt idx="520">
                  <c:v>7.3130593360000002</c:v>
                </c:pt>
                <c:pt idx="521">
                  <c:v>7.3635849489999998</c:v>
                </c:pt>
                <c:pt idx="522">
                  <c:v>7.3550239240000002</c:v>
                </c:pt>
                <c:pt idx="523">
                  <c:v>7.371928056999999</c:v>
                </c:pt>
                <c:pt idx="524">
                  <c:v>7.4010355419999998</c:v>
                </c:pt>
                <c:pt idx="525">
                  <c:v>7.4376767289999997</c:v>
                </c:pt>
                <c:pt idx="526">
                  <c:v>7.4394200649999993</c:v>
                </c:pt>
                <c:pt idx="527">
                  <c:v>7.4016581620000004</c:v>
                </c:pt>
                <c:pt idx="528">
                  <c:v>7.4481678760000003</c:v>
                </c:pt>
                <c:pt idx="529">
                  <c:v>7.4872995430000007</c:v>
                </c:pt>
                <c:pt idx="530">
                  <c:v>7.4884202589999997</c:v>
                </c:pt>
                <c:pt idx="531">
                  <c:v>7.5027093879999995</c:v>
                </c:pt>
                <c:pt idx="532">
                  <c:v>7.5272094850000011</c:v>
                </c:pt>
                <c:pt idx="533">
                  <c:v>7.5996201910000005</c:v>
                </c:pt>
                <c:pt idx="534">
                  <c:v>7.5802567090000004</c:v>
                </c:pt>
                <c:pt idx="535">
                  <c:v>7.6805919219999996</c:v>
                </c:pt>
                <c:pt idx="536">
                  <c:v>7.6500524110000008</c:v>
                </c:pt>
                <c:pt idx="537">
                  <c:v>7.5930826810000012</c:v>
                </c:pt>
                <c:pt idx="538">
                  <c:v>7.5900629740000003</c:v>
                </c:pt>
                <c:pt idx="539">
                  <c:v>7.5510869619999994</c:v>
                </c:pt>
                <c:pt idx="540">
                  <c:v>7.5477559450000005</c:v>
                </c:pt>
                <c:pt idx="541">
                  <c:v>7.5133873210000006</c:v>
                </c:pt>
                <c:pt idx="542">
                  <c:v>7.5769568230000006</c:v>
                </c:pt>
                <c:pt idx="543">
                  <c:v>7.5148816090000006</c:v>
                </c:pt>
                <c:pt idx="544">
                  <c:v>7.5131694040000001</c:v>
                </c:pt>
                <c:pt idx="545">
                  <c:v>7.4702086239999996</c:v>
                </c:pt>
                <c:pt idx="546">
                  <c:v>7.5170296480000003</c:v>
                </c:pt>
                <c:pt idx="547">
                  <c:v>7.523006800000001</c:v>
                </c:pt>
                <c:pt idx="548">
                  <c:v>7.5289216899999998</c:v>
                </c:pt>
                <c:pt idx="549">
                  <c:v>7.5258397209999996</c:v>
                </c:pt>
                <c:pt idx="550">
                  <c:v>7.4890428790000003</c:v>
                </c:pt>
                <c:pt idx="551">
                  <c:v>7.5514916650000012</c:v>
                </c:pt>
                <c:pt idx="552">
                  <c:v>7.544923024</c:v>
                </c:pt>
                <c:pt idx="553">
                  <c:v>7.6057529980000007</c:v>
                </c:pt>
                <c:pt idx="554">
                  <c:v>7.6109830060000006</c:v>
                </c:pt>
                <c:pt idx="555">
                  <c:v>7.6461921670000006</c:v>
                </c:pt>
                <c:pt idx="556">
                  <c:v>7.6696338100000006</c:v>
                </c:pt>
                <c:pt idx="557">
                  <c:v>7.6992082600000007</c:v>
                </c:pt>
                <c:pt idx="558">
                  <c:v>7.6810900179999999</c:v>
                </c:pt>
                <c:pt idx="559">
                  <c:v>7.6995195699999996</c:v>
                </c:pt>
                <c:pt idx="560">
                  <c:v>7.6767005470000003</c:v>
                </c:pt>
                <c:pt idx="561">
                  <c:v>7.6886548509999999</c:v>
                </c:pt>
                <c:pt idx="562">
                  <c:v>7.7246111559999999</c:v>
                </c:pt>
                <c:pt idx="563">
                  <c:v>7.7549950119999993</c:v>
                </c:pt>
                <c:pt idx="564">
                  <c:v>7.6782259660000003</c:v>
                </c:pt>
                <c:pt idx="565">
                  <c:v>7.7208443050000009</c:v>
                </c:pt>
                <c:pt idx="566">
                  <c:v>7.7785611789999995</c:v>
                </c:pt>
                <c:pt idx="567">
                  <c:v>7.7457491049999998</c:v>
                </c:pt>
                <c:pt idx="568">
                  <c:v>7.8226738060000001</c:v>
                </c:pt>
                <c:pt idx="569">
                  <c:v>7.7878070859999999</c:v>
                </c:pt>
                <c:pt idx="570">
                  <c:v>7.8129609340000004</c:v>
                </c:pt>
                <c:pt idx="571">
                  <c:v>7.8313593550000009</c:v>
                </c:pt>
                <c:pt idx="572">
                  <c:v>7.8005396649999996</c:v>
                </c:pt>
                <c:pt idx="573">
                  <c:v>7.8021896079999999</c:v>
                </c:pt>
                <c:pt idx="574">
                  <c:v>7.7957766220000009</c:v>
                </c:pt>
                <c:pt idx="575">
                  <c:v>7.8133345060000012</c:v>
                </c:pt>
                <c:pt idx="576">
                  <c:v>7.8232341640000005</c:v>
                </c:pt>
                <c:pt idx="577">
                  <c:v>7.7992632940000011</c:v>
                </c:pt>
                <c:pt idx="578">
                  <c:v>7.828339648</c:v>
                </c:pt>
                <c:pt idx="579">
                  <c:v>7.8312348310000006</c:v>
                </c:pt>
                <c:pt idx="580">
                  <c:v>7.8392666289999999</c:v>
                </c:pt>
                <c:pt idx="581">
                  <c:v>7.8267208360000007</c:v>
                </c:pt>
                <c:pt idx="582">
                  <c:v>7.8746314450000012</c:v>
                </c:pt>
                <c:pt idx="583">
                  <c:v>7.8316084029999997</c:v>
                </c:pt>
                <c:pt idx="584">
                  <c:v>7.8236077360000005</c:v>
                </c:pt>
                <c:pt idx="585">
                  <c:v>7.8610271980000004</c:v>
                </c:pt>
                <c:pt idx="586">
                  <c:v>7.8631441060000009</c:v>
                </c:pt>
                <c:pt idx="587">
                  <c:v>7.8960184420000008</c:v>
                </c:pt>
                <c:pt idx="588">
                  <c:v>7.8809821690000001</c:v>
                </c:pt>
                <c:pt idx="589">
                  <c:v>7.9170629980000014</c:v>
                </c:pt>
                <c:pt idx="590">
                  <c:v>7.889636587</c:v>
                </c:pt>
                <c:pt idx="591">
                  <c:v>7.8950533810000003</c:v>
                </c:pt>
                <c:pt idx="592">
                  <c:v>7.9110858460000006</c:v>
                </c:pt>
                <c:pt idx="593">
                  <c:v>7.9225731850000001</c:v>
                </c:pt>
                <c:pt idx="594">
                  <c:v>7.8923761149999994</c:v>
                </c:pt>
                <c:pt idx="595">
                  <c:v>7.9262466430000007</c:v>
                </c:pt>
                <c:pt idx="596">
                  <c:v>7.9146659109999993</c:v>
                </c:pt>
                <c:pt idx="597">
                  <c:v>7.9283946820000004</c:v>
                </c:pt>
                <c:pt idx="598">
                  <c:v>7.9580002629999997</c:v>
                </c:pt>
                <c:pt idx="599">
                  <c:v>7.9371424929999996</c:v>
                </c:pt>
                <c:pt idx="600">
                  <c:v>7.9261843810000006</c:v>
                </c:pt>
                <c:pt idx="601">
                  <c:v>7.9446761950000004</c:v>
                </c:pt>
                <c:pt idx="602">
                  <c:v>7.964226463000001</c:v>
                </c:pt>
                <c:pt idx="603">
                  <c:v>7.9302002800000002</c:v>
                </c:pt>
                <c:pt idx="604">
                  <c:v>7.9613312800000005</c:v>
                </c:pt>
                <c:pt idx="605">
                  <c:v>7.960802053000001</c:v>
                </c:pt>
                <c:pt idx="606">
                  <c:v>7.9954508560000006</c:v>
                </c:pt>
                <c:pt idx="607">
                  <c:v>8.008027779999999</c:v>
                </c:pt>
                <c:pt idx="608">
                  <c:v>7.9904698959999996</c:v>
                </c:pt>
                <c:pt idx="609">
                  <c:v>7.9801655350000003</c:v>
                </c:pt>
                <c:pt idx="610">
                  <c:v>8.0195151189999994</c:v>
                </c:pt>
                <c:pt idx="611">
                  <c:v>7.9893491800000005</c:v>
                </c:pt>
                <c:pt idx="612">
                  <c:v>8.0216631579999991</c:v>
                </c:pt>
                <c:pt idx="613">
                  <c:v>8.0130087400000001</c:v>
                </c:pt>
                <c:pt idx="614">
                  <c:v>8.0193905949999991</c:v>
                </c:pt>
                <c:pt idx="615">
                  <c:v>8.0606391699999982</c:v>
                </c:pt>
                <c:pt idx="616">
                  <c:v>8.0453849799999997</c:v>
                </c:pt>
                <c:pt idx="617">
                  <c:v>8.0653399509999986</c:v>
                </c:pt>
                <c:pt idx="618">
                  <c:v>8.0420228319999989</c:v>
                </c:pt>
                <c:pt idx="619">
                  <c:v>8.0907428469999996</c:v>
                </c:pt>
                <c:pt idx="620">
                  <c:v>8.048529211</c:v>
                </c:pt>
                <c:pt idx="621">
                  <c:v>8.1219361089999982</c:v>
                </c:pt>
                <c:pt idx="622">
                  <c:v>8.1049697139999992</c:v>
                </c:pt>
                <c:pt idx="623">
                  <c:v>8.1001755400000004</c:v>
                </c:pt>
                <c:pt idx="624">
                  <c:v>8.0945096979999995</c:v>
                </c:pt>
                <c:pt idx="625">
                  <c:v>8.1154297299999989</c:v>
                </c:pt>
                <c:pt idx="626">
                  <c:v>8.0962841649999984</c:v>
                </c:pt>
                <c:pt idx="627">
                  <c:v>8.1296877279999986</c:v>
                </c:pt>
                <c:pt idx="628">
                  <c:v>8.1623130160000006</c:v>
                </c:pt>
                <c:pt idx="629">
                  <c:v>8.1442881670000009</c:v>
                </c:pt>
                <c:pt idx="630">
                  <c:v>8.1466852539999994</c:v>
                </c:pt>
                <c:pt idx="631">
                  <c:v>8.1397430409999991</c:v>
                </c:pt>
                <c:pt idx="632">
                  <c:v>8.1628422430000001</c:v>
                </c:pt>
                <c:pt idx="633">
                  <c:v>8.1695976699999981</c:v>
                </c:pt>
                <c:pt idx="634">
                  <c:v>8.2054605820000006</c:v>
                </c:pt>
                <c:pt idx="635">
                  <c:v>8.1453777519999981</c:v>
                </c:pt>
                <c:pt idx="636">
                  <c:v>8.2115622579999989</c:v>
                </c:pt>
                <c:pt idx="637">
                  <c:v>8.1679477269999996</c:v>
                </c:pt>
                <c:pt idx="638">
                  <c:v>8.1839490609999999</c:v>
                </c:pt>
                <c:pt idx="639">
                  <c:v>8.2033125429999991</c:v>
                </c:pt>
                <c:pt idx="640">
                  <c:v>8.1953118759999981</c:v>
                </c:pt>
                <c:pt idx="641">
                  <c:v>8.2534645839999996</c:v>
                </c:pt>
                <c:pt idx="642">
                  <c:v>8.2048068309999991</c:v>
                </c:pt>
                <c:pt idx="643">
                  <c:v>8.2336341369999992</c:v>
                </c:pt>
                <c:pt idx="644">
                  <c:v>8.1925100859999986</c:v>
                </c:pt>
                <c:pt idx="645">
                  <c:v>8.2011022419999993</c:v>
                </c:pt>
                <c:pt idx="646">
                  <c:v>8.2107839829999989</c:v>
                </c:pt>
                <c:pt idx="647">
                  <c:v>8.2226448940000001</c:v>
                </c:pt>
                <c:pt idx="648">
                  <c:v>8.2534334529999995</c:v>
                </c:pt>
                <c:pt idx="649">
                  <c:v>8.2454327859999985</c:v>
                </c:pt>
                <c:pt idx="650">
                  <c:v>8.2412612319999994</c:v>
                </c:pt>
                <c:pt idx="651">
                  <c:v>8.2489505889999997</c:v>
                </c:pt>
                <c:pt idx="652">
                  <c:v>8.244872427999999</c:v>
                </c:pt>
                <c:pt idx="653">
                  <c:v>8.2669754379999993</c:v>
                </c:pt>
                <c:pt idx="654">
                  <c:v>8.2771864059999984</c:v>
                </c:pt>
                <c:pt idx="655">
                  <c:v>8.2816070079999999</c:v>
                </c:pt>
                <c:pt idx="656">
                  <c:v>8.2820117109999991</c:v>
                </c:pt>
                <c:pt idx="657">
                  <c:v>8.3120219949999985</c:v>
                </c:pt>
                <c:pt idx="658">
                  <c:v>8.3015619790000006</c:v>
                </c:pt>
                <c:pt idx="659">
                  <c:v>8.2988535819999996</c:v>
                </c:pt>
                <c:pt idx="660">
                  <c:v>8.2965187569999994</c:v>
                </c:pt>
                <c:pt idx="661">
                  <c:v>8.2668820450000009</c:v>
                </c:pt>
                <c:pt idx="662">
                  <c:v>8.3272761850000006</c:v>
                </c:pt>
                <c:pt idx="663">
                  <c:v>8.3321014899999994</c:v>
                </c:pt>
                <c:pt idx="664">
                  <c:v>8.3001922149999992</c:v>
                </c:pt>
                <c:pt idx="665">
                  <c:v>8.3453010340000002</c:v>
                </c:pt>
                <c:pt idx="666">
                  <c:v>8.3297977959999994</c:v>
                </c:pt>
                <c:pt idx="667">
                  <c:v>8.3174076579999987</c:v>
                </c:pt>
                <c:pt idx="668">
                  <c:v>8.3585628399999994</c:v>
                </c:pt>
                <c:pt idx="669">
                  <c:v>8.3619561190000002</c:v>
                </c:pt>
                <c:pt idx="670">
                  <c:v>8.3450831169999979</c:v>
                </c:pt>
                <c:pt idx="671">
                  <c:v>8.3686492839999982</c:v>
                </c:pt>
                <c:pt idx="672">
                  <c:v>8.3657541009999985</c:v>
                </c:pt>
                <c:pt idx="673">
                  <c:v>8.3721982179999994</c:v>
                </c:pt>
                <c:pt idx="674">
                  <c:v>8.3813818629999979</c:v>
                </c:pt>
                <c:pt idx="675">
                  <c:v>8.3870165740000004</c:v>
                </c:pt>
                <c:pt idx="676">
                  <c:v>8.3680577949999986</c:v>
                </c:pt>
                <c:pt idx="677">
                  <c:v>8.4000915939999992</c:v>
                </c:pt>
                <c:pt idx="678">
                  <c:v>8.3948304549999992</c:v>
                </c:pt>
                <c:pt idx="679">
                  <c:v>8.4555359049999979</c:v>
                </c:pt>
                <c:pt idx="680">
                  <c:v>8.4692958069999982</c:v>
                </c:pt>
                <c:pt idx="681">
                  <c:v>8.4429589810000003</c:v>
                </c:pt>
                <c:pt idx="682">
                  <c:v>8.4492163120000008</c:v>
                </c:pt>
                <c:pt idx="683">
                  <c:v>8.4108940509999996</c:v>
                </c:pt>
                <c:pt idx="684">
                  <c:v>8.4409665969999992</c:v>
                </c:pt>
                <c:pt idx="685">
                  <c:v>8.4501191109999994</c:v>
                </c:pt>
                <c:pt idx="686">
                  <c:v>8.4277981840000002</c:v>
                </c:pt>
                <c:pt idx="687">
                  <c:v>8.3982237339999983</c:v>
                </c:pt>
                <c:pt idx="688">
                  <c:v>8.4536991759999989</c:v>
                </c:pt>
                <c:pt idx="689">
                  <c:v>8.4762068889999984</c:v>
                </c:pt>
                <c:pt idx="690">
                  <c:v>8.4251520489999994</c:v>
                </c:pt>
                <c:pt idx="691">
                  <c:v>8.4679883049999987</c:v>
                </c:pt>
                <c:pt idx="692">
                  <c:v>8.4896866119999999</c:v>
                </c:pt>
                <c:pt idx="693">
                  <c:v>8.4980297199999981</c:v>
                </c:pt>
                <c:pt idx="694">
                  <c:v>8.5004890689999986</c:v>
                </c:pt>
                <c:pt idx="695">
                  <c:v>8.4989013880000002</c:v>
                </c:pt>
                <c:pt idx="696">
                  <c:v>8.4746814700000002</c:v>
                </c:pt>
                <c:pt idx="697">
                  <c:v>8.5049719330000002</c:v>
                </c:pt>
                <c:pt idx="698">
                  <c:v>8.5375972209999986</c:v>
                </c:pt>
                <c:pt idx="699">
                  <c:v>8.4963797769999996</c:v>
                </c:pt>
                <c:pt idx="700">
                  <c:v>8.5768534120000002</c:v>
                </c:pt>
                <c:pt idx="701">
                  <c:v>8.5267636329999998</c:v>
                </c:pt>
                <c:pt idx="702">
                  <c:v>8.5258919649999996</c:v>
                </c:pt>
                <c:pt idx="703">
                  <c:v>8.5779118659999991</c:v>
                </c:pt>
                <c:pt idx="704">
                  <c:v>8.5595757069999987</c:v>
                </c:pt>
                <c:pt idx="705">
                  <c:v>8.5363208499999992</c:v>
                </c:pt>
                <c:pt idx="706">
                  <c:v>8.5561201659999995</c:v>
                </c:pt>
                <c:pt idx="707">
                  <c:v>8.5759817439999981</c:v>
                </c:pt>
                <c:pt idx="708">
                  <c:v>8.5717790589999989</c:v>
                </c:pt>
                <c:pt idx="709">
                  <c:v>8.6024430939999998</c:v>
                </c:pt>
                <c:pt idx="710">
                  <c:v>8.5656462519999987</c:v>
                </c:pt>
                <c:pt idx="711">
                  <c:v>8.6106928089999997</c:v>
                </c:pt>
                <c:pt idx="712">
                  <c:v>8.589212418999999</c:v>
                </c:pt>
                <c:pt idx="713">
                  <c:v>8.6046533949999997</c:v>
                </c:pt>
                <c:pt idx="714">
                  <c:v>8.6101013199999983</c:v>
                </c:pt>
                <c:pt idx="715">
                  <c:v>8.6052760149999994</c:v>
                </c:pt>
                <c:pt idx="716">
                  <c:v>8.6159539479999996</c:v>
                </c:pt>
                <c:pt idx="717">
                  <c:v>8.6423219049999993</c:v>
                </c:pt>
                <c:pt idx="718">
                  <c:v>8.6442208960000002</c:v>
                </c:pt>
                <c:pt idx="719">
                  <c:v>8.6185378209999985</c:v>
                </c:pt>
                <c:pt idx="720">
                  <c:v>8.655801627999999</c:v>
                </c:pt>
                <c:pt idx="721">
                  <c:v>8.6440341099999998</c:v>
                </c:pt>
                <c:pt idx="722">
                  <c:v>8.6882712610000006</c:v>
                </c:pt>
                <c:pt idx="723">
                  <c:v>8.6643003909999994</c:v>
                </c:pt>
                <c:pt idx="724">
                  <c:v>8.6458397080000005</c:v>
                </c:pt>
                <c:pt idx="725">
                  <c:v>8.6695303989999992</c:v>
                </c:pt>
                <c:pt idx="726">
                  <c:v>8.6699662329999985</c:v>
                </c:pt>
                <c:pt idx="727">
                  <c:v>8.6835082180000001</c:v>
                </c:pt>
                <c:pt idx="728">
                  <c:v>8.7123355239999984</c:v>
                </c:pt>
                <c:pt idx="729">
                  <c:v>8.7069187299999982</c:v>
                </c:pt>
                <c:pt idx="730">
                  <c:v>8.6813913099999986</c:v>
                </c:pt>
                <c:pt idx="731">
                  <c:v>8.7372403240000001</c:v>
                </c:pt>
                <c:pt idx="732">
                  <c:v>8.6868081039999989</c:v>
                </c:pt>
                <c:pt idx="733">
                  <c:v>8.7213635139999983</c:v>
                </c:pt>
                <c:pt idx="734">
                  <c:v>8.717098566999999</c:v>
                </c:pt>
                <c:pt idx="735">
                  <c:v>8.7321659709999988</c:v>
                </c:pt>
                <c:pt idx="736">
                  <c:v>8.7627988749999997</c:v>
                </c:pt>
                <c:pt idx="737">
                  <c:v>8.7438400959999996</c:v>
                </c:pt>
                <c:pt idx="738">
                  <c:v>8.7350922850000003</c:v>
                </c:pt>
                <c:pt idx="739">
                  <c:v>8.7470777199999983</c:v>
                </c:pt>
                <c:pt idx="740">
                  <c:v>8.7532727889999986</c:v>
                </c:pt>
                <c:pt idx="741">
                  <c:v>8.7566038059999993</c:v>
                </c:pt>
                <c:pt idx="742">
                  <c:v>8.7172542219999993</c:v>
                </c:pt>
                <c:pt idx="743">
                  <c:v>8.7431863449999998</c:v>
                </c:pt>
                <c:pt idx="744">
                  <c:v>8.7598414299999998</c:v>
                </c:pt>
                <c:pt idx="745">
                  <c:v>8.7929336829999993</c:v>
                </c:pt>
                <c:pt idx="746">
                  <c:v>8.8045455459999999</c:v>
                </c:pt>
                <c:pt idx="747">
                  <c:v>8.7487899250000005</c:v>
                </c:pt>
                <c:pt idx="748">
                  <c:v>8.8202667009999995</c:v>
                </c:pt>
                <c:pt idx="749">
                  <c:v>8.8363302969999999</c:v>
                </c:pt>
                <c:pt idx="750">
                  <c:v>8.8037984019999982</c:v>
                </c:pt>
                <c:pt idx="751">
                  <c:v>8.8273334380000001</c:v>
                </c:pt>
                <c:pt idx="752">
                  <c:v>8.8150055619999996</c:v>
                </c:pt>
                <c:pt idx="753">
                  <c:v>8.8303531449999983</c:v>
                </c:pt>
                <c:pt idx="754">
                  <c:v>8.8234420629999981</c:v>
                </c:pt>
                <c:pt idx="755">
                  <c:v>8.8286098089999978</c:v>
                </c:pt>
                <c:pt idx="756">
                  <c:v>8.816686636</c:v>
                </c:pt>
                <c:pt idx="757">
                  <c:v>8.8555381239999988</c:v>
                </c:pt>
                <c:pt idx="758">
                  <c:v>8.8536080019999996</c:v>
                </c:pt>
                <c:pt idx="759">
                  <c:v>8.8819060810000003</c:v>
                </c:pt>
                <c:pt idx="760">
                  <c:v>8.8703564799999999</c:v>
                </c:pt>
                <c:pt idx="761">
                  <c:v>8.8657802229999998</c:v>
                </c:pt>
                <c:pt idx="762">
                  <c:v>8.8448913220000005</c:v>
                </c:pt>
                <c:pt idx="763">
                  <c:v>8.9082429069999982</c:v>
                </c:pt>
                <c:pt idx="764">
                  <c:v>8.8690801089999987</c:v>
                </c:pt>
                <c:pt idx="765">
                  <c:v>8.8559428269999998</c:v>
                </c:pt>
                <c:pt idx="766">
                  <c:v>8.8834314999999986</c:v>
                </c:pt>
                <c:pt idx="767">
                  <c:v>8.8781392299999986</c:v>
                </c:pt>
                <c:pt idx="768">
                  <c:v>8.9492735650000004</c:v>
                </c:pt>
                <c:pt idx="769">
                  <c:v>8.8867313859999992</c:v>
                </c:pt>
                <c:pt idx="770">
                  <c:v>8.8912142499999991</c:v>
                </c:pt>
                <c:pt idx="771">
                  <c:v>8.9354202699999998</c:v>
                </c:pt>
                <c:pt idx="772">
                  <c:v>8.8853927529999996</c:v>
                </c:pt>
                <c:pt idx="773">
                  <c:v>8.9319958599999989</c:v>
                </c:pt>
                <c:pt idx="774">
                  <c:v>8.8956037210000005</c:v>
                </c:pt>
                <c:pt idx="775">
                  <c:v>8.9116673169999991</c:v>
                </c:pt>
                <c:pt idx="776">
                  <c:v>8.929754427999999</c:v>
                </c:pt>
                <c:pt idx="777">
                  <c:v>8.9200415559999993</c:v>
                </c:pt>
                <c:pt idx="778">
                  <c:v>8.9477481459999986</c:v>
                </c:pt>
                <c:pt idx="779">
                  <c:v>8.9501141020000006</c:v>
                </c:pt>
                <c:pt idx="780">
                  <c:v>8.9670493659999995</c:v>
                </c:pt>
                <c:pt idx="781">
                  <c:v>9.0066791289999983</c:v>
                </c:pt>
                <c:pt idx="782">
                  <c:v>8.9178935169999995</c:v>
                </c:pt>
                <c:pt idx="783">
                  <c:v>8.9914560699999999</c:v>
                </c:pt>
                <c:pt idx="784">
                  <c:v>8.9814318879999995</c:v>
                </c:pt>
                <c:pt idx="785">
                  <c:v>9.0086403819999994</c:v>
                </c:pt>
                <c:pt idx="786">
                  <c:v>8.9592354849999989</c:v>
                </c:pt>
                <c:pt idx="787">
                  <c:v>8.9938531570000002</c:v>
                </c:pt>
                <c:pt idx="788">
                  <c:v>8.9823035559999997</c:v>
                </c:pt>
                <c:pt idx="789">
                  <c:v>8.9967483399999999</c:v>
                </c:pt>
                <c:pt idx="790">
                  <c:v>8.9894014239999986</c:v>
                </c:pt>
                <c:pt idx="791">
                  <c:v>8.9959078029999997</c:v>
                </c:pt>
                <c:pt idx="792">
                  <c:v>9.0163297389999997</c:v>
                </c:pt>
                <c:pt idx="793">
                  <c:v>8.9728397320000006</c:v>
                </c:pt>
                <c:pt idx="794">
                  <c:v>9.0445032940000001</c:v>
                </c:pt>
                <c:pt idx="795">
                  <c:v>9.0483946689999986</c:v>
                </c:pt>
                <c:pt idx="796">
                  <c:v>9.0097299670000002</c:v>
                </c:pt>
                <c:pt idx="797">
                  <c:v>9.0548387859999995</c:v>
                </c:pt>
                <c:pt idx="798">
                  <c:v>9.0410477530000009</c:v>
                </c:pt>
                <c:pt idx="799">
                  <c:v>9.041359062999998</c:v>
                </c:pt>
                <c:pt idx="800">
                  <c:v>9.0566755150000002</c:v>
                </c:pt>
                <c:pt idx="801">
                  <c:v>9.0724278009999981</c:v>
                </c:pt>
                <c:pt idx="802">
                  <c:v>9.0476163939999985</c:v>
                </c:pt>
                <c:pt idx="803">
                  <c:v>9.0439118049999987</c:v>
                </c:pt>
                <c:pt idx="804">
                  <c:v>9.0658591600000005</c:v>
                </c:pt>
                <c:pt idx="805">
                  <c:v>9.0607848069999992</c:v>
                </c:pt>
                <c:pt idx="806">
                  <c:v>9.0846311529999983</c:v>
                </c:pt>
                <c:pt idx="807">
                  <c:v>9.08609431</c:v>
                </c:pt>
                <c:pt idx="808">
                  <c:v>9.1075747000000007</c:v>
                </c:pt>
                <c:pt idx="809">
                  <c:v>9.0954958720000008</c:v>
                </c:pt>
                <c:pt idx="810">
                  <c:v>9.112929231999999</c:v>
                </c:pt>
                <c:pt idx="811">
                  <c:v>9.0900168160000003</c:v>
                </c:pt>
                <c:pt idx="812">
                  <c:v>9.1150772710000005</c:v>
                </c:pt>
                <c:pt idx="813">
                  <c:v>9.1260353829999978</c:v>
                </c:pt>
                <c:pt idx="814">
                  <c:v>9.1545825099999991</c:v>
                </c:pt>
                <c:pt idx="815">
                  <c:v>9.152278815999999</c:v>
                </c:pt>
                <c:pt idx="816">
                  <c:v>9.1657274079999986</c:v>
                </c:pt>
                <c:pt idx="817">
                  <c:v>9.1456479129999995</c:v>
                </c:pt>
                <c:pt idx="818">
                  <c:v>9.1462394019999991</c:v>
                </c:pt>
                <c:pt idx="819">
                  <c:v>9.1663811589999984</c:v>
                </c:pt>
                <c:pt idx="820">
                  <c:v>9.1463950569999994</c:v>
                </c:pt>
                <c:pt idx="821">
                  <c:v>9.1637972859999994</c:v>
                </c:pt>
                <c:pt idx="822">
                  <c:v>9.1678754469999983</c:v>
                </c:pt>
                <c:pt idx="823">
                  <c:v>9.1268447889999997</c:v>
                </c:pt>
                <c:pt idx="824">
                  <c:v>9.1457101749999996</c:v>
                </c:pt>
                <c:pt idx="825">
                  <c:v>9.1967961459999987</c:v>
                </c:pt>
                <c:pt idx="826">
                  <c:v>9.1765298649999991</c:v>
                </c:pt>
                <c:pt idx="827">
                  <c:v>9.1497883359999985</c:v>
                </c:pt>
                <c:pt idx="828">
                  <c:v>9.1740393850000004</c:v>
                </c:pt>
                <c:pt idx="829">
                  <c:v>9.1806391569999999</c:v>
                </c:pt>
                <c:pt idx="830">
                  <c:v>9.1680622329999988</c:v>
                </c:pt>
                <c:pt idx="831">
                  <c:v>9.2052637779999991</c:v>
                </c:pt>
                <c:pt idx="832">
                  <c:v>9.2164086760000004</c:v>
                </c:pt>
                <c:pt idx="833">
                  <c:v>9.2601788619999983</c:v>
                </c:pt>
                <c:pt idx="834">
                  <c:v>9.2261838100000002</c:v>
                </c:pt>
                <c:pt idx="835">
                  <c:v>9.2357410269999995</c:v>
                </c:pt>
                <c:pt idx="836">
                  <c:v>9.2247829149999987</c:v>
                </c:pt>
                <c:pt idx="837">
                  <c:v>9.2552912949999993</c:v>
                </c:pt>
                <c:pt idx="838">
                  <c:v>9.2088127119999985</c:v>
                </c:pt>
                <c:pt idx="839">
                  <c:v>9.235834419999998</c:v>
                </c:pt>
                <c:pt idx="840">
                  <c:v>9.2346825729999988</c:v>
                </c:pt>
                <c:pt idx="841">
                  <c:v>9.2100268209999996</c:v>
                </c:pt>
                <c:pt idx="842">
                  <c:v>9.2239112470000002</c:v>
                </c:pt>
                <c:pt idx="843">
                  <c:v>9.2461699119999992</c:v>
                </c:pt>
                <c:pt idx="844">
                  <c:v>9.2506216449999989</c:v>
                </c:pt>
                <c:pt idx="845">
                  <c:v>9.2544507580000008</c:v>
                </c:pt>
                <c:pt idx="846">
                  <c:v>9.3149071600000006</c:v>
                </c:pt>
                <c:pt idx="847">
                  <c:v>9.2670588130000002</c:v>
                </c:pt>
                <c:pt idx="848">
                  <c:v>9.2735029299999994</c:v>
                </c:pt>
                <c:pt idx="849">
                  <c:v>9.2986256469999979</c:v>
                </c:pt>
                <c:pt idx="850">
                  <c:v>9.2883212859999986</c:v>
                </c:pt>
                <c:pt idx="851">
                  <c:v>9.3111091779999988</c:v>
                </c:pt>
                <c:pt idx="852">
                  <c:v>9.3112337019999991</c:v>
                </c:pt>
                <c:pt idx="853">
                  <c:v>9.2959795120000006</c:v>
                </c:pt>
                <c:pt idx="854">
                  <c:v>9.3122921559999998</c:v>
                </c:pt>
                <c:pt idx="855">
                  <c:v>9.3396563050000001</c:v>
                </c:pt>
                <c:pt idx="856">
                  <c:v>9.3372903489999999</c:v>
                </c:pt>
                <c:pt idx="857">
                  <c:v>9.2864222949999995</c:v>
                </c:pt>
                <c:pt idx="858">
                  <c:v>9.3326206989999996</c:v>
                </c:pt>
                <c:pt idx="859">
                  <c:v>9.3195456789999991</c:v>
                </c:pt>
                <c:pt idx="860">
                  <c:v>9.3547237089999999</c:v>
                </c:pt>
                <c:pt idx="861">
                  <c:v>9.2956059399999997</c:v>
                </c:pt>
                <c:pt idx="862">
                  <c:v>9.3728730819999999</c:v>
                </c:pt>
                <c:pt idx="863">
                  <c:v>9.3769823740000007</c:v>
                </c:pt>
                <c:pt idx="864">
                  <c:v>9.3595490140000006</c:v>
                </c:pt>
                <c:pt idx="865">
                  <c:v>9.3965949039999987</c:v>
                </c:pt>
                <c:pt idx="866">
                  <c:v>9.3817454169999994</c:v>
                </c:pt>
                <c:pt idx="867">
                  <c:v>9.3527313249999988</c:v>
                </c:pt>
                <c:pt idx="868">
                  <c:v>9.3571830579999986</c:v>
                </c:pt>
                <c:pt idx="869">
                  <c:v>9.3763908849999993</c:v>
                </c:pt>
                <c:pt idx="870">
                  <c:v>9.3514238229999993</c:v>
                </c:pt>
                <c:pt idx="871">
                  <c:v>9.3644054499999996</c:v>
                </c:pt>
                <c:pt idx="872">
                  <c:v>9.3806558320000004</c:v>
                </c:pt>
                <c:pt idx="873">
                  <c:v>9.3912715029999987</c:v>
                </c:pt>
                <c:pt idx="874">
                  <c:v>9.3973109169999987</c:v>
                </c:pt>
                <c:pt idx="875">
                  <c:v>9.4072105750000006</c:v>
                </c:pt>
                <c:pt idx="876">
                  <c:v>9.4298116810000003</c:v>
                </c:pt>
                <c:pt idx="877">
                  <c:v>9.4346058549999992</c:v>
                </c:pt>
                <c:pt idx="878">
                  <c:v>9.4225581579999993</c:v>
                </c:pt>
                <c:pt idx="879">
                  <c:v>9.4430112249999993</c:v>
                </c:pt>
                <c:pt idx="880">
                  <c:v>9.4322398989999989</c:v>
                </c:pt>
                <c:pt idx="881">
                  <c:v>9.4307767420000008</c:v>
                </c:pt>
                <c:pt idx="882">
                  <c:v>9.4253910789999988</c:v>
                </c:pt>
                <c:pt idx="883">
                  <c:v>9.4737686529999987</c:v>
                </c:pt>
                <c:pt idx="884">
                  <c:v>9.4477120059999997</c:v>
                </c:pt>
                <c:pt idx="885">
                  <c:v>9.4956848769999986</c:v>
                </c:pt>
                <c:pt idx="886">
                  <c:v>9.4520392149999992</c:v>
                </c:pt>
                <c:pt idx="887">
                  <c:v>9.4760723469999988</c:v>
                </c:pt>
                <c:pt idx="888">
                  <c:v>9.4346681169999993</c:v>
                </c:pt>
                <c:pt idx="889">
                  <c:v>9.4896765939999987</c:v>
                </c:pt>
                <c:pt idx="890">
                  <c:v>9.4645227460000001</c:v>
                </c:pt>
                <c:pt idx="891">
                  <c:v>9.465581199999999</c:v>
                </c:pt>
                <c:pt idx="892">
                  <c:v>9.4772553249999998</c:v>
                </c:pt>
                <c:pt idx="893">
                  <c:v>9.5147370489999989</c:v>
                </c:pt>
                <c:pt idx="894">
                  <c:v>9.4784694339999991</c:v>
                </c:pt>
                <c:pt idx="895">
                  <c:v>9.4866880179999988</c:v>
                </c:pt>
                <c:pt idx="896">
                  <c:v>9.5077948359999986</c:v>
                </c:pt>
                <c:pt idx="897">
                  <c:v>9.4732394259999992</c:v>
                </c:pt>
                <c:pt idx="898">
                  <c:v>9.5211811659999981</c:v>
                </c:pt>
                <c:pt idx="899">
                  <c:v>9.5221462269999986</c:v>
                </c:pt>
                <c:pt idx="900">
                  <c:v>9.5028138759999994</c:v>
                </c:pt>
                <c:pt idx="901">
                  <c:v>9.5425370320000003</c:v>
                </c:pt>
                <c:pt idx="902">
                  <c:v>9.5326996360000003</c:v>
                </c:pt>
                <c:pt idx="903">
                  <c:v>9.5319524919999985</c:v>
                </c:pt>
                <c:pt idx="904">
                  <c:v>9.5301780249999979</c:v>
                </c:pt>
                <c:pt idx="905">
                  <c:v>9.5796140530000002</c:v>
                </c:pt>
                <c:pt idx="906">
                  <c:v>9.5372136309999984</c:v>
                </c:pt>
                <c:pt idx="907">
                  <c:v>9.5492301969999982</c:v>
                </c:pt>
                <c:pt idx="908">
                  <c:v>9.5284969509999993</c:v>
                </c:pt>
                <c:pt idx="909">
                  <c:v>9.5730765429999991</c:v>
                </c:pt>
                <c:pt idx="910">
                  <c:v>9.5244499210000004</c:v>
                </c:pt>
                <c:pt idx="911">
                  <c:v>9.5701813599999994</c:v>
                </c:pt>
                <c:pt idx="912">
                  <c:v>9.5493235900000002</c:v>
                </c:pt>
                <c:pt idx="913">
                  <c:v>9.5816998299999998</c:v>
                </c:pt>
                <c:pt idx="914">
                  <c:v>9.6063867129999991</c:v>
                </c:pt>
                <c:pt idx="915">
                  <c:v>9.6077876079999989</c:v>
                </c:pt>
                <c:pt idx="916">
                  <c:v>9.6156326199999995</c:v>
                </c:pt>
                <c:pt idx="917">
                  <c:v>9.5948059809999986</c:v>
                </c:pt>
                <c:pt idx="918">
                  <c:v>9.5823535809999996</c:v>
                </c:pt>
                <c:pt idx="919">
                  <c:v>9.6322877049999978</c:v>
                </c:pt>
                <c:pt idx="920">
                  <c:v>9.5954597319999984</c:v>
                </c:pt>
                <c:pt idx="921">
                  <c:v>9.6222635229999991</c:v>
                </c:pt>
                <c:pt idx="922">
                  <c:v>9.6697071670000003</c:v>
                </c:pt>
                <c:pt idx="923">
                  <c:v>9.6566632779999999</c:v>
                </c:pt>
                <c:pt idx="924">
                  <c:v>9.6817548639999984</c:v>
                </c:pt>
                <c:pt idx="925">
                  <c:v>9.6408175989999982</c:v>
                </c:pt>
                <c:pt idx="926">
                  <c:v>9.6473239779999993</c:v>
                </c:pt>
                <c:pt idx="927">
                  <c:v>9.6482579079999997</c:v>
                </c:pt>
                <c:pt idx="928">
                  <c:v>9.6368950929999997</c:v>
                </c:pt>
                <c:pt idx="929">
                  <c:v>9.6626092989999997</c:v>
                </c:pt>
                <c:pt idx="930">
                  <c:v>9.655947265</c:v>
                </c:pt>
                <c:pt idx="931">
                  <c:v>9.6967911369999999</c:v>
                </c:pt>
                <c:pt idx="932">
                  <c:v>9.6792643839999997</c:v>
                </c:pt>
                <c:pt idx="933">
                  <c:v>9.6834670689999989</c:v>
                </c:pt>
                <c:pt idx="934">
                  <c:v>9.6664072809999997</c:v>
                </c:pt>
                <c:pt idx="935">
                  <c:v>9.7251826089999991</c:v>
                </c:pt>
                <c:pt idx="936">
                  <c:v>9.6559783959999983</c:v>
                </c:pt>
                <c:pt idx="937">
                  <c:v>9.6761824149999995</c:v>
                </c:pt>
                <c:pt idx="938">
                  <c:v>9.6614885829999988</c:v>
                </c:pt>
                <c:pt idx="939">
                  <c:v>9.6786106329999999</c:v>
                </c:pt>
                <c:pt idx="940">
                  <c:v>9.6952345869999998</c:v>
                </c:pt>
                <c:pt idx="941">
                  <c:v>9.7286381499999983</c:v>
                </c:pt>
                <c:pt idx="942">
                  <c:v>9.7045738870000005</c:v>
                </c:pt>
                <c:pt idx="943">
                  <c:v>9.7282645779999992</c:v>
                </c:pt>
                <c:pt idx="944">
                  <c:v>9.7549127139999996</c:v>
                </c:pt>
                <c:pt idx="945">
                  <c:v>9.7593644469999994</c:v>
                </c:pt>
                <c:pt idx="946">
                  <c:v>9.740685847</c:v>
                </c:pt>
                <c:pt idx="947">
                  <c:v>9.7421801349999999</c:v>
                </c:pt>
                <c:pt idx="948">
                  <c:v>9.7451375799999997</c:v>
                </c:pt>
                <c:pt idx="949">
                  <c:v>9.7605474249999986</c:v>
                </c:pt>
                <c:pt idx="950">
                  <c:v>9.7452932350000001</c:v>
                </c:pt>
                <c:pt idx="951">
                  <c:v>9.7580569449999999</c:v>
                </c:pt>
                <c:pt idx="952">
                  <c:v>9.7711319649999986</c:v>
                </c:pt>
                <c:pt idx="953">
                  <c:v>9.7689527949999988</c:v>
                </c:pt>
                <c:pt idx="954">
                  <c:v>9.7913671149999981</c:v>
                </c:pt>
                <c:pt idx="955">
                  <c:v>9.7791015009999978</c:v>
                </c:pt>
                <c:pt idx="956">
                  <c:v>9.7995545679999996</c:v>
                </c:pt>
                <c:pt idx="957">
                  <c:v>9.7819966839999992</c:v>
                </c:pt>
                <c:pt idx="958">
                  <c:v>9.7586795649999996</c:v>
                </c:pt>
                <c:pt idx="959">
                  <c:v>9.7810627539999988</c:v>
                </c:pt>
                <c:pt idx="960">
                  <c:v>9.8144663169999991</c:v>
                </c:pt>
                <c:pt idx="961">
                  <c:v>9.7855767490000005</c:v>
                </c:pt>
                <c:pt idx="962">
                  <c:v>9.7959122409999999</c:v>
                </c:pt>
                <c:pt idx="963">
                  <c:v>9.8315883669999984</c:v>
                </c:pt>
                <c:pt idx="964">
                  <c:v>9.8356665279999991</c:v>
                </c:pt>
                <c:pt idx="965">
                  <c:v>9.8137191729999991</c:v>
                </c:pt>
                <c:pt idx="966">
                  <c:v>9.8619722229999986</c:v>
                </c:pt>
                <c:pt idx="967">
                  <c:v>9.8499245259999988</c:v>
                </c:pt>
                <c:pt idx="968">
                  <c:v>9.8532866739999996</c:v>
                </c:pt>
                <c:pt idx="969">
                  <c:v>9.8448501729999993</c:v>
                </c:pt>
                <c:pt idx="970">
                  <c:v>9.8565554290000001</c:v>
                </c:pt>
                <c:pt idx="971">
                  <c:v>9.8760434349999979</c:v>
                </c:pt>
                <c:pt idx="972">
                  <c:v>9.853815900999999</c:v>
                </c:pt>
                <c:pt idx="973">
                  <c:v>9.8888382759999978</c:v>
                </c:pt>
                <c:pt idx="974">
                  <c:v>9.8862544029999988</c:v>
                </c:pt>
                <c:pt idx="975">
                  <c:v>9.9094469979999982</c:v>
                </c:pt>
                <c:pt idx="976">
                  <c:v>9.873459561999999</c:v>
                </c:pt>
                <c:pt idx="977">
                  <c:v>9.9087309849999983</c:v>
                </c:pt>
                <c:pt idx="978">
                  <c:v>9.884822376999999</c:v>
                </c:pt>
                <c:pt idx="979">
                  <c:v>9.8947842969999993</c:v>
                </c:pt>
                <c:pt idx="980">
                  <c:v>9.9329509029999983</c:v>
                </c:pt>
                <c:pt idx="981">
                  <c:v>9.9308028639999986</c:v>
                </c:pt>
                <c:pt idx="982">
                  <c:v>9.9365932299999997</c:v>
                </c:pt>
                <c:pt idx="983">
                  <c:v>9.8982398379999985</c:v>
                </c:pt>
                <c:pt idx="984">
                  <c:v>9.9417298449999993</c:v>
                </c:pt>
                <c:pt idx="985">
                  <c:v>9.944189193999998</c:v>
                </c:pt>
                <c:pt idx="986">
                  <c:v>9.9471466389999996</c:v>
                </c:pt>
                <c:pt idx="987">
                  <c:v>9.9520342060000004</c:v>
                </c:pt>
                <c:pt idx="988">
                  <c:v>9.9456212199999996</c:v>
                </c:pt>
                <c:pt idx="989">
                  <c:v>9.9501040839999995</c:v>
                </c:pt>
                <c:pt idx="990">
                  <c:v>10.010591616999999</c:v>
                </c:pt>
                <c:pt idx="991">
                  <c:v>9.9906989079999988</c:v>
                </c:pt>
                <c:pt idx="992">
                  <c:v>9.9774993639999998</c:v>
                </c:pt>
                <c:pt idx="993">
                  <c:v>9.9779974599999992</c:v>
                </c:pt>
                <c:pt idx="994">
                  <c:v>9.988488606999999</c:v>
                </c:pt>
                <c:pt idx="995">
                  <c:v>9.9739504299999986</c:v>
                </c:pt>
                <c:pt idx="996">
                  <c:v>10.010218045</c:v>
                </c:pt>
                <c:pt idx="997">
                  <c:v>9.9780908529999994</c:v>
                </c:pt>
                <c:pt idx="998">
                  <c:v>9.9966449290000003</c:v>
                </c:pt>
                <c:pt idx="999">
                  <c:v>9.9822001450000002</c:v>
                </c:pt>
                <c:pt idx="1000">
                  <c:v>9.994963855</c:v>
                </c:pt>
                <c:pt idx="1001">
                  <c:v>10.010653878999998</c:v>
                </c:pt>
                <c:pt idx="1002">
                  <c:v>10.046236612</c:v>
                </c:pt>
                <c:pt idx="1003">
                  <c:v>10.062704910999999</c:v>
                </c:pt>
                <c:pt idx="1004">
                  <c:v>10.047762031</c:v>
                </c:pt>
                <c:pt idx="1005">
                  <c:v>10.038422730999999</c:v>
                </c:pt>
                <c:pt idx="1006">
                  <c:v>10.050159118</c:v>
                </c:pt>
                <c:pt idx="1007">
                  <c:v>10.030764505</c:v>
                </c:pt>
                <c:pt idx="1008">
                  <c:v>10.047699768999999</c:v>
                </c:pt>
                <c:pt idx="1009">
                  <c:v>10.051746799</c:v>
                </c:pt>
                <c:pt idx="1010">
                  <c:v>10.065257653</c:v>
                </c:pt>
                <c:pt idx="1011">
                  <c:v>10.051902453999999</c:v>
                </c:pt>
                <c:pt idx="1012">
                  <c:v>10.094396268999999</c:v>
                </c:pt>
                <c:pt idx="1013">
                  <c:v>10.072604568999999</c:v>
                </c:pt>
                <c:pt idx="1014">
                  <c:v>10.079391126999999</c:v>
                </c:pt>
                <c:pt idx="1015">
                  <c:v>10.087298401</c:v>
                </c:pt>
                <c:pt idx="1016">
                  <c:v>10.072106473</c:v>
                </c:pt>
                <c:pt idx="1017">
                  <c:v>10.094769841</c:v>
                </c:pt>
                <c:pt idx="1018">
                  <c:v>10.105790214999999</c:v>
                </c:pt>
                <c:pt idx="1019">
                  <c:v>10.085368278999999</c:v>
                </c:pt>
                <c:pt idx="1020">
                  <c:v>10.076589337</c:v>
                </c:pt>
                <c:pt idx="1021">
                  <c:v>10.112701296999999</c:v>
                </c:pt>
                <c:pt idx="1022">
                  <c:v>10.110117423999998</c:v>
                </c:pt>
                <c:pt idx="1023">
                  <c:v>10.128578106999999</c:v>
                </c:pt>
                <c:pt idx="1024">
                  <c:v>10.120888749999999</c:v>
                </c:pt>
                <c:pt idx="1025">
                  <c:v>10.138197585999999</c:v>
                </c:pt>
                <c:pt idx="1026">
                  <c:v>10.113074868999998</c:v>
                </c:pt>
                <c:pt idx="1027">
                  <c:v>10.160269464999999</c:v>
                </c:pt>
                <c:pt idx="1028">
                  <c:v>10.113012606999998</c:v>
                </c:pt>
                <c:pt idx="1029">
                  <c:v>10.132905315999999</c:v>
                </c:pt>
                <c:pt idx="1030">
                  <c:v>10.160051547999998</c:v>
                </c:pt>
                <c:pt idx="1031">
                  <c:v>10.139691873999999</c:v>
                </c:pt>
                <c:pt idx="1032">
                  <c:v>10.188660936999998</c:v>
                </c:pt>
                <c:pt idx="1033">
                  <c:v>10.165125901</c:v>
                </c:pt>
                <c:pt idx="1034">
                  <c:v>10.186450635999998</c:v>
                </c:pt>
                <c:pt idx="1035">
                  <c:v>10.201206729999999</c:v>
                </c:pt>
                <c:pt idx="1036">
                  <c:v>10.201113336999999</c:v>
                </c:pt>
                <c:pt idx="1037">
                  <c:v>10.180878186999999</c:v>
                </c:pt>
                <c:pt idx="1038">
                  <c:v>10.211853531999999</c:v>
                </c:pt>
                <c:pt idx="1039">
                  <c:v>10.239062025999999</c:v>
                </c:pt>
                <c:pt idx="1040">
                  <c:v>10.173469009</c:v>
                </c:pt>
                <c:pt idx="1041">
                  <c:v>10.209736624</c:v>
                </c:pt>
                <c:pt idx="1042">
                  <c:v>10.204506616</c:v>
                </c:pt>
                <c:pt idx="1043">
                  <c:v>10.224274801</c:v>
                </c:pt>
                <c:pt idx="1044">
                  <c:v>10.242361912</c:v>
                </c:pt>
                <c:pt idx="1045">
                  <c:v>10.253039844999998</c:v>
                </c:pt>
                <c:pt idx="1046">
                  <c:v>10.237536606999999</c:v>
                </c:pt>
                <c:pt idx="1047">
                  <c:v>10.236322497999998</c:v>
                </c:pt>
                <c:pt idx="1048">
                  <c:v>10.249771089999999</c:v>
                </c:pt>
                <c:pt idx="1049">
                  <c:v>10.264278136</c:v>
                </c:pt>
                <c:pt idx="1050">
                  <c:v>10.243451497000001</c:v>
                </c:pt>
                <c:pt idx="1051">
                  <c:v>10.274893807</c:v>
                </c:pt>
                <c:pt idx="1052">
                  <c:v>10.236166842999999</c:v>
                </c:pt>
                <c:pt idx="1053">
                  <c:v>10.281555840999999</c:v>
                </c:pt>
                <c:pt idx="1054">
                  <c:v>10.320562984</c:v>
                </c:pt>
                <c:pt idx="1055">
                  <c:v>10.288965018999999</c:v>
                </c:pt>
                <c:pt idx="1056">
                  <c:v>10.259483961999999</c:v>
                </c:pt>
                <c:pt idx="1057">
                  <c:v>10.31265571</c:v>
                </c:pt>
                <c:pt idx="1058">
                  <c:v>10.290583830999999</c:v>
                </c:pt>
                <c:pt idx="1059">
                  <c:v>10.323831738999999</c:v>
                </c:pt>
                <c:pt idx="1060">
                  <c:v>10.278442740999999</c:v>
                </c:pt>
                <c:pt idx="1061">
                  <c:v>10.295346874</c:v>
                </c:pt>
                <c:pt idx="1062">
                  <c:v>10.321528045000001</c:v>
                </c:pt>
                <c:pt idx="1063">
                  <c:v>10.368504723999999</c:v>
                </c:pt>
                <c:pt idx="1064">
                  <c:v>10.342603731999999</c:v>
                </c:pt>
                <c:pt idx="1065">
                  <c:v>10.357764529000001</c:v>
                </c:pt>
                <c:pt idx="1066">
                  <c:v>10.350293088999999</c:v>
                </c:pt>
                <c:pt idx="1067">
                  <c:v>10.334354016999999</c:v>
                </c:pt>
                <c:pt idx="1068">
                  <c:v>10.354744821999999</c:v>
                </c:pt>
                <c:pt idx="1069">
                  <c:v>10.356955122999999</c:v>
                </c:pt>
                <c:pt idx="1070">
                  <c:v>10.328190079000001</c:v>
                </c:pt>
                <c:pt idx="1071">
                  <c:v>10.337031283</c:v>
                </c:pt>
                <c:pt idx="1072">
                  <c:v>10.394187798999999</c:v>
                </c:pt>
                <c:pt idx="1073">
                  <c:v>10.354993869999999</c:v>
                </c:pt>
                <c:pt idx="1074">
                  <c:v>10.367695317999999</c:v>
                </c:pt>
                <c:pt idx="1075">
                  <c:v>10.366356685</c:v>
                </c:pt>
                <c:pt idx="1076">
                  <c:v>10.346183796999998</c:v>
                </c:pt>
                <c:pt idx="1077">
                  <c:v>10.405301566</c:v>
                </c:pt>
                <c:pt idx="1078">
                  <c:v>10.376349735999998</c:v>
                </c:pt>
                <c:pt idx="1079">
                  <c:v>10.406826984999999</c:v>
                </c:pt>
                <c:pt idx="1080">
                  <c:v>10.407325081</c:v>
                </c:pt>
                <c:pt idx="1081">
                  <c:v>10.399853640999998</c:v>
                </c:pt>
                <c:pt idx="1082">
                  <c:v>10.384661713</c:v>
                </c:pt>
                <c:pt idx="1083">
                  <c:v>10.391728449999999</c:v>
                </c:pt>
                <c:pt idx="1084">
                  <c:v>10.403184657999999</c:v>
                </c:pt>
                <c:pt idx="1085">
                  <c:v>10.427778148</c:v>
                </c:pt>
                <c:pt idx="1086">
                  <c:v>10.420586886999999</c:v>
                </c:pt>
                <c:pt idx="1087">
                  <c:v>10.429739400999999</c:v>
                </c:pt>
                <c:pt idx="1088">
                  <c:v>10.440853167999999</c:v>
                </c:pt>
                <c:pt idx="1089">
                  <c:v>10.425194275000001</c:v>
                </c:pt>
                <c:pt idx="1090">
                  <c:v>10.427062134999998</c:v>
                </c:pt>
                <c:pt idx="1091">
                  <c:v>10.470738927999999</c:v>
                </c:pt>
                <c:pt idx="1092">
                  <c:v>10.478428285</c:v>
                </c:pt>
                <c:pt idx="1093">
                  <c:v>10.45803748</c:v>
                </c:pt>
                <c:pt idx="1094">
                  <c:v>10.4897911</c:v>
                </c:pt>
                <c:pt idx="1095">
                  <c:v>10.470240832</c:v>
                </c:pt>
                <c:pt idx="1096">
                  <c:v>10.461119449</c:v>
                </c:pt>
                <c:pt idx="1097">
                  <c:v>10.482911149</c:v>
                </c:pt>
                <c:pt idx="1098">
                  <c:v>10.514571375999999</c:v>
                </c:pt>
                <c:pt idx="1099">
                  <c:v>10.474785957999998</c:v>
                </c:pt>
                <c:pt idx="1100">
                  <c:v>10.484685616</c:v>
                </c:pt>
                <c:pt idx="1101">
                  <c:v>10.534744264</c:v>
                </c:pt>
                <c:pt idx="1102">
                  <c:v>10.486802523999998</c:v>
                </c:pt>
                <c:pt idx="1103">
                  <c:v>10.519614597999999</c:v>
                </c:pt>
                <c:pt idx="1104">
                  <c:v>10.516812807999999</c:v>
                </c:pt>
                <c:pt idx="1105">
                  <c:v>10.540845939999999</c:v>
                </c:pt>
                <c:pt idx="1106">
                  <c:v>10.550776728999999</c:v>
                </c:pt>
                <c:pt idx="1107">
                  <c:v>10.528206753999999</c:v>
                </c:pt>
                <c:pt idx="1108">
                  <c:v>10.517248642</c:v>
                </c:pt>
                <c:pt idx="1109">
                  <c:v>10.5427138</c:v>
                </c:pt>
                <c:pt idx="1110">
                  <c:v>10.533405630999999</c:v>
                </c:pt>
                <c:pt idx="1111">
                  <c:v>10.554419055999999</c:v>
                </c:pt>
                <c:pt idx="1112">
                  <c:v>10.573097655999998</c:v>
                </c:pt>
                <c:pt idx="1113">
                  <c:v>10.513170481</c:v>
                </c:pt>
                <c:pt idx="1114">
                  <c:v>10.587916011999999</c:v>
                </c:pt>
                <c:pt idx="1115">
                  <c:v>10.603294726</c:v>
                </c:pt>
                <c:pt idx="1116">
                  <c:v>10.611668965</c:v>
                </c:pt>
                <c:pt idx="1117">
                  <c:v>10.578856890999999</c:v>
                </c:pt>
                <c:pt idx="1118">
                  <c:v>10.57913707</c:v>
                </c:pt>
                <c:pt idx="1119">
                  <c:v>10.579230462999998</c:v>
                </c:pt>
                <c:pt idx="1120">
                  <c:v>10.592492268999999</c:v>
                </c:pt>
                <c:pt idx="1121">
                  <c:v>10.621475229999998</c:v>
                </c:pt>
                <c:pt idx="1122">
                  <c:v>10.617988557999999</c:v>
                </c:pt>
                <c:pt idx="1123">
                  <c:v>10.620946002999998</c:v>
                </c:pt>
                <c:pt idx="1124">
                  <c:v>10.614097182999998</c:v>
                </c:pt>
                <c:pt idx="1125">
                  <c:v>10.587698094999999</c:v>
                </c:pt>
                <c:pt idx="1126">
                  <c:v>10.591589470000001</c:v>
                </c:pt>
                <c:pt idx="1127">
                  <c:v>10.643920680999999</c:v>
                </c:pt>
                <c:pt idx="1128">
                  <c:v>10.659517311999998</c:v>
                </c:pt>
                <c:pt idx="1129">
                  <c:v>10.660700289999999</c:v>
                </c:pt>
                <c:pt idx="1130">
                  <c:v>10.623218565999998</c:v>
                </c:pt>
                <c:pt idx="1131">
                  <c:v>10.638068053</c:v>
                </c:pt>
                <c:pt idx="1132">
                  <c:v>10.663751127999999</c:v>
                </c:pt>
                <c:pt idx="1133">
                  <c:v>10.642395261999999</c:v>
                </c:pt>
                <c:pt idx="1134">
                  <c:v>10.719351094</c:v>
                </c:pt>
                <c:pt idx="1135">
                  <c:v>10.659579573999999</c:v>
                </c:pt>
                <c:pt idx="1136">
                  <c:v>10.691986944999998</c:v>
                </c:pt>
                <c:pt idx="1137">
                  <c:v>10.689278547999999</c:v>
                </c:pt>
                <c:pt idx="1138">
                  <c:v>10.670195245</c:v>
                </c:pt>
                <c:pt idx="1139">
                  <c:v>10.676670493</c:v>
                </c:pt>
                <c:pt idx="1140">
                  <c:v>10.716580434999999</c:v>
                </c:pt>
                <c:pt idx="1141">
                  <c:v>10.725732948999999</c:v>
                </c:pt>
                <c:pt idx="1142">
                  <c:v>10.709638221999999</c:v>
                </c:pt>
                <c:pt idx="1143">
                  <c:v>10.696812249999999</c:v>
                </c:pt>
                <c:pt idx="1144">
                  <c:v>10.729063965999998</c:v>
                </c:pt>
                <c:pt idx="1145">
                  <c:v>10.701419637999999</c:v>
                </c:pt>
                <c:pt idx="1146">
                  <c:v>10.71144382</c:v>
                </c:pt>
                <c:pt idx="1147">
                  <c:v>10.747026553</c:v>
                </c:pt>
                <c:pt idx="1148">
                  <c:v>10.747804828</c:v>
                </c:pt>
                <c:pt idx="1149">
                  <c:v>10.738341004</c:v>
                </c:pt>
                <c:pt idx="1150">
                  <c:v>10.715802159999999</c:v>
                </c:pt>
                <c:pt idx="1151">
                  <c:v>10.75160281</c:v>
                </c:pt>
                <c:pt idx="1152">
                  <c:v>10.742076724</c:v>
                </c:pt>
                <c:pt idx="1153">
                  <c:v>10.763837293</c:v>
                </c:pt>
                <c:pt idx="1154">
                  <c:v>10.770250278999999</c:v>
                </c:pt>
                <c:pt idx="1155">
                  <c:v>10.778531124999999</c:v>
                </c:pt>
                <c:pt idx="1156">
                  <c:v>10.776601003</c:v>
                </c:pt>
                <c:pt idx="1157">
                  <c:v>10.782515892999999</c:v>
                </c:pt>
                <c:pt idx="1158">
                  <c:v>10.778904697</c:v>
                </c:pt>
                <c:pt idx="1159">
                  <c:v>10.795030554999999</c:v>
                </c:pt>
                <c:pt idx="1160">
                  <c:v>10.763339196999999</c:v>
                </c:pt>
                <c:pt idx="1161">
                  <c:v>10.795341864999999</c:v>
                </c:pt>
                <c:pt idx="1162">
                  <c:v>10.790329774</c:v>
                </c:pt>
                <c:pt idx="1163">
                  <c:v>10.798672882</c:v>
                </c:pt>
                <c:pt idx="1164">
                  <c:v>10.832325492999999</c:v>
                </c:pt>
                <c:pt idx="1165">
                  <c:v>10.807451823999999</c:v>
                </c:pt>
                <c:pt idx="1166">
                  <c:v>10.821180595</c:v>
                </c:pt>
                <c:pt idx="1167">
                  <c:v>10.790049594999999</c:v>
                </c:pt>
                <c:pt idx="1168">
                  <c:v>10.834504663000001</c:v>
                </c:pt>
                <c:pt idx="1169">
                  <c:v>10.844217534999999</c:v>
                </c:pt>
                <c:pt idx="1170">
                  <c:v>10.863456492999999</c:v>
                </c:pt>
                <c:pt idx="1171">
                  <c:v>10.832356623999999</c:v>
                </c:pt>
                <c:pt idx="1172">
                  <c:v>10.884314263</c:v>
                </c:pt>
                <c:pt idx="1173">
                  <c:v>10.854802075</c:v>
                </c:pt>
                <c:pt idx="1174">
                  <c:v>10.883193546999998</c:v>
                </c:pt>
                <c:pt idx="1175">
                  <c:v>10.847486289999999</c:v>
                </c:pt>
                <c:pt idx="1176">
                  <c:v>10.883069023000001</c:v>
                </c:pt>
                <c:pt idx="1177">
                  <c:v>10.886057598999999</c:v>
                </c:pt>
                <c:pt idx="1178">
                  <c:v>10.874445735999998</c:v>
                </c:pt>
                <c:pt idx="1179">
                  <c:v>10.876780560999999</c:v>
                </c:pt>
                <c:pt idx="1180">
                  <c:v>10.908938883999999</c:v>
                </c:pt>
                <c:pt idx="1181">
                  <c:v>10.902992863</c:v>
                </c:pt>
                <c:pt idx="1182">
                  <c:v>10.920239436999999</c:v>
                </c:pt>
                <c:pt idx="1183">
                  <c:v>10.902307980999998</c:v>
                </c:pt>
                <c:pt idx="1184">
                  <c:v>10.909468110999999</c:v>
                </c:pt>
                <c:pt idx="1185">
                  <c:v>10.940848159</c:v>
                </c:pt>
                <c:pt idx="1186">
                  <c:v>10.912114245999998</c:v>
                </c:pt>
                <c:pt idx="1187">
                  <c:v>10.903584351999999</c:v>
                </c:pt>
                <c:pt idx="1188">
                  <c:v>10.921297890999998</c:v>
                </c:pt>
                <c:pt idx="1189">
                  <c:v>10.933438980999998</c:v>
                </c:pt>
                <c:pt idx="1190">
                  <c:v>10.925127004</c:v>
                </c:pt>
                <c:pt idx="1191">
                  <c:v>10.963137954999999</c:v>
                </c:pt>
                <c:pt idx="1192">
                  <c:v>10.915849966</c:v>
                </c:pt>
                <c:pt idx="1193">
                  <c:v>10.996821697</c:v>
                </c:pt>
                <c:pt idx="1194">
                  <c:v>10.924255335999998</c:v>
                </c:pt>
                <c:pt idx="1195">
                  <c:v>10.947790372</c:v>
                </c:pt>
                <c:pt idx="1196">
                  <c:v>10.957876815999999</c:v>
                </c:pt>
                <c:pt idx="1197">
                  <c:v>10.957160803000001</c:v>
                </c:pt>
                <c:pt idx="1198">
                  <c:v>10.980851493999998</c:v>
                </c:pt>
                <c:pt idx="1199">
                  <c:v>10.992120915999999</c:v>
                </c:pt>
                <c:pt idx="1200">
                  <c:v>10.95239776</c:v>
                </c:pt>
                <c:pt idx="1201">
                  <c:v>10.998907473999999</c:v>
                </c:pt>
                <c:pt idx="1202">
                  <c:v>10.992774666999999</c:v>
                </c:pt>
                <c:pt idx="1203">
                  <c:v>10.985147571999999</c:v>
                </c:pt>
                <c:pt idx="1204">
                  <c:v>10.982314650999999</c:v>
                </c:pt>
                <c:pt idx="1205">
                  <c:v>10.991249247999999</c:v>
                </c:pt>
                <c:pt idx="1206">
                  <c:v>10.988416326999999</c:v>
                </c:pt>
                <c:pt idx="1207">
                  <c:v>11.029197936999999</c:v>
                </c:pt>
                <c:pt idx="1208">
                  <c:v>11.010270288999999</c:v>
                </c:pt>
                <c:pt idx="1209">
                  <c:v>11.006472306999999</c:v>
                </c:pt>
                <c:pt idx="1210">
                  <c:v>11.012480589999999</c:v>
                </c:pt>
                <c:pt idx="1211">
                  <c:v>11.050211361999999</c:v>
                </c:pt>
                <c:pt idx="1212">
                  <c:v>11.035486398999998</c:v>
                </c:pt>
                <c:pt idx="1213">
                  <c:v>11.016122917000001</c:v>
                </c:pt>
                <c:pt idx="1214">
                  <c:v>11.062321320999999</c:v>
                </c:pt>
                <c:pt idx="1215">
                  <c:v>11.011982493999998</c:v>
                </c:pt>
                <c:pt idx="1216">
                  <c:v>11.037727831</c:v>
                </c:pt>
                <c:pt idx="1217">
                  <c:v>11.051830173999999</c:v>
                </c:pt>
                <c:pt idx="1218">
                  <c:v>11.087194989999999</c:v>
                </c:pt>
                <c:pt idx="1219">
                  <c:v>11.072563419999998</c:v>
                </c:pt>
                <c:pt idx="1220">
                  <c:v>11.087381775999999</c:v>
                </c:pt>
                <c:pt idx="1221">
                  <c:v>11.102573703999999</c:v>
                </c:pt>
                <c:pt idx="1222">
                  <c:v>11.079599025999999</c:v>
                </c:pt>
                <c:pt idx="1223">
                  <c:v>11.087412906999999</c:v>
                </c:pt>
                <c:pt idx="1224">
                  <c:v>11.111446038999999</c:v>
                </c:pt>
                <c:pt idx="1225">
                  <c:v>11.126233263999998</c:v>
                </c:pt>
                <c:pt idx="1226">
                  <c:v>11.074929376</c:v>
                </c:pt>
                <c:pt idx="1227">
                  <c:v>11.074898245</c:v>
                </c:pt>
                <c:pt idx="1228">
                  <c:v>11.094137202999999</c:v>
                </c:pt>
                <c:pt idx="1229">
                  <c:v>11.096876731</c:v>
                </c:pt>
                <c:pt idx="1230">
                  <c:v>11.070228595</c:v>
                </c:pt>
                <c:pt idx="1231">
                  <c:v>11.127945469</c:v>
                </c:pt>
                <c:pt idx="1232">
                  <c:v>11.087661955</c:v>
                </c:pt>
                <c:pt idx="1233">
                  <c:v>11.090401483000001</c:v>
                </c:pt>
                <c:pt idx="1234">
                  <c:v>11.118668431</c:v>
                </c:pt>
                <c:pt idx="1235">
                  <c:v>11.054258391999999</c:v>
                </c:pt>
                <c:pt idx="1236">
                  <c:v>11.081124444999999</c:v>
                </c:pt>
                <c:pt idx="1237">
                  <c:v>11.092891963</c:v>
                </c:pt>
                <c:pt idx="1238">
                  <c:v>11.101484118999998</c:v>
                </c:pt>
                <c:pt idx="1239">
                  <c:v>11.062476975999999</c:v>
                </c:pt>
                <c:pt idx="1240">
                  <c:v>11.083521531999999</c:v>
                </c:pt>
                <c:pt idx="1241">
                  <c:v>11.051425471</c:v>
                </c:pt>
                <c:pt idx="1242">
                  <c:v>11.079661287999999</c:v>
                </c:pt>
                <c:pt idx="1243">
                  <c:v>11.074586934999999</c:v>
                </c:pt>
                <c:pt idx="1244">
                  <c:v>11.092113688</c:v>
                </c:pt>
                <c:pt idx="1245">
                  <c:v>11.045821890999999</c:v>
                </c:pt>
                <c:pt idx="1246">
                  <c:v>11.109827226999998</c:v>
                </c:pt>
                <c:pt idx="1247">
                  <c:v>11.044981353999999</c:v>
                </c:pt>
                <c:pt idx="1248">
                  <c:v>11.094230595999999</c:v>
                </c:pt>
                <c:pt idx="1249">
                  <c:v>11.058367684</c:v>
                </c:pt>
                <c:pt idx="1250">
                  <c:v>11.101702036000001</c:v>
                </c:pt>
                <c:pt idx="1251">
                  <c:v>11.074618065999999</c:v>
                </c:pt>
                <c:pt idx="1252">
                  <c:v>11.211065239</c:v>
                </c:pt>
                <c:pt idx="1253">
                  <c:v>11.573305554999999</c:v>
                </c:pt>
                <c:pt idx="1254">
                  <c:v>12.112120902999999</c:v>
                </c:pt>
                <c:pt idx="1255">
                  <c:v>12.553527351999998</c:v>
                </c:pt>
                <c:pt idx="1256">
                  <c:v>12.818825733999999</c:v>
                </c:pt>
                <c:pt idx="1257">
                  <c:v>12.866642949999999</c:v>
                </c:pt>
                <c:pt idx="1258">
                  <c:v>12.946525096</c:v>
                </c:pt>
                <c:pt idx="1259">
                  <c:v>12.983570985999998</c:v>
                </c:pt>
                <c:pt idx="1260">
                  <c:v>12.937216927</c:v>
                </c:pt>
                <c:pt idx="1261">
                  <c:v>12.916577073999999</c:v>
                </c:pt>
                <c:pt idx="1262">
                  <c:v>12.863467587999999</c:v>
                </c:pt>
                <c:pt idx="1263">
                  <c:v>12.767646369999998</c:v>
                </c:pt>
                <c:pt idx="1264">
                  <c:v>12.733402269999999</c:v>
                </c:pt>
                <c:pt idx="1265">
                  <c:v>12.706473954999998</c:v>
                </c:pt>
                <c:pt idx="1266">
                  <c:v>12.606232134999999</c:v>
                </c:pt>
                <c:pt idx="1267">
                  <c:v>12.525851893</c:v>
                </c:pt>
                <c:pt idx="1268">
                  <c:v>12.430995735999998</c:v>
                </c:pt>
                <c:pt idx="1269">
                  <c:v>12.354008772999999</c:v>
                </c:pt>
                <c:pt idx="1270">
                  <c:v>12.307997154999999</c:v>
                </c:pt>
                <c:pt idx="1271">
                  <c:v>12.317429848</c:v>
                </c:pt>
                <c:pt idx="1272">
                  <c:v>12.300432321999999</c:v>
                </c:pt>
                <c:pt idx="1273">
                  <c:v>12.270982395999999</c:v>
                </c:pt>
                <c:pt idx="1274">
                  <c:v>12.222355773999999</c:v>
                </c:pt>
                <c:pt idx="1275">
                  <c:v>12.203365864</c:v>
                </c:pt>
                <c:pt idx="1276">
                  <c:v>12.201435741999999</c:v>
                </c:pt>
                <c:pt idx="1277">
                  <c:v>12.131702301999999</c:v>
                </c:pt>
                <c:pt idx="1278">
                  <c:v>12.124573303</c:v>
                </c:pt>
                <c:pt idx="1279">
                  <c:v>12.079371090999999</c:v>
                </c:pt>
                <c:pt idx="1280">
                  <c:v>12.070965720999999</c:v>
                </c:pt>
                <c:pt idx="1281">
                  <c:v>11.974926585999999</c:v>
                </c:pt>
                <c:pt idx="1282">
                  <c:v>11.97256063</c:v>
                </c:pt>
                <c:pt idx="1283">
                  <c:v>11.967143836</c:v>
                </c:pt>
                <c:pt idx="1284">
                  <c:v>11.919606799</c:v>
                </c:pt>
                <c:pt idx="1285">
                  <c:v>11.837265303999999</c:v>
                </c:pt>
                <c:pt idx="1286">
                  <c:v>11.829202374999999</c:v>
                </c:pt>
                <c:pt idx="1287">
                  <c:v>11.816376402999998</c:v>
                </c:pt>
                <c:pt idx="1288">
                  <c:v>11.778676762</c:v>
                </c:pt>
                <c:pt idx="1289">
                  <c:v>11.731077463</c:v>
                </c:pt>
                <c:pt idx="1290">
                  <c:v>11.689237399</c:v>
                </c:pt>
                <c:pt idx="1291">
                  <c:v>11.666823078999998</c:v>
                </c:pt>
                <c:pt idx="1292">
                  <c:v>11.615705976999999</c:v>
                </c:pt>
                <c:pt idx="1293">
                  <c:v>11.597961307</c:v>
                </c:pt>
                <c:pt idx="1294">
                  <c:v>11.552416654</c:v>
                </c:pt>
                <c:pt idx="1295">
                  <c:v>11.592482251</c:v>
                </c:pt>
                <c:pt idx="1296">
                  <c:v>11.538283179999999</c:v>
                </c:pt>
                <c:pt idx="1297">
                  <c:v>11.494886566</c:v>
                </c:pt>
                <c:pt idx="1298">
                  <c:v>11.493983767</c:v>
                </c:pt>
                <c:pt idx="1299">
                  <c:v>11.490123522999999</c:v>
                </c:pt>
                <c:pt idx="1300">
                  <c:v>11.526422268999999</c:v>
                </c:pt>
                <c:pt idx="1301">
                  <c:v>11.481406842999998</c:v>
                </c:pt>
                <c:pt idx="1302">
                  <c:v>11.447536314999999</c:v>
                </c:pt>
                <c:pt idx="1303">
                  <c:v>11.449497567999998</c:v>
                </c:pt>
                <c:pt idx="1304">
                  <c:v>11.440967673999999</c:v>
                </c:pt>
                <c:pt idx="1305">
                  <c:v>11.417059065999998</c:v>
                </c:pt>
                <c:pt idx="1306">
                  <c:v>11.452953108999999</c:v>
                </c:pt>
                <c:pt idx="1307">
                  <c:v>11.417059065999998</c:v>
                </c:pt>
                <c:pt idx="1308">
                  <c:v>11.436080107</c:v>
                </c:pt>
                <c:pt idx="1309">
                  <c:v>11.414942157999999</c:v>
                </c:pt>
                <c:pt idx="1310">
                  <c:v>11.455256802999999</c:v>
                </c:pt>
                <c:pt idx="1311">
                  <c:v>11.470324206999999</c:v>
                </c:pt>
                <c:pt idx="1312">
                  <c:v>11.450991855999998</c:v>
                </c:pt>
                <c:pt idx="1313">
                  <c:v>11.413043167</c:v>
                </c:pt>
                <c:pt idx="1314">
                  <c:v>11.446758039999999</c:v>
                </c:pt>
                <c:pt idx="1315">
                  <c:v>11.449373043999998</c:v>
                </c:pt>
                <c:pt idx="1316">
                  <c:v>11.441901604</c:v>
                </c:pt>
                <c:pt idx="1317">
                  <c:v>11.416062874</c:v>
                </c:pt>
                <c:pt idx="1318">
                  <c:v>11.471320399</c:v>
                </c:pt>
                <c:pt idx="1319">
                  <c:v>11.440812018999999</c:v>
                </c:pt>
                <c:pt idx="1320">
                  <c:v>11.471040219999999</c:v>
                </c:pt>
                <c:pt idx="1321">
                  <c:v>11.440096005999999</c:v>
                </c:pt>
                <c:pt idx="1322">
                  <c:v>11.417152458999999</c:v>
                </c:pt>
                <c:pt idx="1323">
                  <c:v>11.467646940999998</c:v>
                </c:pt>
                <c:pt idx="1324">
                  <c:v>11.459459487999998</c:v>
                </c:pt>
                <c:pt idx="1325">
                  <c:v>11.430040692999999</c:v>
                </c:pt>
                <c:pt idx="1326">
                  <c:v>11.450213580999998</c:v>
                </c:pt>
                <c:pt idx="1327">
                  <c:v>11.446851432999999</c:v>
                </c:pt>
                <c:pt idx="1328">
                  <c:v>11.451209773</c:v>
                </c:pt>
                <c:pt idx="1329">
                  <c:v>11.449061733999999</c:v>
                </c:pt>
                <c:pt idx="1330">
                  <c:v>11.462728242999999</c:v>
                </c:pt>
                <c:pt idx="1331">
                  <c:v>11.449092864999999</c:v>
                </c:pt>
                <c:pt idx="1332">
                  <c:v>11.483617143999998</c:v>
                </c:pt>
                <c:pt idx="1333">
                  <c:v>11.464471579</c:v>
                </c:pt>
                <c:pt idx="1334">
                  <c:v>11.435021653</c:v>
                </c:pt>
                <c:pt idx="1335">
                  <c:v>11.482060593999998</c:v>
                </c:pt>
                <c:pt idx="1336">
                  <c:v>11.508366289</c:v>
                </c:pt>
                <c:pt idx="1337">
                  <c:v>11.380698057999998</c:v>
                </c:pt>
                <c:pt idx="1338">
                  <c:v>11.402489757999998</c:v>
                </c:pt>
                <c:pt idx="1339">
                  <c:v>11.48878489</c:v>
                </c:pt>
                <c:pt idx="1340">
                  <c:v>11.492084776</c:v>
                </c:pt>
                <c:pt idx="1341">
                  <c:v>11.499089250999999</c:v>
                </c:pt>
                <c:pt idx="1342">
                  <c:v>11.458307640999999</c:v>
                </c:pt>
                <c:pt idx="1343">
                  <c:v>11.505004141000001</c:v>
                </c:pt>
                <c:pt idx="1344">
                  <c:v>11.508926646999999</c:v>
                </c:pt>
                <c:pt idx="1345">
                  <c:v>11.490901797999999</c:v>
                </c:pt>
                <c:pt idx="1346">
                  <c:v>11.491057453</c:v>
                </c:pt>
                <c:pt idx="1347">
                  <c:v>11.525145897999998</c:v>
                </c:pt>
                <c:pt idx="1348">
                  <c:v>11.524305360999998</c:v>
                </c:pt>
                <c:pt idx="1349">
                  <c:v>11.528165604999998</c:v>
                </c:pt>
                <c:pt idx="1350">
                  <c:v>11.544166939</c:v>
                </c:pt>
                <c:pt idx="1351">
                  <c:v>11.545723488999998</c:v>
                </c:pt>
                <c:pt idx="1352">
                  <c:v>11.524211967999999</c:v>
                </c:pt>
                <c:pt idx="1353">
                  <c:v>11.532897516999999</c:v>
                </c:pt>
                <c:pt idx="1354">
                  <c:v>11.542734913</c:v>
                </c:pt>
                <c:pt idx="1355">
                  <c:v>11.511261472000001</c:v>
                </c:pt>
                <c:pt idx="1356">
                  <c:v>11.539279371999999</c:v>
                </c:pt>
                <c:pt idx="1357">
                  <c:v>11.54731117</c:v>
                </c:pt>
                <c:pt idx="1358">
                  <c:v>11.535232342</c:v>
                </c:pt>
                <c:pt idx="1359">
                  <c:v>11.521192260999999</c:v>
                </c:pt>
                <c:pt idx="1360">
                  <c:v>11.556276897999998</c:v>
                </c:pt>
                <c:pt idx="1361">
                  <c:v>11.560790892999998</c:v>
                </c:pt>
                <c:pt idx="1362">
                  <c:v>11.566238818</c:v>
                </c:pt>
                <c:pt idx="1363">
                  <c:v>11.544042415</c:v>
                </c:pt>
                <c:pt idx="1364">
                  <c:v>11.552696832999999</c:v>
                </c:pt>
                <c:pt idx="1365">
                  <c:v>11.568729297999999</c:v>
                </c:pt>
                <c:pt idx="1366">
                  <c:v>11.519853628</c:v>
                </c:pt>
                <c:pt idx="1367">
                  <c:v>11.588684269</c:v>
                </c:pt>
                <c:pt idx="1368">
                  <c:v>11.543980153</c:v>
                </c:pt>
                <c:pt idx="1369">
                  <c:v>11.598303747999999</c:v>
                </c:pt>
                <c:pt idx="1370">
                  <c:v>11.571811266999999</c:v>
                </c:pt>
                <c:pt idx="1371">
                  <c:v>11.567764236999999</c:v>
                </c:pt>
                <c:pt idx="1372">
                  <c:v>11.566238818</c:v>
                </c:pt>
                <c:pt idx="1373">
                  <c:v>11.586816408999999</c:v>
                </c:pt>
                <c:pt idx="1374">
                  <c:v>11.552323261</c:v>
                </c:pt>
                <c:pt idx="1375">
                  <c:v>11.562409704999999</c:v>
                </c:pt>
                <c:pt idx="1376">
                  <c:v>11.619877530999998</c:v>
                </c:pt>
                <c:pt idx="1377">
                  <c:v>11.651817937000001</c:v>
                </c:pt>
                <c:pt idx="1378">
                  <c:v>11.638369344999999</c:v>
                </c:pt>
                <c:pt idx="1379">
                  <c:v>11.615052225999998</c:v>
                </c:pt>
                <c:pt idx="1380">
                  <c:v>11.613433413999999</c:v>
                </c:pt>
                <c:pt idx="1381">
                  <c:v>11.649140671</c:v>
                </c:pt>
                <c:pt idx="1382">
                  <c:v>11.63510059</c:v>
                </c:pt>
                <c:pt idx="1383">
                  <c:v>11.629683796</c:v>
                </c:pt>
                <c:pt idx="1384">
                  <c:v>11.639178750999999</c:v>
                </c:pt>
                <c:pt idx="1385">
                  <c:v>11.609635431999999</c:v>
                </c:pt>
                <c:pt idx="1386">
                  <c:v>11.639988156999999</c:v>
                </c:pt>
                <c:pt idx="1387">
                  <c:v>11.647988823999999</c:v>
                </c:pt>
                <c:pt idx="1388">
                  <c:v>11.663834503</c:v>
                </c:pt>
                <c:pt idx="1389">
                  <c:v>11.655678180999999</c:v>
                </c:pt>
                <c:pt idx="1390">
                  <c:v>11.677469881</c:v>
                </c:pt>
                <c:pt idx="1391">
                  <c:v>11.656954551999998</c:v>
                </c:pt>
                <c:pt idx="1392">
                  <c:v>11.664145812999999</c:v>
                </c:pt>
                <c:pt idx="1393">
                  <c:v>11.718469408000001</c:v>
                </c:pt>
                <c:pt idx="1394">
                  <c:v>11.681610303999999</c:v>
                </c:pt>
                <c:pt idx="1395">
                  <c:v>11.675135056</c:v>
                </c:pt>
                <c:pt idx="1396">
                  <c:v>11.693284429</c:v>
                </c:pt>
                <c:pt idx="1397">
                  <c:v>11.662620393999999</c:v>
                </c:pt>
                <c:pt idx="1398">
                  <c:v>11.722018342</c:v>
                </c:pt>
                <c:pt idx="1399">
                  <c:v>11.680116015999999</c:v>
                </c:pt>
                <c:pt idx="1400">
                  <c:v>11.680551850000001</c:v>
                </c:pt>
                <c:pt idx="1401">
                  <c:v>11.712959220999998</c:v>
                </c:pt>
                <c:pt idx="1402">
                  <c:v>11.707044331000001</c:v>
                </c:pt>
                <c:pt idx="1403">
                  <c:v>11.706328318000001</c:v>
                </c:pt>
                <c:pt idx="1404">
                  <c:v>11.738891343999999</c:v>
                </c:pt>
                <c:pt idx="1405">
                  <c:v>11.713768627</c:v>
                </c:pt>
                <c:pt idx="1406">
                  <c:v>11.755702083999999</c:v>
                </c:pt>
                <c:pt idx="1407">
                  <c:v>11.72102215</c:v>
                </c:pt>
                <c:pt idx="1408">
                  <c:v>11.749382490999999</c:v>
                </c:pt>
                <c:pt idx="1409">
                  <c:v>11.757196371999999</c:v>
                </c:pt>
                <c:pt idx="1410">
                  <c:v>11.746269390999998</c:v>
                </c:pt>
                <c:pt idx="1411">
                  <c:v>11.770769487999999</c:v>
                </c:pt>
                <c:pt idx="1412">
                  <c:v>11.795051667999999</c:v>
                </c:pt>
                <c:pt idx="1413">
                  <c:v>11.796203514999998</c:v>
                </c:pt>
                <c:pt idx="1414">
                  <c:v>11.766255492999999</c:v>
                </c:pt>
                <c:pt idx="1415">
                  <c:v>11.781042717999998</c:v>
                </c:pt>
                <c:pt idx="1416">
                  <c:v>11.769773296</c:v>
                </c:pt>
                <c:pt idx="1417">
                  <c:v>11.783688852999999</c:v>
                </c:pt>
                <c:pt idx="1418">
                  <c:v>11.794242261999999</c:v>
                </c:pt>
                <c:pt idx="1419">
                  <c:v>11.811551097999999</c:v>
                </c:pt>
                <c:pt idx="1420">
                  <c:v>11.796078990999998</c:v>
                </c:pt>
                <c:pt idx="1421">
                  <c:v>11.795176192</c:v>
                </c:pt>
                <c:pt idx="1422">
                  <c:v>11.817279201999998</c:v>
                </c:pt>
                <c:pt idx="1423">
                  <c:v>11.829669339999999</c:v>
                </c:pt>
                <c:pt idx="1424">
                  <c:v>11.792965891</c:v>
                </c:pt>
                <c:pt idx="1425">
                  <c:v>11.861454090999999</c:v>
                </c:pt>
                <c:pt idx="1426">
                  <c:v>11.845079184999999</c:v>
                </c:pt>
                <c:pt idx="1427">
                  <c:v>11.843802814</c:v>
                </c:pt>
                <c:pt idx="1428">
                  <c:v>11.857842894999999</c:v>
                </c:pt>
                <c:pt idx="1429">
                  <c:v>11.832315475</c:v>
                </c:pt>
                <c:pt idx="1430">
                  <c:v>11.829202374999999</c:v>
                </c:pt>
                <c:pt idx="1431">
                  <c:v>11.876085660999999</c:v>
                </c:pt>
                <c:pt idx="1432">
                  <c:v>11.85052711</c:v>
                </c:pt>
                <c:pt idx="1433">
                  <c:v>11.854916580999999</c:v>
                </c:pt>
                <c:pt idx="1434">
                  <c:v>11.840627452</c:v>
                </c:pt>
                <c:pt idx="1435">
                  <c:v>11.878171437999999</c:v>
                </c:pt>
                <c:pt idx="1436">
                  <c:v>11.883339183999999</c:v>
                </c:pt>
                <c:pt idx="1437">
                  <c:v>11.891557767999998</c:v>
                </c:pt>
                <c:pt idx="1438">
                  <c:v>11.880288345999999</c:v>
                </c:pt>
                <c:pt idx="1439">
                  <c:v>11.922751029999999</c:v>
                </c:pt>
                <c:pt idx="1440">
                  <c:v>11.894982177999999</c:v>
                </c:pt>
                <c:pt idx="1441">
                  <c:v>11.908804341999998</c:v>
                </c:pt>
                <c:pt idx="1442">
                  <c:v>11.908897735</c:v>
                </c:pt>
                <c:pt idx="1443">
                  <c:v>11.912104228</c:v>
                </c:pt>
                <c:pt idx="1444">
                  <c:v>11.900461233999998</c:v>
                </c:pt>
                <c:pt idx="1445">
                  <c:v>11.905099753</c:v>
                </c:pt>
                <c:pt idx="1446">
                  <c:v>11.891246457999999</c:v>
                </c:pt>
                <c:pt idx="1447">
                  <c:v>11.943079572999999</c:v>
                </c:pt>
                <c:pt idx="1448">
                  <c:v>11.936884503999998</c:v>
                </c:pt>
                <c:pt idx="1449">
                  <c:v>11.906656302999998</c:v>
                </c:pt>
                <c:pt idx="1450">
                  <c:v>11.904601656999999</c:v>
                </c:pt>
                <c:pt idx="1451">
                  <c:v>11.951920777</c:v>
                </c:pt>
                <c:pt idx="1452">
                  <c:v>11.915466375999999</c:v>
                </c:pt>
                <c:pt idx="1453">
                  <c:v>11.959579003</c:v>
                </c:pt>
                <c:pt idx="1454">
                  <c:v>11.967579669999999</c:v>
                </c:pt>
                <c:pt idx="1455">
                  <c:v>11.957430963999998</c:v>
                </c:pt>
                <c:pt idx="1456">
                  <c:v>11.964591093999999</c:v>
                </c:pt>
                <c:pt idx="1457">
                  <c:v>11.992266553</c:v>
                </c:pt>
                <c:pt idx="1458">
                  <c:v>11.980810344999998</c:v>
                </c:pt>
                <c:pt idx="1459">
                  <c:v>12.004656690999999</c:v>
                </c:pt>
                <c:pt idx="1460">
                  <c:v>11.991799587999999</c:v>
                </c:pt>
                <c:pt idx="1461">
                  <c:v>11.978693436999999</c:v>
                </c:pt>
                <c:pt idx="1462">
                  <c:v>12.016704387999999</c:v>
                </c:pt>
                <c:pt idx="1463">
                  <c:v>12.005123656</c:v>
                </c:pt>
                <c:pt idx="1464">
                  <c:v>12.015085575999999</c:v>
                </c:pt>
                <c:pt idx="1465">
                  <c:v>12.022588146999999</c:v>
                </c:pt>
                <c:pt idx="1466">
                  <c:v>12.002321865999999</c:v>
                </c:pt>
                <c:pt idx="1467">
                  <c:v>12.081768177999999</c:v>
                </c:pt>
                <c:pt idx="1468">
                  <c:v>11.989807204</c:v>
                </c:pt>
                <c:pt idx="1469">
                  <c:v>12.007427349999999</c:v>
                </c:pt>
                <c:pt idx="1470">
                  <c:v>12.023148505</c:v>
                </c:pt>
                <c:pt idx="1471">
                  <c:v>12.025172019999999</c:v>
                </c:pt>
                <c:pt idx="1472">
                  <c:v>12.000391743999998</c:v>
                </c:pt>
                <c:pt idx="1473">
                  <c:v>12.060972669999998</c:v>
                </c:pt>
                <c:pt idx="1474">
                  <c:v>12.012657357999998</c:v>
                </c:pt>
                <c:pt idx="1475">
                  <c:v>12.050139081999999</c:v>
                </c:pt>
                <c:pt idx="1476">
                  <c:v>12.043819488999999</c:v>
                </c:pt>
                <c:pt idx="1477">
                  <c:v>12.067385655999999</c:v>
                </c:pt>
                <c:pt idx="1478">
                  <c:v>12.064583866</c:v>
                </c:pt>
                <c:pt idx="1479">
                  <c:v>12.059540643999998</c:v>
                </c:pt>
                <c:pt idx="1480">
                  <c:v>12.062404696</c:v>
                </c:pt>
                <c:pt idx="1481">
                  <c:v>12.073362807999999</c:v>
                </c:pt>
                <c:pt idx="1482">
                  <c:v>12.090951822999999</c:v>
                </c:pt>
                <c:pt idx="1483">
                  <c:v>12.086157648999999</c:v>
                </c:pt>
                <c:pt idx="1484">
                  <c:v>12.113490666999999</c:v>
                </c:pt>
                <c:pt idx="1485">
                  <c:v>12.116385849999999</c:v>
                </c:pt>
                <c:pt idx="1486">
                  <c:v>12.126005328999998</c:v>
                </c:pt>
                <c:pt idx="1487">
                  <c:v>12.096586534</c:v>
                </c:pt>
                <c:pt idx="1488">
                  <c:v>12.139049217999998</c:v>
                </c:pt>
                <c:pt idx="1489">
                  <c:v>12.107544645999999</c:v>
                </c:pt>
                <c:pt idx="1490">
                  <c:v>12.125258185</c:v>
                </c:pt>
                <c:pt idx="1491">
                  <c:v>12.124137468999999</c:v>
                </c:pt>
                <c:pt idx="1492">
                  <c:v>12.132107005</c:v>
                </c:pt>
                <c:pt idx="1493">
                  <c:v>12.109474767999998</c:v>
                </c:pt>
                <c:pt idx="1494">
                  <c:v>12.114984955000001</c:v>
                </c:pt>
                <c:pt idx="1495">
                  <c:v>12.094812066999999</c:v>
                </c:pt>
                <c:pt idx="1496">
                  <c:v>12.121740381999999</c:v>
                </c:pt>
                <c:pt idx="1497">
                  <c:v>12.124635564999998</c:v>
                </c:pt>
                <c:pt idx="1498">
                  <c:v>12.132262659999999</c:v>
                </c:pt>
                <c:pt idx="1499">
                  <c:v>12.135531414999999</c:v>
                </c:pt>
                <c:pt idx="1500">
                  <c:v>12.161058834999999</c:v>
                </c:pt>
                <c:pt idx="1501">
                  <c:v>12.167565214</c:v>
                </c:pt>
                <c:pt idx="1502">
                  <c:v>12.141757615</c:v>
                </c:pt>
                <c:pt idx="1503">
                  <c:v>12.177869574999999</c:v>
                </c:pt>
                <c:pt idx="1504">
                  <c:v>12.176748859</c:v>
                </c:pt>
                <c:pt idx="1505">
                  <c:v>12.147236671</c:v>
                </c:pt>
                <c:pt idx="1506">
                  <c:v>12.173075401</c:v>
                </c:pt>
                <c:pt idx="1507">
                  <c:v>12.214355106999999</c:v>
                </c:pt>
                <c:pt idx="1508">
                  <c:v>12.171363195999998</c:v>
                </c:pt>
                <c:pt idx="1509">
                  <c:v>12.183192975999999</c:v>
                </c:pt>
                <c:pt idx="1510">
                  <c:v>12.195458589999999</c:v>
                </c:pt>
                <c:pt idx="1511">
                  <c:v>12.195240672999999</c:v>
                </c:pt>
                <c:pt idx="1512">
                  <c:v>12.221484105999998</c:v>
                </c:pt>
                <c:pt idx="1513">
                  <c:v>12.230947929999999</c:v>
                </c:pt>
                <c:pt idx="1514">
                  <c:v>12.217592730999998</c:v>
                </c:pt>
                <c:pt idx="1515">
                  <c:v>12.204735628</c:v>
                </c:pt>
                <c:pt idx="1516">
                  <c:v>12.186897564999999</c:v>
                </c:pt>
                <c:pt idx="1517">
                  <c:v>12.210152421999998</c:v>
                </c:pt>
                <c:pt idx="1518">
                  <c:v>12.194960494</c:v>
                </c:pt>
                <c:pt idx="1519">
                  <c:v>12.248661468999998</c:v>
                </c:pt>
                <c:pt idx="1520">
                  <c:v>12.217779516999999</c:v>
                </c:pt>
                <c:pt idx="1521">
                  <c:v>12.244178605</c:v>
                </c:pt>
                <c:pt idx="1522">
                  <c:v>12.241096635999998</c:v>
                </c:pt>
                <c:pt idx="1523">
                  <c:v>12.233936505999999</c:v>
                </c:pt>
                <c:pt idx="1524">
                  <c:v>12.248381289999999</c:v>
                </c:pt>
                <c:pt idx="1525">
                  <c:v>12.248163373000001</c:v>
                </c:pt>
                <c:pt idx="1526">
                  <c:v>12.282874437999999</c:v>
                </c:pt>
                <c:pt idx="1527">
                  <c:v>12.248785992999998</c:v>
                </c:pt>
                <c:pt idx="1528">
                  <c:v>12.282033901</c:v>
                </c:pt>
                <c:pt idx="1529">
                  <c:v>12.25398487</c:v>
                </c:pt>
                <c:pt idx="1530">
                  <c:v>12.22285387</c:v>
                </c:pt>
                <c:pt idx="1531">
                  <c:v>12.277301989</c:v>
                </c:pt>
                <c:pt idx="1532">
                  <c:v>12.273846447999999</c:v>
                </c:pt>
                <c:pt idx="1533">
                  <c:v>12.293988205</c:v>
                </c:pt>
                <c:pt idx="1534">
                  <c:v>12.304635007</c:v>
                </c:pt>
                <c:pt idx="1535">
                  <c:v>12.291777904</c:v>
                </c:pt>
                <c:pt idx="1536">
                  <c:v>12.297101304999998</c:v>
                </c:pt>
                <c:pt idx="1537">
                  <c:v>12.311981922999999</c:v>
                </c:pt>
                <c:pt idx="1538">
                  <c:v>12.280601875</c:v>
                </c:pt>
                <c:pt idx="1539">
                  <c:v>12.334302849999998</c:v>
                </c:pt>
                <c:pt idx="1540">
                  <c:v>12.314939367999999</c:v>
                </c:pt>
                <c:pt idx="1541">
                  <c:v>12.295295706999999</c:v>
                </c:pt>
                <c:pt idx="1542">
                  <c:v>12.331407666999999</c:v>
                </c:pt>
                <c:pt idx="1543">
                  <c:v>12.314161092999999</c:v>
                </c:pt>
                <c:pt idx="1544">
                  <c:v>12.338194224999999</c:v>
                </c:pt>
                <c:pt idx="1545">
                  <c:v>12.317087407000001</c:v>
                </c:pt>
                <c:pt idx="1546">
                  <c:v>12.342583695999998</c:v>
                </c:pt>
                <c:pt idx="1547">
                  <c:v>12.317647764999998</c:v>
                </c:pt>
                <c:pt idx="1548">
                  <c:v>12.345354355</c:v>
                </c:pt>
                <c:pt idx="1549">
                  <c:v>12.317243061999999</c:v>
                </c:pt>
                <c:pt idx="1550">
                  <c:v>12.354600261999998</c:v>
                </c:pt>
                <c:pt idx="1551">
                  <c:v>12.350926804</c:v>
                </c:pt>
                <c:pt idx="1552">
                  <c:v>12.372189277</c:v>
                </c:pt>
                <c:pt idx="1553">
                  <c:v>12.340280002</c:v>
                </c:pt>
                <c:pt idx="1554">
                  <c:v>12.388066087</c:v>
                </c:pt>
                <c:pt idx="1555">
                  <c:v>12.372687372999998</c:v>
                </c:pt>
                <c:pt idx="1556">
                  <c:v>12.410978502999999</c:v>
                </c:pt>
                <c:pt idx="1557">
                  <c:v>12.362320749999999</c:v>
                </c:pt>
                <c:pt idx="1558">
                  <c:v>12.411943564</c:v>
                </c:pt>
                <c:pt idx="1559">
                  <c:v>12.394447941999999</c:v>
                </c:pt>
                <c:pt idx="1560">
                  <c:v>12.379100358999999</c:v>
                </c:pt>
                <c:pt idx="1561">
                  <c:v>12.346568463999999</c:v>
                </c:pt>
                <c:pt idx="1562">
                  <c:v>12.349090074999999</c:v>
                </c:pt>
                <c:pt idx="1563">
                  <c:v>12.416799999999999</c:v>
                </c:pt>
                <c:pt idx="1564">
                  <c:v>12.424831798</c:v>
                </c:pt>
                <c:pt idx="1565">
                  <c:v>12.401514679</c:v>
                </c:pt>
                <c:pt idx="1566">
                  <c:v>12.434762587</c:v>
                </c:pt>
                <c:pt idx="1567">
                  <c:v>12.446530104999999</c:v>
                </c:pt>
                <c:pt idx="1568">
                  <c:v>12.428536386999999</c:v>
                </c:pt>
                <c:pt idx="1569">
                  <c:v>12.452133685</c:v>
                </c:pt>
                <c:pt idx="1570">
                  <c:v>12.475980031000001</c:v>
                </c:pt>
                <c:pt idx="1571">
                  <c:v>12.420099886000001</c:v>
                </c:pt>
                <c:pt idx="1572">
                  <c:v>12.462406915000001</c:v>
                </c:pt>
                <c:pt idx="1573">
                  <c:v>12.430217461</c:v>
                </c:pt>
                <c:pt idx="1574">
                  <c:v>12.423057330999999</c:v>
                </c:pt>
                <c:pt idx="1575">
                  <c:v>12.469971748000001</c:v>
                </c:pt>
                <c:pt idx="1576">
                  <c:v>12.480743073999999</c:v>
                </c:pt>
                <c:pt idx="1577">
                  <c:v>12.437159674</c:v>
                </c:pt>
                <c:pt idx="1578">
                  <c:v>12.530863983999998</c:v>
                </c:pt>
                <c:pt idx="1579">
                  <c:v>12.480992121999998</c:v>
                </c:pt>
                <c:pt idx="1580">
                  <c:v>12.528747076</c:v>
                </c:pt>
                <c:pt idx="1581">
                  <c:v>12.511469370999999</c:v>
                </c:pt>
                <c:pt idx="1582">
                  <c:v>12.479217654999999</c:v>
                </c:pt>
                <c:pt idx="1583">
                  <c:v>12.478626166</c:v>
                </c:pt>
                <c:pt idx="1584">
                  <c:v>12.496993455999998</c:v>
                </c:pt>
                <c:pt idx="1585">
                  <c:v>12.511064668</c:v>
                </c:pt>
                <c:pt idx="1586">
                  <c:v>12.517353129999998</c:v>
                </c:pt>
                <c:pt idx="1587">
                  <c:v>12.489895588</c:v>
                </c:pt>
                <c:pt idx="1588">
                  <c:v>12.522552007</c:v>
                </c:pt>
                <c:pt idx="1589">
                  <c:v>12.501382927</c:v>
                </c:pt>
                <c:pt idx="1590">
                  <c:v>12.507453472</c:v>
                </c:pt>
                <c:pt idx="1591">
                  <c:v>12.539362746999998</c:v>
                </c:pt>
                <c:pt idx="1592">
                  <c:v>12.536374171</c:v>
                </c:pt>
                <c:pt idx="1593">
                  <c:v>12.562586473</c:v>
                </c:pt>
                <c:pt idx="1594">
                  <c:v>12.547799248</c:v>
                </c:pt>
                <c:pt idx="1595">
                  <c:v>12.583911208</c:v>
                </c:pt>
                <c:pt idx="1596">
                  <c:v>12.576751077999999</c:v>
                </c:pt>
                <c:pt idx="1597">
                  <c:v>12.531050769999998</c:v>
                </c:pt>
                <c:pt idx="1598">
                  <c:v>12.579366081999998</c:v>
                </c:pt>
                <c:pt idx="1599">
                  <c:v>12.568221184</c:v>
                </c:pt>
                <c:pt idx="1600">
                  <c:v>12.608411304999999</c:v>
                </c:pt>
                <c:pt idx="1601">
                  <c:v>12.558819622</c:v>
                </c:pt>
                <c:pt idx="1602">
                  <c:v>12.550351989999999</c:v>
                </c:pt>
                <c:pt idx="1603">
                  <c:v>12.585343234</c:v>
                </c:pt>
                <c:pt idx="1604">
                  <c:v>12.602994510999999</c:v>
                </c:pt>
                <c:pt idx="1605">
                  <c:v>12.663264126999998</c:v>
                </c:pt>
                <c:pt idx="1606">
                  <c:v>12.628459668999998</c:v>
                </c:pt>
                <c:pt idx="1607">
                  <c:v>12.613921491999999</c:v>
                </c:pt>
                <c:pt idx="1608">
                  <c:v>12.662983947999999</c:v>
                </c:pt>
                <c:pt idx="1609">
                  <c:v>12.619618465</c:v>
                </c:pt>
                <c:pt idx="1610">
                  <c:v>12.634934916999999</c:v>
                </c:pt>
                <c:pt idx="1611">
                  <c:v>12.613516788999998</c:v>
                </c:pt>
                <c:pt idx="1612">
                  <c:v>12.631199196999999</c:v>
                </c:pt>
                <c:pt idx="1613">
                  <c:v>12.64436761</c:v>
                </c:pt>
                <c:pt idx="1614">
                  <c:v>12.669241279</c:v>
                </c:pt>
                <c:pt idx="1615">
                  <c:v>12.687172734999999</c:v>
                </c:pt>
                <c:pt idx="1616">
                  <c:v>12.675405216999998</c:v>
                </c:pt>
                <c:pt idx="1617">
                  <c:v>12.680043736</c:v>
                </c:pt>
                <c:pt idx="1618">
                  <c:v>12.679545639999999</c:v>
                </c:pt>
                <c:pt idx="1619">
                  <c:v>12.632070864999999</c:v>
                </c:pt>
                <c:pt idx="1620">
                  <c:v>12.710894557</c:v>
                </c:pt>
                <c:pt idx="1621">
                  <c:v>12.680137129</c:v>
                </c:pt>
                <c:pt idx="1622">
                  <c:v>12.672821343999999</c:v>
                </c:pt>
                <c:pt idx="1623">
                  <c:v>12.705290976999999</c:v>
                </c:pt>
                <c:pt idx="1624">
                  <c:v>12.694239472</c:v>
                </c:pt>
                <c:pt idx="1625">
                  <c:v>12.716249089</c:v>
                </c:pt>
                <c:pt idx="1626">
                  <c:v>12.701835435999998</c:v>
                </c:pt>
                <c:pt idx="1627">
                  <c:v>12.717805639</c:v>
                </c:pt>
                <c:pt idx="1628">
                  <c:v>12.700901505999999</c:v>
                </c:pt>
                <c:pt idx="1629">
                  <c:v>12.757871236</c:v>
                </c:pt>
                <c:pt idx="1630">
                  <c:v>12.737480430999998</c:v>
                </c:pt>
                <c:pt idx="1631">
                  <c:v>12.735550308999999</c:v>
                </c:pt>
                <c:pt idx="1632">
                  <c:v>12.726615711999999</c:v>
                </c:pt>
                <c:pt idx="1633">
                  <c:v>12.733900366</c:v>
                </c:pt>
                <c:pt idx="1634">
                  <c:v>12.740686923999998</c:v>
                </c:pt>
                <c:pt idx="1635">
                  <c:v>12.72935524</c:v>
                </c:pt>
                <c:pt idx="1636">
                  <c:v>12.758836296999998</c:v>
                </c:pt>
                <c:pt idx="1637">
                  <c:v>12.787756996000001</c:v>
                </c:pt>
                <c:pt idx="1638">
                  <c:v>12.746508421</c:v>
                </c:pt>
                <c:pt idx="1639">
                  <c:v>12.767054880999998</c:v>
                </c:pt>
                <c:pt idx="1640">
                  <c:v>12.724716721</c:v>
                </c:pt>
                <c:pt idx="1641">
                  <c:v>12.765062496999999</c:v>
                </c:pt>
                <c:pt idx="1642">
                  <c:v>12.751551642999999</c:v>
                </c:pt>
                <c:pt idx="1643">
                  <c:v>12.744889608999999</c:v>
                </c:pt>
                <c:pt idx="1644">
                  <c:v>12.767490714999999</c:v>
                </c:pt>
                <c:pt idx="1645">
                  <c:v>12.782838298</c:v>
                </c:pt>
                <c:pt idx="1646">
                  <c:v>12.793547361999998</c:v>
                </c:pt>
                <c:pt idx="1647">
                  <c:v>12.803353626999998</c:v>
                </c:pt>
                <c:pt idx="1648">
                  <c:v>12.832616766999999</c:v>
                </c:pt>
                <c:pt idx="1649">
                  <c:v>12.804225295</c:v>
                </c:pt>
                <c:pt idx="1650">
                  <c:v>12.814996621000001</c:v>
                </c:pt>
                <c:pt idx="1651">
                  <c:v>12.786791935</c:v>
                </c:pt>
                <c:pt idx="1652">
                  <c:v>12.812755188999999</c:v>
                </c:pt>
                <c:pt idx="1653">
                  <c:v>12.820413414999999</c:v>
                </c:pt>
                <c:pt idx="1654">
                  <c:v>12.824678361999998</c:v>
                </c:pt>
                <c:pt idx="1655">
                  <c:v>12.852260427999999</c:v>
                </c:pt>
                <c:pt idx="1656">
                  <c:v>12.860323356999999</c:v>
                </c:pt>
                <c:pt idx="1657">
                  <c:v>12.872588970999999</c:v>
                </c:pt>
                <c:pt idx="1658">
                  <c:v>12.854439597999999</c:v>
                </c:pt>
                <c:pt idx="1659">
                  <c:v>12.843823926999999</c:v>
                </c:pt>
                <c:pt idx="1660">
                  <c:v>12.83893636</c:v>
                </c:pt>
                <c:pt idx="1661">
                  <c:v>12.870223015000001</c:v>
                </c:pt>
                <c:pt idx="1662">
                  <c:v>12.853100964999998</c:v>
                </c:pt>
                <c:pt idx="1663">
                  <c:v>12.884356488999998</c:v>
                </c:pt>
                <c:pt idx="1664">
                  <c:v>12.880309458999999</c:v>
                </c:pt>
                <c:pt idx="1665">
                  <c:v>12.881866008999999</c:v>
                </c:pt>
                <c:pt idx="1666">
                  <c:v>12.868790988999999</c:v>
                </c:pt>
                <c:pt idx="1667">
                  <c:v>12.886909230999999</c:v>
                </c:pt>
                <c:pt idx="1668">
                  <c:v>12.895470255999999</c:v>
                </c:pt>
                <c:pt idx="1669">
                  <c:v>12.887158278999999</c:v>
                </c:pt>
                <c:pt idx="1670">
                  <c:v>12.917915706999999</c:v>
                </c:pt>
                <c:pt idx="1671">
                  <c:v>12.940454551</c:v>
                </c:pt>
                <c:pt idx="1672">
                  <c:v>12.892824120999999</c:v>
                </c:pt>
                <c:pt idx="1673">
                  <c:v>12.902101158999999</c:v>
                </c:pt>
                <c:pt idx="1674">
                  <c:v>12.932547276999998</c:v>
                </c:pt>
                <c:pt idx="1675">
                  <c:v>12.897898474</c:v>
                </c:pt>
                <c:pt idx="1676">
                  <c:v>12.926445600999999</c:v>
                </c:pt>
                <c:pt idx="1677">
                  <c:v>12.917075169999999</c:v>
                </c:pt>
                <c:pt idx="1678">
                  <c:v>12.918538327</c:v>
                </c:pt>
                <c:pt idx="1679">
                  <c:v>12.925138099</c:v>
                </c:pt>
                <c:pt idx="1680">
                  <c:v>12.965888577999999</c:v>
                </c:pt>
                <c:pt idx="1681">
                  <c:v>12.94509307</c:v>
                </c:pt>
                <c:pt idx="1682">
                  <c:v>12.947272239999998</c:v>
                </c:pt>
                <c:pt idx="1683">
                  <c:v>12.940112109999999</c:v>
                </c:pt>
                <c:pt idx="1684">
                  <c:v>12.968192272</c:v>
                </c:pt>
                <c:pt idx="1685">
                  <c:v>13.001595835</c:v>
                </c:pt>
                <c:pt idx="1686">
                  <c:v>12.975383533</c:v>
                </c:pt>
                <c:pt idx="1687">
                  <c:v>12.993003678999999</c:v>
                </c:pt>
                <c:pt idx="1688">
                  <c:v>12.919752435999998</c:v>
                </c:pt>
                <c:pt idx="1689">
                  <c:v>12.996708267999999</c:v>
                </c:pt>
                <c:pt idx="1690">
                  <c:v>12.972083647</c:v>
                </c:pt>
                <c:pt idx="1691">
                  <c:v>12.967631914</c:v>
                </c:pt>
                <c:pt idx="1692">
                  <c:v>13.006203223</c:v>
                </c:pt>
                <c:pt idx="1693">
                  <c:v>12.997891245999998</c:v>
                </c:pt>
                <c:pt idx="1694">
                  <c:v>13.019340504999999</c:v>
                </c:pt>
                <c:pt idx="1695">
                  <c:v>12.976784427999998</c:v>
                </c:pt>
                <c:pt idx="1696">
                  <c:v>13.011962457999999</c:v>
                </c:pt>
                <c:pt idx="1697">
                  <c:v>13.011277575999999</c:v>
                </c:pt>
                <c:pt idx="1698">
                  <c:v>13.019060326</c:v>
                </c:pt>
                <c:pt idx="1699">
                  <c:v>13.065943612</c:v>
                </c:pt>
                <c:pt idx="1700">
                  <c:v>13.018499967999999</c:v>
                </c:pt>
                <c:pt idx="1701">
                  <c:v>12.983477593</c:v>
                </c:pt>
                <c:pt idx="1702">
                  <c:v>13.039669047999999</c:v>
                </c:pt>
                <c:pt idx="1703">
                  <c:v>13.054144962999999</c:v>
                </c:pt>
                <c:pt idx="1704">
                  <c:v>13.035372969999999</c:v>
                </c:pt>
                <c:pt idx="1705">
                  <c:v>13.108032723999999</c:v>
                </c:pt>
                <c:pt idx="1706">
                  <c:v>13.075531959999999</c:v>
                </c:pt>
                <c:pt idx="1707">
                  <c:v>13.075936662999998</c:v>
                </c:pt>
                <c:pt idx="1708">
                  <c:v>13.035746541999998</c:v>
                </c:pt>
                <c:pt idx="1709">
                  <c:v>13.070333083</c:v>
                </c:pt>
                <c:pt idx="1710">
                  <c:v>13.052961985</c:v>
                </c:pt>
                <c:pt idx="1711">
                  <c:v>13.090941805</c:v>
                </c:pt>
                <c:pt idx="1712">
                  <c:v>13.125621739</c:v>
                </c:pt>
                <c:pt idx="1713">
                  <c:v>13.075594221999999</c:v>
                </c:pt>
                <c:pt idx="1714">
                  <c:v>13.098257589999999</c:v>
                </c:pt>
                <c:pt idx="1715">
                  <c:v>13.131567759999999</c:v>
                </c:pt>
                <c:pt idx="1716">
                  <c:v>13.088233407999999</c:v>
                </c:pt>
                <c:pt idx="1717">
                  <c:v>13.101868785999999</c:v>
                </c:pt>
                <c:pt idx="1718">
                  <c:v>13.102709322999999</c:v>
                </c:pt>
                <c:pt idx="1719">
                  <c:v>13.104701707</c:v>
                </c:pt>
                <c:pt idx="1720">
                  <c:v>13.125777393999998</c:v>
                </c:pt>
                <c:pt idx="1721">
                  <c:v>13.143490932999999</c:v>
                </c:pt>
                <c:pt idx="1722">
                  <c:v>13.112702373999999</c:v>
                </c:pt>
                <c:pt idx="1723">
                  <c:v>13.120173813999999</c:v>
                </c:pt>
                <c:pt idx="1724">
                  <c:v>13.127645253999999</c:v>
                </c:pt>
                <c:pt idx="1725">
                  <c:v>13.116842797</c:v>
                </c:pt>
                <c:pt idx="1726">
                  <c:v>13.155102796</c:v>
                </c:pt>
                <c:pt idx="1727">
                  <c:v>13.146946474</c:v>
                </c:pt>
                <c:pt idx="1728">
                  <c:v>13.156379166999999</c:v>
                </c:pt>
                <c:pt idx="1729">
                  <c:v>13.154666961999999</c:v>
                </c:pt>
                <c:pt idx="1730">
                  <c:v>13.140315570999999</c:v>
                </c:pt>
                <c:pt idx="1731">
                  <c:v>13.133373358</c:v>
                </c:pt>
                <c:pt idx="1732">
                  <c:v>13.187167726</c:v>
                </c:pt>
                <c:pt idx="1733">
                  <c:v>13.208897164</c:v>
                </c:pt>
                <c:pt idx="1734">
                  <c:v>13.170730557999999</c:v>
                </c:pt>
                <c:pt idx="1735">
                  <c:v>13.203044535999998</c:v>
                </c:pt>
                <c:pt idx="1736">
                  <c:v>13.208461329999999</c:v>
                </c:pt>
                <c:pt idx="1737">
                  <c:v>13.199620125999999</c:v>
                </c:pt>
                <c:pt idx="1738">
                  <c:v>13.190685529</c:v>
                </c:pt>
                <c:pt idx="1739">
                  <c:v>13.174621932999999</c:v>
                </c:pt>
                <c:pt idx="1740">
                  <c:v>13.166278824999999</c:v>
                </c:pt>
                <c:pt idx="1741">
                  <c:v>13.183587660999999</c:v>
                </c:pt>
                <c:pt idx="1742">
                  <c:v>13.201207806999999</c:v>
                </c:pt>
                <c:pt idx="1743">
                  <c:v>13.191339279999999</c:v>
                </c:pt>
                <c:pt idx="1744">
                  <c:v>13.215870508</c:v>
                </c:pt>
                <c:pt idx="1745">
                  <c:v>13.210391452</c:v>
                </c:pt>
                <c:pt idx="1746">
                  <c:v>13.236915064</c:v>
                </c:pt>
                <c:pt idx="1747">
                  <c:v>13.180287774999998</c:v>
                </c:pt>
                <c:pt idx="1748">
                  <c:v>13.245880791999999</c:v>
                </c:pt>
                <c:pt idx="1749">
                  <c:v>13.224275877999998</c:v>
                </c:pt>
                <c:pt idx="1750">
                  <c:v>13.227139929999998</c:v>
                </c:pt>
                <c:pt idx="1751">
                  <c:v>13.187261118999999</c:v>
                </c:pt>
                <c:pt idx="1752">
                  <c:v>13.192646781999999</c:v>
                </c:pt>
                <c:pt idx="1753">
                  <c:v>13.226299392999998</c:v>
                </c:pt>
                <c:pt idx="1754">
                  <c:v>13.253352231999999</c:v>
                </c:pt>
                <c:pt idx="1755">
                  <c:v>13.218703429</c:v>
                </c:pt>
                <c:pt idx="1756">
                  <c:v>13.251079668999999</c:v>
                </c:pt>
                <c:pt idx="1757">
                  <c:v>13.264746177999999</c:v>
                </c:pt>
                <c:pt idx="1758">
                  <c:v>13.285168113999999</c:v>
                </c:pt>
                <c:pt idx="1759">
                  <c:v>13.207496268999998</c:v>
                </c:pt>
                <c:pt idx="1760">
                  <c:v>13.279689057999999</c:v>
                </c:pt>
                <c:pt idx="1761">
                  <c:v>13.266084810999999</c:v>
                </c:pt>
                <c:pt idx="1762">
                  <c:v>13.272186486999999</c:v>
                </c:pt>
                <c:pt idx="1763">
                  <c:v>13.303535403999998</c:v>
                </c:pt>
                <c:pt idx="1764">
                  <c:v>13.277478756999999</c:v>
                </c:pt>
                <c:pt idx="1765">
                  <c:v>13.278132507999999</c:v>
                </c:pt>
                <c:pt idx="1766">
                  <c:v>13.316734948000001</c:v>
                </c:pt>
                <c:pt idx="1767">
                  <c:v>13.300391173</c:v>
                </c:pt>
                <c:pt idx="1768">
                  <c:v>13.300702482999998</c:v>
                </c:pt>
                <c:pt idx="1769">
                  <c:v>13.313466193</c:v>
                </c:pt>
                <c:pt idx="1770">
                  <c:v>13.314462384999999</c:v>
                </c:pt>
                <c:pt idx="1771">
                  <c:v>13.323614898999999</c:v>
                </c:pt>
                <c:pt idx="1772">
                  <c:v>13.344254751999999</c:v>
                </c:pt>
                <c:pt idx="1773">
                  <c:v>13.322898885999999</c:v>
                </c:pt>
                <c:pt idx="1774">
                  <c:v>13.380833677</c:v>
                </c:pt>
                <c:pt idx="1775">
                  <c:v>13.361096622999998</c:v>
                </c:pt>
                <c:pt idx="1776">
                  <c:v>13.335039975999999</c:v>
                </c:pt>
                <c:pt idx="1777">
                  <c:v>13.349048926</c:v>
                </c:pt>
                <c:pt idx="1778">
                  <c:v>13.362590911</c:v>
                </c:pt>
                <c:pt idx="1779">
                  <c:v>13.369128420999999</c:v>
                </c:pt>
                <c:pt idx="1780">
                  <c:v>13.369875564999999</c:v>
                </c:pt>
                <c:pt idx="1781">
                  <c:v>13.342542546999999</c:v>
                </c:pt>
                <c:pt idx="1782">
                  <c:v>13.356146793999999</c:v>
                </c:pt>
                <c:pt idx="1783">
                  <c:v>13.348114995999998</c:v>
                </c:pt>
                <c:pt idx="1784">
                  <c:v>13.374078249999998</c:v>
                </c:pt>
                <c:pt idx="1785">
                  <c:v>13.351757322999999</c:v>
                </c:pt>
                <c:pt idx="1786">
                  <c:v>13.370965149999998</c:v>
                </c:pt>
                <c:pt idx="1787">
                  <c:v>13.369128420999999</c:v>
                </c:pt>
                <c:pt idx="1788">
                  <c:v>13.370280268</c:v>
                </c:pt>
                <c:pt idx="1789">
                  <c:v>13.398889657</c:v>
                </c:pt>
                <c:pt idx="1790">
                  <c:v>13.383697728999998</c:v>
                </c:pt>
                <c:pt idx="1791">
                  <c:v>13.388087199999999</c:v>
                </c:pt>
                <c:pt idx="1792">
                  <c:v>13.421770942</c:v>
                </c:pt>
                <c:pt idx="1793">
                  <c:v>13.400041503999999</c:v>
                </c:pt>
                <c:pt idx="1794">
                  <c:v>13.430612146</c:v>
                </c:pt>
                <c:pt idx="1795">
                  <c:v>13.417910698</c:v>
                </c:pt>
                <c:pt idx="1796">
                  <c:v>13.435717629999999</c:v>
                </c:pt>
                <c:pt idx="1797">
                  <c:v>13.407855384999998</c:v>
                </c:pt>
                <c:pt idx="1798">
                  <c:v>13.439515611999999</c:v>
                </c:pt>
                <c:pt idx="1799">
                  <c:v>13.412556165999998</c:v>
                </c:pt>
                <c:pt idx="1800">
                  <c:v>13.461961062999999</c:v>
                </c:pt>
                <c:pt idx="1801">
                  <c:v>13.442566449999999</c:v>
                </c:pt>
                <c:pt idx="1802">
                  <c:v>13.431701731</c:v>
                </c:pt>
                <c:pt idx="1803">
                  <c:v>13.463984577999998</c:v>
                </c:pt>
                <c:pt idx="1804">
                  <c:v>13.455236766999999</c:v>
                </c:pt>
                <c:pt idx="1805">
                  <c:v>13.425631186</c:v>
                </c:pt>
                <c:pt idx="1806">
                  <c:v>13.468623096999998</c:v>
                </c:pt>
                <c:pt idx="1807">
                  <c:v>13.504454877999999</c:v>
                </c:pt>
                <c:pt idx="1808">
                  <c:v>13.435188403</c:v>
                </c:pt>
                <c:pt idx="1809">
                  <c:v>13.498041892</c:v>
                </c:pt>
                <c:pt idx="1810">
                  <c:v>13.473977628999998</c:v>
                </c:pt>
                <c:pt idx="1811">
                  <c:v>13.490632714</c:v>
                </c:pt>
                <c:pt idx="1812">
                  <c:v>13.489792177</c:v>
                </c:pt>
                <c:pt idx="1813">
                  <c:v>13.513264950999998</c:v>
                </c:pt>
                <c:pt idx="1814">
                  <c:v>13.475938881999999</c:v>
                </c:pt>
                <c:pt idx="1815">
                  <c:v>13.495426887999999</c:v>
                </c:pt>
                <c:pt idx="1816">
                  <c:v>13.485714015999999</c:v>
                </c:pt>
                <c:pt idx="1817">
                  <c:v>13.517561028999999</c:v>
                </c:pt>
                <c:pt idx="1818">
                  <c:v>13.484935740999999</c:v>
                </c:pt>
                <c:pt idx="1819">
                  <c:v>13.500563503</c:v>
                </c:pt>
                <c:pt idx="1820">
                  <c:v>13.508097204999999</c:v>
                </c:pt>
                <c:pt idx="1821">
                  <c:v>13.475720964999999</c:v>
                </c:pt>
                <c:pt idx="1822">
                  <c:v>13.509466969</c:v>
                </c:pt>
                <c:pt idx="1823">
                  <c:v>13.513420606</c:v>
                </c:pt>
                <c:pt idx="1824">
                  <c:v>13.520362818999999</c:v>
                </c:pt>
                <c:pt idx="1825">
                  <c:v>13.503458686</c:v>
                </c:pt>
                <c:pt idx="1826">
                  <c:v>13.563479253999999</c:v>
                </c:pt>
                <c:pt idx="1827">
                  <c:v>13.532628432999999</c:v>
                </c:pt>
                <c:pt idx="1828">
                  <c:v>13.540162134999999</c:v>
                </c:pt>
                <c:pt idx="1829">
                  <c:v>13.559401093</c:v>
                </c:pt>
                <c:pt idx="1830">
                  <c:v>13.557284185</c:v>
                </c:pt>
                <c:pt idx="1831">
                  <c:v>13.505233152999999</c:v>
                </c:pt>
                <c:pt idx="1832">
                  <c:v>13.548909945999998</c:v>
                </c:pt>
                <c:pt idx="1833">
                  <c:v>13.568273427999999</c:v>
                </c:pt>
                <c:pt idx="1834">
                  <c:v>13.554638049999999</c:v>
                </c:pt>
                <c:pt idx="1835">
                  <c:v>13.553579596000001</c:v>
                </c:pt>
                <c:pt idx="1836">
                  <c:v>13.563728301999999</c:v>
                </c:pt>
                <c:pt idx="1837">
                  <c:v>13.596415852</c:v>
                </c:pt>
                <c:pt idx="1838">
                  <c:v>13.556319124</c:v>
                </c:pt>
                <c:pt idx="1839">
                  <c:v>13.576274094999999</c:v>
                </c:pt>
                <c:pt idx="1840">
                  <c:v>13.584990775</c:v>
                </c:pt>
                <c:pt idx="1841">
                  <c:v>13.598750677</c:v>
                </c:pt>
                <c:pt idx="1842">
                  <c:v>13.593551799999998</c:v>
                </c:pt>
                <c:pt idx="1843">
                  <c:v>13.565191458999999</c:v>
                </c:pt>
                <c:pt idx="1844">
                  <c:v>13.605412711</c:v>
                </c:pt>
                <c:pt idx="1845">
                  <c:v>13.622908333</c:v>
                </c:pt>
                <c:pt idx="1846">
                  <c:v>13.594454598999999</c:v>
                </c:pt>
                <c:pt idx="1847">
                  <c:v>13.62592804</c:v>
                </c:pt>
                <c:pt idx="1848">
                  <c:v>13.611234207999999</c:v>
                </c:pt>
                <c:pt idx="1849">
                  <c:v>13.614658617999998</c:v>
                </c:pt>
                <c:pt idx="1850">
                  <c:v>13.627640244999998</c:v>
                </c:pt>
                <c:pt idx="1851">
                  <c:v>13.654226119</c:v>
                </c:pt>
                <c:pt idx="1852">
                  <c:v>13.640279431</c:v>
                </c:pt>
                <c:pt idx="1853">
                  <c:v>13.667612449</c:v>
                </c:pt>
                <c:pt idx="1854">
                  <c:v>13.649369683</c:v>
                </c:pt>
                <c:pt idx="1855">
                  <c:v>13.656093979</c:v>
                </c:pt>
                <c:pt idx="1856">
                  <c:v>13.650770577999999</c:v>
                </c:pt>
                <c:pt idx="1857">
                  <c:v>13.661012676999999</c:v>
                </c:pt>
                <c:pt idx="1858">
                  <c:v>13.651704508</c:v>
                </c:pt>
                <c:pt idx="1859">
                  <c:v>13.657806183999998</c:v>
                </c:pt>
                <c:pt idx="1860">
                  <c:v>13.661977737999999</c:v>
                </c:pt>
                <c:pt idx="1861">
                  <c:v>13.672562277999999</c:v>
                </c:pt>
                <c:pt idx="1862">
                  <c:v>13.694260585</c:v>
                </c:pt>
                <c:pt idx="1863">
                  <c:v>13.688688135999998</c:v>
                </c:pt>
                <c:pt idx="1864">
                  <c:v>13.672406622999999</c:v>
                </c:pt>
                <c:pt idx="1865">
                  <c:v>13.699334938</c:v>
                </c:pt>
                <c:pt idx="1866">
                  <c:v>13.692237069999999</c:v>
                </c:pt>
                <c:pt idx="1867">
                  <c:v>13.712441088999999</c:v>
                </c:pt>
                <c:pt idx="1868">
                  <c:v>13.702167858999999</c:v>
                </c:pt>
                <c:pt idx="1869">
                  <c:v>13.706121495999998</c:v>
                </c:pt>
                <c:pt idx="1870">
                  <c:v>13.722091699</c:v>
                </c:pt>
                <c:pt idx="1871">
                  <c:v>13.699552855</c:v>
                </c:pt>
                <c:pt idx="1872">
                  <c:v>13.751354838999999</c:v>
                </c:pt>
                <c:pt idx="1873">
                  <c:v>13.746654057999999</c:v>
                </c:pt>
                <c:pt idx="1874">
                  <c:v>13.719819135999998</c:v>
                </c:pt>
                <c:pt idx="1875">
                  <c:v>13.692454987</c:v>
                </c:pt>
                <c:pt idx="1876">
                  <c:v>13.733080941999999</c:v>
                </c:pt>
                <c:pt idx="1877">
                  <c:v>13.764616645</c:v>
                </c:pt>
                <c:pt idx="1878">
                  <c:v>13.745502211</c:v>
                </c:pt>
                <c:pt idx="1879">
                  <c:v>13.807141590999999</c:v>
                </c:pt>
                <c:pt idx="1880">
                  <c:v>13.723959558999999</c:v>
                </c:pt>
                <c:pt idx="1881">
                  <c:v>13.755993357999998</c:v>
                </c:pt>
                <c:pt idx="1882">
                  <c:v>13.755619786</c:v>
                </c:pt>
                <c:pt idx="1883">
                  <c:v>13.778812381</c:v>
                </c:pt>
                <c:pt idx="1884">
                  <c:v>13.730964033999999</c:v>
                </c:pt>
                <c:pt idx="1885">
                  <c:v>13.692423856</c:v>
                </c:pt>
                <c:pt idx="1886">
                  <c:v>13.712409958</c:v>
                </c:pt>
                <c:pt idx="1887">
                  <c:v>13.682555328999998</c:v>
                </c:pt>
                <c:pt idx="1888">
                  <c:v>13.722340746999999</c:v>
                </c:pt>
                <c:pt idx="1889">
                  <c:v>13.745875782999999</c:v>
                </c:pt>
                <c:pt idx="1890">
                  <c:v>13.738435473999999</c:v>
                </c:pt>
                <c:pt idx="1891">
                  <c:v>13.724364262</c:v>
                </c:pt>
                <c:pt idx="1892">
                  <c:v>13.700891487999998</c:v>
                </c:pt>
                <c:pt idx="1893">
                  <c:v>13.695194514999999</c:v>
                </c:pt>
                <c:pt idx="1894">
                  <c:v>13.730434807</c:v>
                </c:pt>
                <c:pt idx="1895">
                  <c:v>13.755526392999998</c:v>
                </c:pt>
                <c:pt idx="1896">
                  <c:v>13.753191568</c:v>
                </c:pt>
                <c:pt idx="1897">
                  <c:v>13.760071519</c:v>
                </c:pt>
                <c:pt idx="1898">
                  <c:v>13.777536009999999</c:v>
                </c:pt>
                <c:pt idx="1899">
                  <c:v>13.776197376999999</c:v>
                </c:pt>
                <c:pt idx="1900">
                  <c:v>13.774142730999998</c:v>
                </c:pt>
                <c:pt idx="1901">
                  <c:v>13.790797816</c:v>
                </c:pt>
                <c:pt idx="1902">
                  <c:v>13.781396254000001</c:v>
                </c:pt>
                <c:pt idx="1903">
                  <c:v>13.804806765999999</c:v>
                </c:pt>
                <c:pt idx="1904">
                  <c:v>13.815017734</c:v>
                </c:pt>
                <c:pt idx="1905">
                  <c:v>13.783731078999999</c:v>
                </c:pt>
                <c:pt idx="1906">
                  <c:v>13.796899492</c:v>
                </c:pt>
                <c:pt idx="1907">
                  <c:v>13.786626262</c:v>
                </c:pt>
                <c:pt idx="1908">
                  <c:v>13.790828947</c:v>
                </c:pt>
                <c:pt idx="1909">
                  <c:v>13.793817523</c:v>
                </c:pt>
                <c:pt idx="1910">
                  <c:v>13.802876643999999</c:v>
                </c:pt>
                <c:pt idx="1911">
                  <c:v>13.803250215999999</c:v>
                </c:pt>
                <c:pt idx="1912">
                  <c:v>13.822426911999999</c:v>
                </c:pt>
                <c:pt idx="1913">
                  <c:v>13.842226227999999</c:v>
                </c:pt>
                <c:pt idx="1914">
                  <c:v>13.823111794000001</c:v>
                </c:pt>
                <c:pt idx="1915">
                  <c:v>13.881544680999999</c:v>
                </c:pt>
                <c:pt idx="1916">
                  <c:v>13.840296106</c:v>
                </c:pt>
                <c:pt idx="1917">
                  <c:v>13.875131694999999</c:v>
                </c:pt>
                <c:pt idx="1918">
                  <c:v>13.856172915999998</c:v>
                </c:pt>
                <c:pt idx="1919">
                  <c:v>13.856017261</c:v>
                </c:pt>
                <c:pt idx="1920">
                  <c:v>13.892471661999998</c:v>
                </c:pt>
                <c:pt idx="1921">
                  <c:v>13.853090947</c:v>
                </c:pt>
                <c:pt idx="1922">
                  <c:v>13.908504127</c:v>
                </c:pt>
                <c:pt idx="1923">
                  <c:v>13.847518497999998</c:v>
                </c:pt>
                <c:pt idx="1924">
                  <c:v>13.890821719</c:v>
                </c:pt>
                <c:pt idx="1925">
                  <c:v>13.876906161999999</c:v>
                </c:pt>
                <c:pt idx="1926">
                  <c:v>13.895927202999999</c:v>
                </c:pt>
                <c:pt idx="1927">
                  <c:v>13.880953192</c:v>
                </c:pt>
                <c:pt idx="1928">
                  <c:v>13.910434249</c:v>
                </c:pt>
                <c:pt idx="1929">
                  <c:v>13.901406259</c:v>
                </c:pt>
                <c:pt idx="1930">
                  <c:v>13.906823053</c:v>
                </c:pt>
                <c:pt idx="1931">
                  <c:v>13.874758122999999</c:v>
                </c:pt>
                <c:pt idx="1932">
                  <c:v>13.898978040999999</c:v>
                </c:pt>
                <c:pt idx="1933">
                  <c:v>13.908255079</c:v>
                </c:pt>
                <c:pt idx="1934">
                  <c:v>13.921765933</c:v>
                </c:pt>
                <c:pt idx="1935">
                  <c:v>13.918154736999998</c:v>
                </c:pt>
                <c:pt idx="1936">
                  <c:v>13.922450814999999</c:v>
                </c:pt>
                <c:pt idx="1937">
                  <c:v>13.955885508999998</c:v>
                </c:pt>
                <c:pt idx="1938">
                  <c:v>13.966096476999999</c:v>
                </c:pt>
                <c:pt idx="1939">
                  <c:v>13.904145786999999</c:v>
                </c:pt>
                <c:pt idx="1940">
                  <c:v>13.991094669999999</c:v>
                </c:pt>
                <c:pt idx="1941">
                  <c:v>13.958656167999999</c:v>
                </c:pt>
                <c:pt idx="1942">
                  <c:v>13.930171303</c:v>
                </c:pt>
                <c:pt idx="1943">
                  <c:v>13.951371513999998</c:v>
                </c:pt>
                <c:pt idx="1944">
                  <c:v>13.951153596999999</c:v>
                </c:pt>
                <c:pt idx="1945">
                  <c:v>13.963201294000001</c:v>
                </c:pt>
                <c:pt idx="1946">
                  <c:v>13.958625036999999</c:v>
                </c:pt>
                <c:pt idx="1947">
                  <c:v>13.972322676999999</c:v>
                </c:pt>
                <c:pt idx="1948">
                  <c:v>13.976182920999999</c:v>
                </c:pt>
                <c:pt idx="1949">
                  <c:v>14.011734522999999</c:v>
                </c:pt>
                <c:pt idx="1950">
                  <c:v>13.997725572999999</c:v>
                </c:pt>
                <c:pt idx="1951">
                  <c:v>13.984027933</c:v>
                </c:pt>
                <c:pt idx="1952">
                  <c:v>14.005321537</c:v>
                </c:pt>
                <c:pt idx="1953">
                  <c:v>14.044266417999999</c:v>
                </c:pt>
                <c:pt idx="1954">
                  <c:v>14.030973481</c:v>
                </c:pt>
                <c:pt idx="1955">
                  <c:v>14.028233952999999</c:v>
                </c:pt>
                <c:pt idx="1956">
                  <c:v>14.015034409</c:v>
                </c:pt>
                <c:pt idx="1957">
                  <c:v>14.021073823</c:v>
                </c:pt>
                <c:pt idx="1958">
                  <c:v>14.042211772</c:v>
                </c:pt>
                <c:pt idx="1959">
                  <c:v>14.039690160999999</c:v>
                </c:pt>
                <c:pt idx="1960">
                  <c:v>14.043986238999999</c:v>
                </c:pt>
                <c:pt idx="1961">
                  <c:v>14.054819826999999</c:v>
                </c:pt>
                <c:pt idx="1962">
                  <c:v>14.031845148999999</c:v>
                </c:pt>
                <c:pt idx="1963">
                  <c:v>14.038444920999998</c:v>
                </c:pt>
                <c:pt idx="1964">
                  <c:v>14.078136946000001</c:v>
                </c:pt>
                <c:pt idx="1965">
                  <c:v>14.074432356999997</c:v>
                </c:pt>
                <c:pt idx="1966">
                  <c:v>14.059863048999999</c:v>
                </c:pt>
                <c:pt idx="1967">
                  <c:v>14.081903796999999</c:v>
                </c:pt>
                <c:pt idx="1968">
                  <c:v>14.060174358999999</c:v>
                </c:pt>
                <c:pt idx="1969">
                  <c:v>14.060672455000001</c:v>
                </c:pt>
                <c:pt idx="1970">
                  <c:v>14.058150844</c:v>
                </c:pt>
                <c:pt idx="1971">
                  <c:v>14.086853626</c:v>
                </c:pt>
                <c:pt idx="1972">
                  <c:v>14.105345439999999</c:v>
                </c:pt>
                <c:pt idx="1973">
                  <c:v>14.066742999999999</c:v>
                </c:pt>
                <c:pt idx="1974">
                  <c:v>14.071910745999999</c:v>
                </c:pt>
                <c:pt idx="1975">
                  <c:v>14.093733577</c:v>
                </c:pt>
                <c:pt idx="1976">
                  <c:v>14.112318783999999</c:v>
                </c:pt>
                <c:pt idx="1977">
                  <c:v>14.085514992999999</c:v>
                </c:pt>
                <c:pt idx="1978">
                  <c:v>14.104193593</c:v>
                </c:pt>
                <c:pt idx="1979">
                  <c:v>14.108800980999998</c:v>
                </c:pt>
                <c:pt idx="1980">
                  <c:v>14.116147896999998</c:v>
                </c:pt>
                <c:pt idx="1981">
                  <c:v>14.160073737999999</c:v>
                </c:pt>
                <c:pt idx="1982">
                  <c:v>14.146905324999999</c:v>
                </c:pt>
                <c:pt idx="1983">
                  <c:v>14.114653609000001</c:v>
                </c:pt>
                <c:pt idx="1984">
                  <c:v>14.151201403</c:v>
                </c:pt>
                <c:pt idx="1985">
                  <c:v>14.164432078000001</c:v>
                </c:pt>
                <c:pt idx="1986">
                  <c:v>14.180900377</c:v>
                </c:pt>
                <c:pt idx="1987">
                  <c:v>14.169163989999999</c:v>
                </c:pt>
                <c:pt idx="1988">
                  <c:v>14.207922085</c:v>
                </c:pt>
                <c:pt idx="1989">
                  <c:v>14.192605632999999</c:v>
                </c:pt>
                <c:pt idx="1990">
                  <c:v>14.166953689000001</c:v>
                </c:pt>
                <c:pt idx="1991">
                  <c:v>14.176168465</c:v>
                </c:pt>
                <c:pt idx="1992">
                  <c:v>14.177787276999998</c:v>
                </c:pt>
                <c:pt idx="1993">
                  <c:v>14.175857154999997</c:v>
                </c:pt>
                <c:pt idx="1994">
                  <c:v>14.181834307000001</c:v>
                </c:pt>
                <c:pt idx="1995">
                  <c:v>14.181989961999998</c:v>
                </c:pt>
                <c:pt idx="1996">
                  <c:v>14.190457594</c:v>
                </c:pt>
                <c:pt idx="1997">
                  <c:v>14.228655330999999</c:v>
                </c:pt>
                <c:pt idx="1998">
                  <c:v>14.196061173999999</c:v>
                </c:pt>
                <c:pt idx="1999">
                  <c:v>14.214988822</c:v>
                </c:pt>
                <c:pt idx="2000">
                  <c:v>14.208389049999999</c:v>
                </c:pt>
                <c:pt idx="2001">
                  <c:v>14.232889147</c:v>
                </c:pt>
                <c:pt idx="2002">
                  <c:v>14.201384574999999</c:v>
                </c:pt>
                <c:pt idx="2003">
                  <c:v>14.236064509</c:v>
                </c:pt>
                <c:pt idx="2004">
                  <c:v>14.236749391</c:v>
                </c:pt>
                <c:pt idx="2005">
                  <c:v>14.244843451000001</c:v>
                </c:pt>
                <c:pt idx="2006">
                  <c:v>14.235473019999997</c:v>
                </c:pt>
                <c:pt idx="2007">
                  <c:v>14.273546233000001</c:v>
                </c:pt>
                <c:pt idx="2008">
                  <c:v>14.244718927000001</c:v>
                </c:pt>
                <c:pt idx="2009">
                  <c:v>14.243691603999999</c:v>
                </c:pt>
                <c:pt idx="2010">
                  <c:v>14.250789471999999</c:v>
                </c:pt>
                <c:pt idx="2011">
                  <c:v>14.242446363999997</c:v>
                </c:pt>
                <c:pt idx="2012">
                  <c:v>14.261996632000001</c:v>
                </c:pt>
                <c:pt idx="2013">
                  <c:v>14.248672564000001</c:v>
                </c:pt>
                <c:pt idx="2014">
                  <c:v>14.241636957999999</c:v>
                </c:pt>
                <c:pt idx="2015">
                  <c:v>14.228250628000001</c:v>
                </c:pt>
                <c:pt idx="2016">
                  <c:v>14.287025956000001</c:v>
                </c:pt>
                <c:pt idx="2017">
                  <c:v>14.259350497</c:v>
                </c:pt>
                <c:pt idx="2018">
                  <c:v>14.261249487999999</c:v>
                </c:pt>
                <c:pt idx="2019">
                  <c:v>14.252719594</c:v>
                </c:pt>
                <c:pt idx="2020">
                  <c:v>14.264269194999999</c:v>
                </c:pt>
                <c:pt idx="2021">
                  <c:v>14.312958079</c:v>
                </c:pt>
                <c:pt idx="2022">
                  <c:v>14.32606423</c:v>
                </c:pt>
                <c:pt idx="2023">
                  <c:v>14.316880584999998</c:v>
                </c:pt>
                <c:pt idx="2024">
                  <c:v>14.328461317</c:v>
                </c:pt>
                <c:pt idx="2025">
                  <c:v>14.336150674000001</c:v>
                </c:pt>
                <c:pt idx="2026">
                  <c:v>14.309627062000001</c:v>
                </c:pt>
                <c:pt idx="2027">
                  <c:v>14.306171520999998</c:v>
                </c:pt>
                <c:pt idx="2028">
                  <c:v>14.329613163999998</c:v>
                </c:pt>
                <c:pt idx="2029">
                  <c:v>14.312459983</c:v>
                </c:pt>
                <c:pt idx="2030">
                  <c:v>14.330235783999999</c:v>
                </c:pt>
                <c:pt idx="2031">
                  <c:v>14.304801757</c:v>
                </c:pt>
                <c:pt idx="2032">
                  <c:v>14.335465792000001</c:v>
                </c:pt>
                <c:pt idx="2033">
                  <c:v>14.357942374</c:v>
                </c:pt>
                <c:pt idx="2034">
                  <c:v>14.321425710999998</c:v>
                </c:pt>
                <c:pt idx="2035">
                  <c:v>14.397323089</c:v>
                </c:pt>
                <c:pt idx="2036">
                  <c:v>14.326406670999999</c:v>
                </c:pt>
                <c:pt idx="2037">
                  <c:v>14.332041382</c:v>
                </c:pt>
                <c:pt idx="2038">
                  <c:v>14.406164292999998</c:v>
                </c:pt>
                <c:pt idx="2039">
                  <c:v>14.356634871999997</c:v>
                </c:pt>
                <c:pt idx="2040">
                  <c:v>14.352899152000001</c:v>
                </c:pt>
                <c:pt idx="2041">
                  <c:v>14.369429712999999</c:v>
                </c:pt>
                <c:pt idx="2042">
                  <c:v>14.388450754000001</c:v>
                </c:pt>
                <c:pt idx="2043">
                  <c:v>14.417620501</c:v>
                </c:pt>
                <c:pt idx="2044">
                  <c:v>14.418741217000001</c:v>
                </c:pt>
                <c:pt idx="2045">
                  <c:v>14.389260159999999</c:v>
                </c:pt>
                <c:pt idx="2046">
                  <c:v>14.374130493999999</c:v>
                </c:pt>
                <c:pt idx="2047">
                  <c:v>14.419488360999997</c:v>
                </c:pt>
                <c:pt idx="2048">
                  <c:v>14.419893063999998</c:v>
                </c:pt>
                <c:pt idx="2049">
                  <c:v>14.424158011000001</c:v>
                </c:pt>
                <c:pt idx="2050">
                  <c:v>14.438042436999998</c:v>
                </c:pt>
                <c:pt idx="2051">
                  <c:v>14.417994072999999</c:v>
                </c:pt>
                <c:pt idx="2052">
                  <c:v>14.451179719000001</c:v>
                </c:pt>
                <c:pt idx="2053">
                  <c:v>14.460736935999998</c:v>
                </c:pt>
                <c:pt idx="2054">
                  <c:v>14.414476269999998</c:v>
                </c:pt>
                <c:pt idx="2055">
                  <c:v>14.430695520999999</c:v>
                </c:pt>
                <c:pt idx="2056">
                  <c:v>14.434244455</c:v>
                </c:pt>
                <c:pt idx="2057">
                  <c:v>14.432065285</c:v>
                </c:pt>
                <c:pt idx="2058">
                  <c:v>14.452518352</c:v>
                </c:pt>
                <c:pt idx="2059">
                  <c:v>14.458837944999999</c:v>
                </c:pt>
                <c:pt idx="2060">
                  <c:v>14.503728847000001</c:v>
                </c:pt>
                <c:pt idx="2061">
                  <c:v>14.417838417999999</c:v>
                </c:pt>
                <c:pt idx="2062">
                  <c:v>14.439443331999998</c:v>
                </c:pt>
                <c:pt idx="2063">
                  <c:v>14.427831468999999</c:v>
                </c:pt>
                <c:pt idx="2064">
                  <c:v>14.482310719000001</c:v>
                </c:pt>
                <c:pt idx="2065">
                  <c:v>14.469764925999998</c:v>
                </c:pt>
                <c:pt idx="2066">
                  <c:v>14.464099083999999</c:v>
                </c:pt>
                <c:pt idx="2067">
                  <c:v>14.485953046000001</c:v>
                </c:pt>
                <c:pt idx="2068">
                  <c:v>14.462667057999999</c:v>
                </c:pt>
                <c:pt idx="2069">
                  <c:v>14.488350133000001</c:v>
                </c:pt>
                <c:pt idx="2070">
                  <c:v>14.471103558999999</c:v>
                </c:pt>
                <c:pt idx="2071">
                  <c:v>14.523154590999999</c:v>
                </c:pt>
                <c:pt idx="2072">
                  <c:v>14.511854037999999</c:v>
                </c:pt>
                <c:pt idx="2073">
                  <c:v>14.515434102999999</c:v>
                </c:pt>
                <c:pt idx="2074">
                  <c:v>14.516990652999999</c:v>
                </c:pt>
                <c:pt idx="2075">
                  <c:v>14.556060057999998</c:v>
                </c:pt>
                <c:pt idx="2076">
                  <c:v>14.522002744000002</c:v>
                </c:pt>
                <c:pt idx="2077">
                  <c:v>14.541926584</c:v>
                </c:pt>
                <c:pt idx="2078">
                  <c:v>14.507277780999999</c:v>
                </c:pt>
                <c:pt idx="2079">
                  <c:v>14.570193532000001</c:v>
                </c:pt>
                <c:pt idx="2080">
                  <c:v>14.529287397999999</c:v>
                </c:pt>
                <c:pt idx="2081">
                  <c:v>14.580591285999999</c:v>
                </c:pt>
                <c:pt idx="2082">
                  <c:v>14.589961717</c:v>
                </c:pt>
                <c:pt idx="2083">
                  <c:v>14.569539781</c:v>
                </c:pt>
                <c:pt idx="2084">
                  <c:v>14.580435630999999</c:v>
                </c:pt>
                <c:pt idx="2085">
                  <c:v>14.578349854000001</c:v>
                </c:pt>
                <c:pt idx="2086">
                  <c:v>14.554098805000001</c:v>
                </c:pt>
                <c:pt idx="2087">
                  <c:v>14.577509317000001</c:v>
                </c:pt>
                <c:pt idx="2088">
                  <c:v>14.632331008000001</c:v>
                </c:pt>
                <c:pt idx="2089">
                  <c:v>14.574956575</c:v>
                </c:pt>
                <c:pt idx="2090">
                  <c:v>14.621528551000001</c:v>
                </c:pt>
                <c:pt idx="2091">
                  <c:v>14.598335955999998</c:v>
                </c:pt>
                <c:pt idx="2092">
                  <c:v>14.640269413</c:v>
                </c:pt>
                <c:pt idx="2093">
                  <c:v>14.615240089</c:v>
                </c:pt>
                <c:pt idx="2094">
                  <c:v>14.584731709</c:v>
                </c:pt>
                <c:pt idx="2095">
                  <c:v>14.632081960000001</c:v>
                </c:pt>
                <c:pt idx="2096">
                  <c:v>14.595596427999999</c:v>
                </c:pt>
                <c:pt idx="2097">
                  <c:v>14.61371467</c:v>
                </c:pt>
                <c:pt idx="2098">
                  <c:v>14.632548925</c:v>
                </c:pt>
                <c:pt idx="2099">
                  <c:v>14.637561015999999</c:v>
                </c:pt>
                <c:pt idx="2100">
                  <c:v>14.646993709</c:v>
                </c:pt>
                <c:pt idx="2101">
                  <c:v>14.661998851</c:v>
                </c:pt>
                <c:pt idx="2102">
                  <c:v>14.644565491</c:v>
                </c:pt>
                <c:pt idx="2103">
                  <c:v>14.633233806999998</c:v>
                </c:pt>
                <c:pt idx="2104">
                  <c:v>14.64827008</c:v>
                </c:pt>
                <c:pt idx="2105">
                  <c:v>14.668038265000002</c:v>
                </c:pt>
                <c:pt idx="2106">
                  <c:v>14.642106141999998</c:v>
                </c:pt>
                <c:pt idx="2107">
                  <c:v>14.647460674</c:v>
                </c:pt>
                <c:pt idx="2108">
                  <c:v>14.699729623</c:v>
                </c:pt>
                <c:pt idx="2109">
                  <c:v>14.671524937000001</c:v>
                </c:pt>
                <c:pt idx="2110">
                  <c:v>14.686592340999999</c:v>
                </c:pt>
                <c:pt idx="2111">
                  <c:v>14.657204677000001</c:v>
                </c:pt>
                <c:pt idx="2112">
                  <c:v>14.684475432999999</c:v>
                </c:pt>
                <c:pt idx="2113">
                  <c:v>14.663399746</c:v>
                </c:pt>
                <c:pt idx="2114">
                  <c:v>14.673486189999998</c:v>
                </c:pt>
                <c:pt idx="2115">
                  <c:v>14.645997517</c:v>
                </c:pt>
                <c:pt idx="2116">
                  <c:v>14.644970193999997</c:v>
                </c:pt>
                <c:pt idx="2117">
                  <c:v>14.713987620999998</c:v>
                </c:pt>
                <c:pt idx="2118">
                  <c:v>14.681144416</c:v>
                </c:pt>
                <c:pt idx="2119">
                  <c:v>14.673517321</c:v>
                </c:pt>
                <c:pt idx="2120">
                  <c:v>14.694561877</c:v>
                </c:pt>
                <c:pt idx="2121">
                  <c:v>14.729241810999998</c:v>
                </c:pt>
                <c:pt idx="2122">
                  <c:v>14.686312162</c:v>
                </c:pt>
                <c:pt idx="2123">
                  <c:v>14.721832633</c:v>
                </c:pt>
                <c:pt idx="2124">
                  <c:v>14.716042266999999</c:v>
                </c:pt>
                <c:pt idx="2125">
                  <c:v>14.723202397000001</c:v>
                </c:pt>
                <c:pt idx="2126">
                  <c:v>14.740075398999998</c:v>
                </c:pt>
                <c:pt idx="2127">
                  <c:v>14.773198783</c:v>
                </c:pt>
                <c:pt idx="2128">
                  <c:v>14.734876521999997</c:v>
                </c:pt>
                <c:pt idx="2129">
                  <c:v>14.766536748999998</c:v>
                </c:pt>
                <c:pt idx="2130">
                  <c:v>14.763236863000001</c:v>
                </c:pt>
                <c:pt idx="2131">
                  <c:v>14.728276749999997</c:v>
                </c:pt>
                <c:pt idx="2132">
                  <c:v>14.766132045999997</c:v>
                </c:pt>
                <c:pt idx="2133">
                  <c:v>14.759656797999998</c:v>
                </c:pt>
                <c:pt idx="2134">
                  <c:v>14.773696878999997</c:v>
                </c:pt>
                <c:pt idx="2135">
                  <c:v>14.730362526999999</c:v>
                </c:pt>
                <c:pt idx="2136">
                  <c:v>14.749290175000001</c:v>
                </c:pt>
                <c:pt idx="2137">
                  <c:v>14.790165177999997</c:v>
                </c:pt>
                <c:pt idx="2138">
                  <c:v>14.774257237</c:v>
                </c:pt>
                <c:pt idx="2139">
                  <c:v>14.791067976999999</c:v>
                </c:pt>
                <c:pt idx="2140">
                  <c:v>14.779674031000001</c:v>
                </c:pt>
                <c:pt idx="2141">
                  <c:v>14.757259710999998</c:v>
                </c:pt>
                <c:pt idx="2142">
                  <c:v>14.771330922999999</c:v>
                </c:pt>
                <c:pt idx="2143">
                  <c:v>14.78555779</c:v>
                </c:pt>
                <c:pt idx="2144">
                  <c:v>14.75287024</c:v>
                </c:pt>
                <c:pt idx="2145">
                  <c:v>14.769649848999999</c:v>
                </c:pt>
                <c:pt idx="2146">
                  <c:v>14.791721728000001</c:v>
                </c:pt>
                <c:pt idx="2147">
                  <c:v>14.823599871999999</c:v>
                </c:pt>
                <c:pt idx="2148">
                  <c:v>14.804111865999998</c:v>
                </c:pt>
                <c:pt idx="2149">
                  <c:v>14.811054079</c:v>
                </c:pt>
                <c:pt idx="2150">
                  <c:v>14.813451166</c:v>
                </c:pt>
                <c:pt idx="2151">
                  <c:v>14.832409945</c:v>
                </c:pt>
                <c:pt idx="2152">
                  <c:v>14.831195835999999</c:v>
                </c:pt>
                <c:pt idx="2153">
                  <c:v>14.806851394000001</c:v>
                </c:pt>
                <c:pt idx="2154">
                  <c:v>14.836145665</c:v>
                </c:pt>
                <c:pt idx="2155">
                  <c:v>14.845516095999999</c:v>
                </c:pt>
                <c:pt idx="2156">
                  <c:v>14.871105777999999</c:v>
                </c:pt>
                <c:pt idx="2157">
                  <c:v>14.863011717999997</c:v>
                </c:pt>
                <c:pt idx="2158">
                  <c:v>14.873751913</c:v>
                </c:pt>
                <c:pt idx="2159">
                  <c:v>14.860241058999998</c:v>
                </c:pt>
                <c:pt idx="2160">
                  <c:v>14.860801416999999</c:v>
                </c:pt>
                <c:pt idx="2161">
                  <c:v>14.832160897</c:v>
                </c:pt>
                <c:pt idx="2162">
                  <c:v>14.856941172999999</c:v>
                </c:pt>
                <c:pt idx="2163">
                  <c:v>14.903450887</c:v>
                </c:pt>
                <c:pt idx="2164">
                  <c:v>14.903326363</c:v>
                </c:pt>
                <c:pt idx="2165">
                  <c:v>14.877456501999999</c:v>
                </c:pt>
                <c:pt idx="2166">
                  <c:v>14.882811034000001</c:v>
                </c:pt>
                <c:pt idx="2167">
                  <c:v>14.908556370999998</c:v>
                </c:pt>
                <c:pt idx="2168">
                  <c:v>14.854481823999999</c:v>
                </c:pt>
                <c:pt idx="2169">
                  <c:v>14.913848640999998</c:v>
                </c:pt>
                <c:pt idx="2170">
                  <c:v>14.913101497000001</c:v>
                </c:pt>
                <c:pt idx="2171">
                  <c:v>14.898283141</c:v>
                </c:pt>
                <c:pt idx="2172">
                  <c:v>14.927172709000001</c:v>
                </c:pt>
                <c:pt idx="2173">
                  <c:v>14.900867013999997</c:v>
                </c:pt>
                <c:pt idx="2174">
                  <c:v>14.913568462000001</c:v>
                </c:pt>
                <c:pt idx="2175">
                  <c:v>14.928231163</c:v>
                </c:pt>
                <c:pt idx="2176">
                  <c:v>14.919358828</c:v>
                </c:pt>
                <c:pt idx="2177">
                  <c:v>14.951112447999998</c:v>
                </c:pt>
                <c:pt idx="2178">
                  <c:v>14.922658713999999</c:v>
                </c:pt>
                <c:pt idx="2179">
                  <c:v>14.938006296999998</c:v>
                </c:pt>
                <c:pt idx="2180">
                  <c:v>14.919514482999999</c:v>
                </c:pt>
                <c:pt idx="2181">
                  <c:v>14.942022196</c:v>
                </c:pt>
                <c:pt idx="2182">
                  <c:v>14.946131488000001</c:v>
                </c:pt>
                <c:pt idx="2183">
                  <c:v>14.936262960999999</c:v>
                </c:pt>
                <c:pt idx="2184">
                  <c:v>14.942333505999997</c:v>
                </c:pt>
                <c:pt idx="2185">
                  <c:v>14.944045710999999</c:v>
                </c:pt>
                <c:pt idx="2186">
                  <c:v>14.929881106</c:v>
                </c:pt>
                <c:pt idx="2187">
                  <c:v>14.960296093</c:v>
                </c:pt>
                <c:pt idx="2188">
                  <c:v>14.943142912000001</c:v>
                </c:pt>
                <c:pt idx="2189">
                  <c:v>14.941119397000001</c:v>
                </c:pt>
                <c:pt idx="2190">
                  <c:v>14.959611211</c:v>
                </c:pt>
                <c:pt idx="2191">
                  <c:v>14.987162145999998</c:v>
                </c:pt>
                <c:pt idx="2192">
                  <c:v>14.972779623999999</c:v>
                </c:pt>
                <c:pt idx="2193">
                  <c:v>14.963627109999999</c:v>
                </c:pt>
                <c:pt idx="2194">
                  <c:v>15.004502112999999</c:v>
                </c:pt>
                <c:pt idx="2195">
                  <c:v>14.991053521</c:v>
                </c:pt>
                <c:pt idx="2196">
                  <c:v>15.002322942999998</c:v>
                </c:pt>
                <c:pt idx="2197">
                  <c:v>14.99880514</c:v>
                </c:pt>
                <c:pt idx="2198">
                  <c:v>15.024799524999999</c:v>
                </c:pt>
                <c:pt idx="2199">
                  <c:v>15.002571990999998</c:v>
                </c:pt>
                <c:pt idx="2200">
                  <c:v>15.031772868999997</c:v>
                </c:pt>
                <c:pt idx="2201">
                  <c:v>15.042793243</c:v>
                </c:pt>
                <c:pt idx="2202">
                  <c:v>15.060164340999998</c:v>
                </c:pt>
                <c:pt idx="2203">
                  <c:v>15.024239166999999</c:v>
                </c:pt>
                <c:pt idx="2204">
                  <c:v>15.035944423</c:v>
                </c:pt>
                <c:pt idx="2205">
                  <c:v>15.013249923999998</c:v>
                </c:pt>
                <c:pt idx="2206">
                  <c:v>15.040894251999998</c:v>
                </c:pt>
                <c:pt idx="2207">
                  <c:v>15.041485741000001</c:v>
                </c:pt>
                <c:pt idx="2208">
                  <c:v>15.097334755</c:v>
                </c:pt>
                <c:pt idx="2209">
                  <c:v>15.066701850999999</c:v>
                </c:pt>
                <c:pt idx="2210">
                  <c:v>15.037469842</c:v>
                </c:pt>
                <c:pt idx="2211">
                  <c:v>15.035259540999999</c:v>
                </c:pt>
                <c:pt idx="2212">
                  <c:v>15.037905675999998</c:v>
                </c:pt>
                <c:pt idx="2213">
                  <c:v>15.054685285</c:v>
                </c:pt>
                <c:pt idx="2214">
                  <c:v>15.032613405999998</c:v>
                </c:pt>
                <c:pt idx="2215">
                  <c:v>15.079558953999999</c:v>
                </c:pt>
                <c:pt idx="2216">
                  <c:v>15.099856365999999</c:v>
                </c:pt>
                <c:pt idx="2217">
                  <c:v>15.093754690000001</c:v>
                </c:pt>
                <c:pt idx="2218">
                  <c:v>15.112620076000001</c:v>
                </c:pt>
                <c:pt idx="2219">
                  <c:v>15.082983363999999</c:v>
                </c:pt>
                <c:pt idx="2220">
                  <c:v>15.080617408</c:v>
                </c:pt>
                <c:pt idx="2221">
                  <c:v>15.029593698999998</c:v>
                </c:pt>
                <c:pt idx="2222">
                  <c:v>15.080274966999999</c:v>
                </c:pt>
                <c:pt idx="2223">
                  <c:v>15.134941003</c:v>
                </c:pt>
                <c:pt idx="2224">
                  <c:v>15.118690620999999</c:v>
                </c:pt>
                <c:pt idx="2225">
                  <c:v>15.079154250999999</c:v>
                </c:pt>
                <c:pt idx="2226">
                  <c:v>15.116386926999999</c:v>
                </c:pt>
                <c:pt idx="2227">
                  <c:v>15.078656154999999</c:v>
                </c:pt>
                <c:pt idx="2228">
                  <c:v>15.100790296</c:v>
                </c:pt>
                <c:pt idx="2229">
                  <c:v>15.089458611999998</c:v>
                </c:pt>
                <c:pt idx="2230">
                  <c:v>15.153962044</c:v>
                </c:pt>
                <c:pt idx="2231">
                  <c:v>15.105926910999997</c:v>
                </c:pt>
                <c:pt idx="2232">
                  <c:v>15.126660157</c:v>
                </c:pt>
                <c:pt idx="2233">
                  <c:v>15.099171484000001</c:v>
                </c:pt>
                <c:pt idx="2234">
                  <c:v>15.160281636999999</c:v>
                </c:pt>
                <c:pt idx="2235">
                  <c:v>15.157044012999998</c:v>
                </c:pt>
                <c:pt idx="2236">
                  <c:v>15.120433957000001</c:v>
                </c:pt>
                <c:pt idx="2237">
                  <c:v>15.136746600999999</c:v>
                </c:pt>
                <c:pt idx="2238">
                  <c:v>15.158849610999999</c:v>
                </c:pt>
                <c:pt idx="2239">
                  <c:v>15.147082093</c:v>
                </c:pt>
                <c:pt idx="2240">
                  <c:v>15.139579521999998</c:v>
                </c:pt>
                <c:pt idx="2241">
                  <c:v>15.172235941</c:v>
                </c:pt>
                <c:pt idx="2242">
                  <c:v>15.203584857999999</c:v>
                </c:pt>
                <c:pt idx="2243">
                  <c:v>15.168749269000001</c:v>
                </c:pt>
                <c:pt idx="2244">
                  <c:v>15.171302010999998</c:v>
                </c:pt>
                <c:pt idx="2245">
                  <c:v>15.175753743999998</c:v>
                </c:pt>
                <c:pt idx="2246">
                  <c:v>15.182291253999999</c:v>
                </c:pt>
                <c:pt idx="2247">
                  <c:v>15.197576574999999</c:v>
                </c:pt>
                <c:pt idx="2248">
                  <c:v>15.207164922999999</c:v>
                </c:pt>
                <c:pt idx="2249">
                  <c:v>15.169340758000001</c:v>
                </c:pt>
                <c:pt idx="2250">
                  <c:v>15.193809723999999</c:v>
                </c:pt>
                <c:pt idx="2251">
                  <c:v>15.181139407</c:v>
                </c:pt>
                <c:pt idx="2252">
                  <c:v>15.158320383999998</c:v>
                </c:pt>
                <c:pt idx="2253">
                  <c:v>15.154148829999999</c:v>
                </c:pt>
                <c:pt idx="2254">
                  <c:v>15.177434817999998</c:v>
                </c:pt>
                <c:pt idx="2255">
                  <c:v>15.221640838000001</c:v>
                </c:pt>
                <c:pt idx="2256">
                  <c:v>15.183816672999999</c:v>
                </c:pt>
                <c:pt idx="2257">
                  <c:v>15.214854279999999</c:v>
                </c:pt>
                <c:pt idx="2258">
                  <c:v>15.179302677999999</c:v>
                </c:pt>
                <c:pt idx="2259">
                  <c:v>15.236988421</c:v>
                </c:pt>
                <c:pt idx="2260">
                  <c:v>15.221889886000001</c:v>
                </c:pt>
                <c:pt idx="2261">
                  <c:v>15.214823148999999</c:v>
                </c:pt>
                <c:pt idx="2262">
                  <c:v>15.216784402</c:v>
                </c:pt>
                <c:pt idx="2263">
                  <c:v>15.192190912000001</c:v>
                </c:pt>
                <c:pt idx="2264">
                  <c:v>15.244459860999999</c:v>
                </c:pt>
                <c:pt idx="2265">
                  <c:v>15.248787070000001</c:v>
                </c:pt>
                <c:pt idx="2266">
                  <c:v>15.274376752</c:v>
                </c:pt>
                <c:pt idx="2267">
                  <c:v>15.268057158999998</c:v>
                </c:pt>
                <c:pt idx="2268">
                  <c:v>15.305507752</c:v>
                </c:pt>
                <c:pt idx="2269">
                  <c:v>15.285272601999999</c:v>
                </c:pt>
                <c:pt idx="2270">
                  <c:v>15.274656931000001</c:v>
                </c:pt>
                <c:pt idx="2271">
                  <c:v>15.304885131999999</c:v>
                </c:pt>
                <c:pt idx="2272">
                  <c:v>15.232847997999999</c:v>
                </c:pt>
                <c:pt idx="2273">
                  <c:v>15.267932634999998</c:v>
                </c:pt>
                <c:pt idx="2274">
                  <c:v>15.303141796</c:v>
                </c:pt>
                <c:pt idx="2275">
                  <c:v>15.295047735999999</c:v>
                </c:pt>
                <c:pt idx="2276">
                  <c:v>15.292214814999998</c:v>
                </c:pt>
                <c:pt idx="2277">
                  <c:v>15.314006514999999</c:v>
                </c:pt>
                <c:pt idx="2278">
                  <c:v>15.291405408999999</c:v>
                </c:pt>
                <c:pt idx="2279">
                  <c:v>15.322380753999997</c:v>
                </c:pt>
                <c:pt idx="2280">
                  <c:v>15.322318491999999</c:v>
                </c:pt>
                <c:pt idx="2281">
                  <c:v>15.319111999</c:v>
                </c:pt>
                <c:pt idx="2282">
                  <c:v>15.279326581000001</c:v>
                </c:pt>
                <c:pt idx="2283">
                  <c:v>15.280571820999999</c:v>
                </c:pt>
                <c:pt idx="2284">
                  <c:v>15.302425782999997</c:v>
                </c:pt>
                <c:pt idx="2285">
                  <c:v>15.317555449</c:v>
                </c:pt>
                <c:pt idx="2286">
                  <c:v>15.297258036999997</c:v>
                </c:pt>
                <c:pt idx="2287">
                  <c:v>15.302270128</c:v>
                </c:pt>
                <c:pt idx="2288">
                  <c:v>15.328264513000001</c:v>
                </c:pt>
                <c:pt idx="2289">
                  <c:v>15.333774700000001</c:v>
                </c:pt>
                <c:pt idx="2290">
                  <c:v>15.340841437</c:v>
                </c:pt>
                <c:pt idx="2291">
                  <c:v>15.356189019999999</c:v>
                </c:pt>
                <c:pt idx="2292">
                  <c:v>15.344546026</c:v>
                </c:pt>
                <c:pt idx="2293">
                  <c:v>15.384580492</c:v>
                </c:pt>
                <c:pt idx="2294">
                  <c:v>15.338039646999999</c:v>
                </c:pt>
                <c:pt idx="2295">
                  <c:v>15.340467864999999</c:v>
                </c:pt>
                <c:pt idx="2296">
                  <c:v>15.377358099999999</c:v>
                </c:pt>
                <c:pt idx="2297">
                  <c:v>15.370135707999999</c:v>
                </c:pt>
                <c:pt idx="2298">
                  <c:v>15.372906366999999</c:v>
                </c:pt>
                <c:pt idx="2299">
                  <c:v>15.378323160999999</c:v>
                </c:pt>
                <c:pt idx="2300">
                  <c:v>15.378509946999998</c:v>
                </c:pt>
                <c:pt idx="2301">
                  <c:v>15.409952257</c:v>
                </c:pt>
                <c:pt idx="2302">
                  <c:v>15.391584967</c:v>
                </c:pt>
                <c:pt idx="2303">
                  <c:v>15.410512614999998</c:v>
                </c:pt>
                <c:pt idx="2304">
                  <c:v>15.418544412999998</c:v>
                </c:pt>
                <c:pt idx="2305">
                  <c:v>15.407337253000001</c:v>
                </c:pt>
                <c:pt idx="2306">
                  <c:v>15.429751572999999</c:v>
                </c:pt>
                <c:pt idx="2307">
                  <c:v>15.406745764</c:v>
                </c:pt>
                <c:pt idx="2308">
                  <c:v>15.430062883000002</c:v>
                </c:pt>
                <c:pt idx="2309">
                  <c:v>15.401982721</c:v>
                </c:pt>
                <c:pt idx="2310">
                  <c:v>15.421128286</c:v>
                </c:pt>
                <c:pt idx="2311">
                  <c:v>15.438779562999999</c:v>
                </c:pt>
                <c:pt idx="2312">
                  <c:v>15.405718440999999</c:v>
                </c:pt>
                <c:pt idx="2313">
                  <c:v>15.433269376</c:v>
                </c:pt>
                <c:pt idx="2314">
                  <c:v>15.465116389</c:v>
                </c:pt>
                <c:pt idx="2315">
                  <c:v>15.450671604999998</c:v>
                </c:pt>
                <c:pt idx="2316">
                  <c:v>15.450111247000001</c:v>
                </c:pt>
                <c:pt idx="2317">
                  <c:v>15.457115721999998</c:v>
                </c:pt>
                <c:pt idx="2318">
                  <c:v>15.473210449000002</c:v>
                </c:pt>
                <c:pt idx="2319">
                  <c:v>15.450858391000001</c:v>
                </c:pt>
                <c:pt idx="2320">
                  <c:v>15.405625047999999</c:v>
                </c:pt>
                <c:pt idx="2321">
                  <c:v>15.488526900999998</c:v>
                </c:pt>
                <c:pt idx="2322">
                  <c:v>15.455777089000001</c:v>
                </c:pt>
                <c:pt idx="2323">
                  <c:v>15.463840018000001</c:v>
                </c:pt>
                <c:pt idx="2324">
                  <c:v>15.440055933999998</c:v>
                </c:pt>
                <c:pt idx="2325">
                  <c:v>15.455465778999999</c:v>
                </c:pt>
                <c:pt idx="2326">
                  <c:v>15.496309650999997</c:v>
                </c:pt>
                <c:pt idx="2327">
                  <c:v>15.490519285000001</c:v>
                </c:pt>
                <c:pt idx="2328">
                  <c:v>15.517447600000001</c:v>
                </c:pt>
                <c:pt idx="2329">
                  <c:v>15.495157804</c:v>
                </c:pt>
                <c:pt idx="2330">
                  <c:v>15.505462164999999</c:v>
                </c:pt>
                <c:pt idx="2331">
                  <c:v>15.515330691999999</c:v>
                </c:pt>
                <c:pt idx="2332">
                  <c:v>15.473397234999998</c:v>
                </c:pt>
                <c:pt idx="2333">
                  <c:v>15.473801938000001</c:v>
                </c:pt>
                <c:pt idx="2334">
                  <c:v>15.514396762000001</c:v>
                </c:pt>
                <c:pt idx="2335">
                  <c:v>15.514957119999998</c:v>
                </c:pt>
                <c:pt idx="2336">
                  <c:v>15.565762912</c:v>
                </c:pt>
                <c:pt idx="2337">
                  <c:v>15.539239299999998</c:v>
                </c:pt>
                <c:pt idx="2338">
                  <c:v>15.550166280999997</c:v>
                </c:pt>
                <c:pt idx="2339">
                  <c:v>15.539550610000001</c:v>
                </c:pt>
                <c:pt idx="2340">
                  <c:v>15.520031473</c:v>
                </c:pt>
                <c:pt idx="2341">
                  <c:v>15.532701790000001</c:v>
                </c:pt>
                <c:pt idx="2342">
                  <c:v>15.544002343000001</c:v>
                </c:pt>
                <c:pt idx="2343">
                  <c:v>15.542912758</c:v>
                </c:pt>
                <c:pt idx="2344">
                  <c:v>15.563646003999999</c:v>
                </c:pt>
                <c:pt idx="2345">
                  <c:v>15.521712547</c:v>
                </c:pt>
                <c:pt idx="2346">
                  <c:v>15.535565842</c:v>
                </c:pt>
                <c:pt idx="2347">
                  <c:v>15.553839739000001</c:v>
                </c:pt>
                <c:pt idx="2348">
                  <c:v>15.560999868999998</c:v>
                </c:pt>
                <c:pt idx="2349">
                  <c:v>15.538180845999999</c:v>
                </c:pt>
                <c:pt idx="2350">
                  <c:v>15.560781951999999</c:v>
                </c:pt>
                <c:pt idx="2351">
                  <c:v>15.571304229999997</c:v>
                </c:pt>
                <c:pt idx="2352">
                  <c:v>15.613050900999999</c:v>
                </c:pt>
                <c:pt idx="2353">
                  <c:v>15.588114970000001</c:v>
                </c:pt>
                <c:pt idx="2354">
                  <c:v>15.592660095999999</c:v>
                </c:pt>
                <c:pt idx="2355">
                  <c:v>15.602404099000001</c:v>
                </c:pt>
                <c:pt idx="2356">
                  <c:v>15.585655620999999</c:v>
                </c:pt>
                <c:pt idx="2357">
                  <c:v>15.618810135999999</c:v>
                </c:pt>
                <c:pt idx="2358">
                  <c:v>15.588768720999999</c:v>
                </c:pt>
                <c:pt idx="2359">
                  <c:v>15.620677996000001</c:v>
                </c:pt>
                <c:pt idx="2360">
                  <c:v>15.625814610999999</c:v>
                </c:pt>
                <c:pt idx="2361">
                  <c:v>15.606793569999999</c:v>
                </c:pt>
                <c:pt idx="2362">
                  <c:v>15.637488736</c:v>
                </c:pt>
                <c:pt idx="2363">
                  <c:v>15.632009679999998</c:v>
                </c:pt>
                <c:pt idx="2364">
                  <c:v>15.627993781000001</c:v>
                </c:pt>
                <c:pt idx="2365">
                  <c:v>15.640944276999999</c:v>
                </c:pt>
                <c:pt idx="2366">
                  <c:v>15.653801379999999</c:v>
                </c:pt>
                <c:pt idx="2367">
                  <c:v>15.629737116999998</c:v>
                </c:pt>
                <c:pt idx="2368">
                  <c:v>15.679702372000001</c:v>
                </c:pt>
                <c:pt idx="2369">
                  <c:v>15.632289858999998</c:v>
                </c:pt>
                <c:pt idx="2370">
                  <c:v>15.658066327</c:v>
                </c:pt>
                <c:pt idx="2371">
                  <c:v>15.657132396999998</c:v>
                </c:pt>
                <c:pt idx="2372">
                  <c:v>15.668308425999998</c:v>
                </c:pt>
                <c:pt idx="2373">
                  <c:v>15.692030248</c:v>
                </c:pt>
                <c:pt idx="2374">
                  <c:v>15.665070801999999</c:v>
                </c:pt>
                <c:pt idx="2375">
                  <c:v>15.642749875</c:v>
                </c:pt>
                <c:pt idx="2376">
                  <c:v>15.685928572</c:v>
                </c:pt>
                <c:pt idx="2377">
                  <c:v>15.689321851000001</c:v>
                </c:pt>
                <c:pt idx="2378">
                  <c:v>15.684932379999999</c:v>
                </c:pt>
                <c:pt idx="2379">
                  <c:v>15.670736643999998</c:v>
                </c:pt>
                <c:pt idx="2380">
                  <c:v>15.672168669999998</c:v>
                </c:pt>
                <c:pt idx="2381">
                  <c:v>15.688387920999999</c:v>
                </c:pt>
                <c:pt idx="2382">
                  <c:v>15.713915341</c:v>
                </c:pt>
                <c:pt idx="2383">
                  <c:v>15.683967318999999</c:v>
                </c:pt>
                <c:pt idx="2384">
                  <c:v>15.664199134</c:v>
                </c:pt>
                <c:pt idx="2385">
                  <c:v>15.671732836</c:v>
                </c:pt>
                <c:pt idx="2386">
                  <c:v>15.697540434999999</c:v>
                </c:pt>
                <c:pt idx="2387">
                  <c:v>15.687391729000002</c:v>
                </c:pt>
                <c:pt idx="2388">
                  <c:v>15.713448376000001</c:v>
                </c:pt>
                <c:pt idx="2389">
                  <c:v>15.68835679</c:v>
                </c:pt>
                <c:pt idx="2390">
                  <c:v>15.745700091999998</c:v>
                </c:pt>
                <c:pt idx="2391">
                  <c:v>15.741341752</c:v>
                </c:pt>
                <c:pt idx="2392">
                  <c:v>15.715565283999998</c:v>
                </c:pt>
                <c:pt idx="2393">
                  <c:v>15.719114218</c:v>
                </c:pt>
                <c:pt idx="2394">
                  <c:v>15.740625739</c:v>
                </c:pt>
                <c:pt idx="2395">
                  <c:v>15.741528537999999</c:v>
                </c:pt>
                <c:pt idx="2396">
                  <c:v>15.755381833</c:v>
                </c:pt>
                <c:pt idx="2397">
                  <c:v>15.730632688</c:v>
                </c:pt>
                <c:pt idx="2398">
                  <c:v>15.738415437999999</c:v>
                </c:pt>
                <c:pt idx="2399">
                  <c:v>15.748719798999998</c:v>
                </c:pt>
                <c:pt idx="2400">
                  <c:v>15.763102321</c:v>
                </c:pt>
                <c:pt idx="2401">
                  <c:v>15.779819668</c:v>
                </c:pt>
                <c:pt idx="2402">
                  <c:v>15.769764354999998</c:v>
                </c:pt>
                <c:pt idx="2403">
                  <c:v>15.762355177</c:v>
                </c:pt>
                <c:pt idx="2404">
                  <c:v>15.750618790000001</c:v>
                </c:pt>
                <c:pt idx="2405">
                  <c:v>15.748968846999999</c:v>
                </c:pt>
                <c:pt idx="2406">
                  <c:v>15.774465135999998</c:v>
                </c:pt>
                <c:pt idx="2407">
                  <c:v>15.766651254999999</c:v>
                </c:pt>
                <c:pt idx="2408">
                  <c:v>15.773219896000001</c:v>
                </c:pt>
                <c:pt idx="2409">
                  <c:v>15.780722466999999</c:v>
                </c:pt>
                <c:pt idx="2410">
                  <c:v>15.782279016999999</c:v>
                </c:pt>
                <c:pt idx="2411">
                  <c:v>15.786855273999999</c:v>
                </c:pt>
                <c:pt idx="2412">
                  <c:v>15.793174866999998</c:v>
                </c:pt>
                <c:pt idx="2413">
                  <c:v>15.794762547999998</c:v>
                </c:pt>
                <c:pt idx="2414">
                  <c:v>15.782714851000001</c:v>
                </c:pt>
                <c:pt idx="2415">
                  <c:v>15.786481701999998</c:v>
                </c:pt>
                <c:pt idx="2416">
                  <c:v>15.817892881000001</c:v>
                </c:pt>
                <c:pt idx="2417">
                  <c:v>15.815215615</c:v>
                </c:pt>
                <c:pt idx="2418">
                  <c:v>15.823247412999999</c:v>
                </c:pt>
                <c:pt idx="2419">
                  <c:v>15.840774165999997</c:v>
                </c:pt>
                <c:pt idx="2420">
                  <c:v>15.835762074999998</c:v>
                </c:pt>
                <c:pt idx="2421">
                  <c:v>15.803074525</c:v>
                </c:pt>
                <c:pt idx="2422">
                  <c:v>15.833831952999999</c:v>
                </c:pt>
                <c:pt idx="2423">
                  <c:v>15.805471611999998</c:v>
                </c:pt>
                <c:pt idx="2424">
                  <c:v>15.830563197999998</c:v>
                </c:pt>
                <c:pt idx="2425">
                  <c:v>15.830065102000001</c:v>
                </c:pt>
                <c:pt idx="2426">
                  <c:v>15.817768357</c:v>
                </c:pt>
                <c:pt idx="2427">
                  <c:v>15.835886598999998</c:v>
                </c:pt>
                <c:pt idx="2428">
                  <c:v>15.857678299</c:v>
                </c:pt>
                <c:pt idx="2429">
                  <c:v>15.836042254000001</c:v>
                </c:pt>
                <c:pt idx="2430">
                  <c:v>15.849459714999998</c:v>
                </c:pt>
                <c:pt idx="2431">
                  <c:v>15.888062155</c:v>
                </c:pt>
                <c:pt idx="2432">
                  <c:v>15.844634409999998</c:v>
                </c:pt>
                <c:pt idx="2433">
                  <c:v>15.865367656</c:v>
                </c:pt>
                <c:pt idx="2434">
                  <c:v>15.829193434</c:v>
                </c:pt>
                <c:pt idx="2435">
                  <c:v>15.865398787</c:v>
                </c:pt>
                <c:pt idx="2436">
                  <c:v>15.878691723999999</c:v>
                </c:pt>
                <c:pt idx="2437">
                  <c:v>15.848089951</c:v>
                </c:pt>
                <c:pt idx="2438">
                  <c:v>15.885353758000001</c:v>
                </c:pt>
                <c:pt idx="2439">
                  <c:v>15.886785784000001</c:v>
                </c:pt>
                <c:pt idx="2440">
                  <c:v>15.863344141000001</c:v>
                </c:pt>
                <c:pt idx="2441">
                  <c:v>15.876605946999998</c:v>
                </c:pt>
                <c:pt idx="2442">
                  <c:v>15.866052537999998</c:v>
                </c:pt>
                <c:pt idx="2443">
                  <c:v>15.896685441999999</c:v>
                </c:pt>
                <c:pt idx="2444">
                  <c:v>15.862130032</c:v>
                </c:pt>
                <c:pt idx="2445">
                  <c:v>15.927536263</c:v>
                </c:pt>
                <c:pt idx="2446">
                  <c:v>15.928781502999998</c:v>
                </c:pt>
                <c:pt idx="2447">
                  <c:v>15.923053399</c:v>
                </c:pt>
                <c:pt idx="2448">
                  <c:v>15.917387557</c:v>
                </c:pt>
                <c:pt idx="2449">
                  <c:v>15.924111852999999</c:v>
                </c:pt>
                <c:pt idx="2450">
                  <c:v>15.934727523999999</c:v>
                </c:pt>
                <c:pt idx="2451">
                  <c:v>15.936190681000001</c:v>
                </c:pt>
                <c:pt idx="2452">
                  <c:v>15.941015985999998</c:v>
                </c:pt>
                <c:pt idx="2453">
                  <c:v>15.944969623</c:v>
                </c:pt>
                <c:pt idx="2454">
                  <c:v>15.908670877</c:v>
                </c:pt>
                <c:pt idx="2455">
                  <c:v>15.920282739999999</c:v>
                </c:pt>
                <c:pt idx="2456">
                  <c:v>15.959476668999999</c:v>
                </c:pt>
                <c:pt idx="2457">
                  <c:v>15.957017319999999</c:v>
                </c:pt>
                <c:pt idx="2458">
                  <c:v>15.943973431</c:v>
                </c:pt>
                <c:pt idx="2459">
                  <c:v>15.958075774000001</c:v>
                </c:pt>
                <c:pt idx="2460">
                  <c:v>15.973734666999997</c:v>
                </c:pt>
                <c:pt idx="2461">
                  <c:v>15.904374798999998</c:v>
                </c:pt>
                <c:pt idx="2462">
                  <c:v>15.955772080000001</c:v>
                </c:pt>
                <c:pt idx="2463">
                  <c:v>15.932890794999999</c:v>
                </c:pt>
                <c:pt idx="2464">
                  <c:v>15.941981046999997</c:v>
                </c:pt>
                <c:pt idx="2465">
                  <c:v>15.939615090999999</c:v>
                </c:pt>
                <c:pt idx="2466">
                  <c:v>15.983727717999999</c:v>
                </c:pt>
                <c:pt idx="2467">
                  <c:v>15.926259891999999</c:v>
                </c:pt>
                <c:pt idx="2468">
                  <c:v>15.980521224999999</c:v>
                </c:pt>
                <c:pt idx="2469">
                  <c:v>15.986124804999998</c:v>
                </c:pt>
                <c:pt idx="2470">
                  <c:v>16.024540459000004</c:v>
                </c:pt>
                <c:pt idx="2471">
                  <c:v>16.006640133999998</c:v>
                </c:pt>
                <c:pt idx="2472">
                  <c:v>16.004990191000001</c:v>
                </c:pt>
                <c:pt idx="2473">
                  <c:v>16.015948303000002</c:v>
                </c:pt>
                <c:pt idx="2474">
                  <c:v>15.999480004</c:v>
                </c:pt>
                <c:pt idx="2475">
                  <c:v>16.019185927000002</c:v>
                </c:pt>
                <c:pt idx="2476">
                  <c:v>16.023015040000001</c:v>
                </c:pt>
                <c:pt idx="2477">
                  <c:v>16.017069019000001</c:v>
                </c:pt>
                <c:pt idx="2478">
                  <c:v>16.011994666</c:v>
                </c:pt>
                <c:pt idx="2479">
                  <c:v>16.039389946</c:v>
                </c:pt>
                <c:pt idx="2480">
                  <c:v>16.040292744999999</c:v>
                </c:pt>
                <c:pt idx="2481">
                  <c:v>16.038082444</c:v>
                </c:pt>
                <c:pt idx="2482">
                  <c:v>16.011932404</c:v>
                </c:pt>
                <c:pt idx="2483">
                  <c:v>16.065664510000001</c:v>
                </c:pt>
                <c:pt idx="2484">
                  <c:v>16.031513803000003</c:v>
                </c:pt>
                <c:pt idx="2485">
                  <c:v>16.033257139</c:v>
                </c:pt>
                <c:pt idx="2486">
                  <c:v>16.047546268000001</c:v>
                </c:pt>
                <c:pt idx="2487">
                  <c:v>16.013551216</c:v>
                </c:pt>
                <c:pt idx="2488">
                  <c:v>16.084872337000004</c:v>
                </c:pt>
                <c:pt idx="2489">
                  <c:v>16.043374714000002</c:v>
                </c:pt>
                <c:pt idx="2490">
                  <c:v>16.037926789</c:v>
                </c:pt>
                <c:pt idx="2491">
                  <c:v>16.078459351000003</c:v>
                </c:pt>
                <c:pt idx="2492">
                  <c:v>16.051966870000001</c:v>
                </c:pt>
                <c:pt idx="2493">
                  <c:v>16.029210109000001</c:v>
                </c:pt>
                <c:pt idx="2494">
                  <c:v>16.013862526</c:v>
                </c:pt>
                <c:pt idx="2495">
                  <c:v>16.051001808999999</c:v>
                </c:pt>
                <c:pt idx="2496">
                  <c:v>16.070303029000002</c:v>
                </c:pt>
                <c:pt idx="2497">
                  <c:v>16.065975820000002</c:v>
                </c:pt>
                <c:pt idx="2498">
                  <c:v>16.090382524000002</c:v>
                </c:pt>
                <c:pt idx="2499">
                  <c:v>16.052682882999999</c:v>
                </c:pt>
                <c:pt idx="2500">
                  <c:v>16.093620148000003</c:v>
                </c:pt>
                <c:pt idx="2501">
                  <c:v>16.081105486000002</c:v>
                </c:pt>
                <c:pt idx="2502">
                  <c:v>16.058909083000003</c:v>
                </c:pt>
                <c:pt idx="2503">
                  <c:v>16.065789034000002</c:v>
                </c:pt>
                <c:pt idx="2504">
                  <c:v>16.093526755000003</c:v>
                </c:pt>
                <c:pt idx="2505">
                  <c:v>16.086148708</c:v>
                </c:pt>
                <c:pt idx="2506">
                  <c:v>16.106414989000001</c:v>
                </c:pt>
                <c:pt idx="2507">
                  <c:v>16.081136617000002</c:v>
                </c:pt>
                <c:pt idx="2508">
                  <c:v>16.108469634999999</c:v>
                </c:pt>
                <c:pt idx="2509">
                  <c:v>16.098414322</c:v>
                </c:pt>
                <c:pt idx="2510">
                  <c:v>16.119552271</c:v>
                </c:pt>
                <c:pt idx="2511">
                  <c:v>16.100998194999999</c:v>
                </c:pt>
                <c:pt idx="2512">
                  <c:v>16.125249244000003</c:v>
                </c:pt>
                <c:pt idx="2513">
                  <c:v>16.124969065000002</c:v>
                </c:pt>
                <c:pt idx="2514">
                  <c:v>16.122167274999999</c:v>
                </c:pt>
                <c:pt idx="2515">
                  <c:v>16.139787421000001</c:v>
                </c:pt>
                <c:pt idx="2516">
                  <c:v>16.12699258</c:v>
                </c:pt>
                <c:pt idx="2517">
                  <c:v>16.130759431000001</c:v>
                </c:pt>
                <c:pt idx="2518">
                  <c:v>16.188881007999999</c:v>
                </c:pt>
                <c:pt idx="2519">
                  <c:v>16.165190317</c:v>
                </c:pt>
                <c:pt idx="2520">
                  <c:v>16.142993914000002</c:v>
                </c:pt>
                <c:pt idx="2521">
                  <c:v>16.183401952000001</c:v>
                </c:pt>
                <c:pt idx="2522">
                  <c:v>16.168645858000001</c:v>
                </c:pt>
                <c:pt idx="2523">
                  <c:v>16.145079691000003</c:v>
                </c:pt>
                <c:pt idx="2524">
                  <c:v>16.191620535999999</c:v>
                </c:pt>
                <c:pt idx="2525">
                  <c:v>16.146542847999999</c:v>
                </c:pt>
                <c:pt idx="2526">
                  <c:v>16.169828836000001</c:v>
                </c:pt>
                <c:pt idx="2527">
                  <c:v>16.202236207000002</c:v>
                </c:pt>
                <c:pt idx="2528">
                  <c:v>16.168023238000004</c:v>
                </c:pt>
                <c:pt idx="2529">
                  <c:v>16.170171277000001</c:v>
                </c:pt>
                <c:pt idx="2530">
                  <c:v>16.192461073</c:v>
                </c:pt>
                <c:pt idx="2531">
                  <c:v>16.215840454000002</c:v>
                </c:pt>
                <c:pt idx="2532">
                  <c:v>16.175401285</c:v>
                </c:pt>
                <c:pt idx="2533">
                  <c:v>16.174062652000003</c:v>
                </c:pt>
                <c:pt idx="2534">
                  <c:v>16.213443367</c:v>
                </c:pt>
                <c:pt idx="2535">
                  <c:v>16.184149096000002</c:v>
                </c:pt>
                <c:pt idx="2536">
                  <c:v>16.169953360000001</c:v>
                </c:pt>
                <c:pt idx="2537">
                  <c:v>16.199247631000002</c:v>
                </c:pt>
                <c:pt idx="2538">
                  <c:v>16.223965645</c:v>
                </c:pt>
                <c:pt idx="2539">
                  <c:v>16.198874059000001</c:v>
                </c:pt>
                <c:pt idx="2540">
                  <c:v>16.247718598000002</c:v>
                </c:pt>
                <c:pt idx="2541">
                  <c:v>16.224027907</c:v>
                </c:pt>
                <c:pt idx="2542">
                  <c:v>16.203325792000001</c:v>
                </c:pt>
                <c:pt idx="2543">
                  <c:v>16.215062179</c:v>
                </c:pt>
                <c:pt idx="2544">
                  <c:v>16.280499541000001</c:v>
                </c:pt>
                <c:pt idx="2545">
                  <c:v>16.298773438000001</c:v>
                </c:pt>
                <c:pt idx="2546">
                  <c:v>16.257462601000004</c:v>
                </c:pt>
                <c:pt idx="2547">
                  <c:v>16.274740306000002</c:v>
                </c:pt>
                <c:pt idx="2548">
                  <c:v>16.255345692999999</c:v>
                </c:pt>
                <c:pt idx="2549">
                  <c:v>16.292267059</c:v>
                </c:pt>
                <c:pt idx="2550">
                  <c:v>16.265401006000001</c:v>
                </c:pt>
                <c:pt idx="2551">
                  <c:v>16.282305139000002</c:v>
                </c:pt>
                <c:pt idx="2552">
                  <c:v>16.273183756000002</c:v>
                </c:pt>
                <c:pt idx="2553">
                  <c:v>16.283550379000001</c:v>
                </c:pt>
                <c:pt idx="2554">
                  <c:v>16.291426522000002</c:v>
                </c:pt>
                <c:pt idx="2555">
                  <c:v>16.277417572000001</c:v>
                </c:pt>
                <c:pt idx="2556">
                  <c:v>16.277168524000004</c:v>
                </c:pt>
                <c:pt idx="2557">
                  <c:v>16.322495260000004</c:v>
                </c:pt>
                <c:pt idx="2558">
                  <c:v>16.288406815000002</c:v>
                </c:pt>
                <c:pt idx="2559">
                  <c:v>16.314307807000002</c:v>
                </c:pt>
                <c:pt idx="2560">
                  <c:v>16.276857214</c:v>
                </c:pt>
                <c:pt idx="2561">
                  <c:v>16.280094838</c:v>
                </c:pt>
                <c:pt idx="2562">
                  <c:v>16.330869499000002</c:v>
                </c:pt>
                <c:pt idx="2563">
                  <c:v>16.315335130000001</c:v>
                </c:pt>
                <c:pt idx="2564">
                  <c:v>16.302727075</c:v>
                </c:pt>
                <c:pt idx="2565">
                  <c:v>16.322650915000001</c:v>
                </c:pt>
                <c:pt idx="2566">
                  <c:v>16.338527724999999</c:v>
                </c:pt>
                <c:pt idx="2567">
                  <c:v>16.357642159000001</c:v>
                </c:pt>
                <c:pt idx="2568">
                  <c:v>16.313685187000001</c:v>
                </c:pt>
                <c:pt idx="2569">
                  <c:v>16.329624258999999</c:v>
                </c:pt>
                <c:pt idx="2570">
                  <c:v>16.326729075999999</c:v>
                </c:pt>
                <c:pt idx="2571">
                  <c:v>16.352443281999999</c:v>
                </c:pt>
                <c:pt idx="2572">
                  <c:v>16.335103315000001</c:v>
                </c:pt>
                <c:pt idx="2573">
                  <c:v>16.308735358</c:v>
                </c:pt>
                <c:pt idx="2574">
                  <c:v>16.337531533</c:v>
                </c:pt>
                <c:pt idx="2575">
                  <c:v>16.359790197999999</c:v>
                </c:pt>
                <c:pt idx="2576">
                  <c:v>16.357953469000002</c:v>
                </c:pt>
                <c:pt idx="2577">
                  <c:v>16.395995551000002</c:v>
                </c:pt>
                <c:pt idx="2578">
                  <c:v>16.377036772</c:v>
                </c:pt>
                <c:pt idx="2579">
                  <c:v>16.383729937000002</c:v>
                </c:pt>
                <c:pt idx="2580">
                  <c:v>16.362156154000001</c:v>
                </c:pt>
                <c:pt idx="2581">
                  <c:v>16.372927480000001</c:v>
                </c:pt>
                <c:pt idx="2582">
                  <c:v>16.370966227</c:v>
                </c:pt>
                <c:pt idx="2583">
                  <c:v>16.401941572000002</c:v>
                </c:pt>
                <c:pt idx="2584">
                  <c:v>16.381799815000001</c:v>
                </c:pt>
                <c:pt idx="2585">
                  <c:v>16.403466991000002</c:v>
                </c:pt>
                <c:pt idx="2586">
                  <c:v>16.398112459</c:v>
                </c:pt>
                <c:pt idx="2587">
                  <c:v>16.403031157000004</c:v>
                </c:pt>
                <c:pt idx="2588">
                  <c:v>16.431360367000003</c:v>
                </c:pt>
                <c:pt idx="2589">
                  <c:v>16.370997358</c:v>
                </c:pt>
                <c:pt idx="2590">
                  <c:v>16.417413679000003</c:v>
                </c:pt>
                <c:pt idx="2591">
                  <c:v>16.416510880000001</c:v>
                </c:pt>
                <c:pt idx="2592">
                  <c:v>16.434037633000003</c:v>
                </c:pt>
                <c:pt idx="2593">
                  <c:v>16.415888260000003</c:v>
                </c:pt>
                <c:pt idx="2594">
                  <c:v>16.393069236999999</c:v>
                </c:pt>
                <c:pt idx="2595">
                  <c:v>16.377597130000002</c:v>
                </c:pt>
                <c:pt idx="2596">
                  <c:v>16.419997551999998</c:v>
                </c:pt>
                <c:pt idx="2597">
                  <c:v>16.470180724000002</c:v>
                </c:pt>
                <c:pt idx="2598">
                  <c:v>16.406548959999999</c:v>
                </c:pt>
                <c:pt idx="2599">
                  <c:v>16.421149399000001</c:v>
                </c:pt>
                <c:pt idx="2600">
                  <c:v>16.398423769000001</c:v>
                </c:pt>
                <c:pt idx="2601">
                  <c:v>16.441260024999998</c:v>
                </c:pt>
                <c:pt idx="2602">
                  <c:v>16.439329903000004</c:v>
                </c:pt>
                <c:pt idx="2603">
                  <c:v>16.456669869999999</c:v>
                </c:pt>
                <c:pt idx="2604">
                  <c:v>16.422301246</c:v>
                </c:pt>
                <c:pt idx="2605">
                  <c:v>16.405054672000002</c:v>
                </c:pt>
                <c:pt idx="2606">
                  <c:v>16.416012784000003</c:v>
                </c:pt>
                <c:pt idx="2607">
                  <c:v>16.439361034000001</c:v>
                </c:pt>
                <c:pt idx="2608">
                  <c:v>16.424822856999999</c:v>
                </c:pt>
                <c:pt idx="2609">
                  <c:v>16.452031351000002</c:v>
                </c:pt>
                <c:pt idx="2610">
                  <c:v>16.460872555000002</c:v>
                </c:pt>
                <c:pt idx="2611">
                  <c:v>16.492345996000001</c:v>
                </c:pt>
                <c:pt idx="2612">
                  <c:v>16.50087589</c:v>
                </c:pt>
                <c:pt idx="2613">
                  <c:v>16.524971283999999</c:v>
                </c:pt>
                <c:pt idx="2614">
                  <c:v>16.511273644000003</c:v>
                </c:pt>
                <c:pt idx="2615">
                  <c:v>16.484469853</c:v>
                </c:pt>
                <c:pt idx="2616">
                  <c:v>16.496268502000003</c:v>
                </c:pt>
                <c:pt idx="2617">
                  <c:v>16.496828860000001</c:v>
                </c:pt>
                <c:pt idx="2618">
                  <c:v>16.514947102000001</c:v>
                </c:pt>
                <c:pt idx="2619">
                  <c:v>16.550343049000002</c:v>
                </c:pt>
                <c:pt idx="2620">
                  <c:v>16.545206434000001</c:v>
                </c:pt>
                <c:pt idx="2621">
                  <c:v>16.547074294000002</c:v>
                </c:pt>
                <c:pt idx="2622">
                  <c:v>16.550249656000002</c:v>
                </c:pt>
                <c:pt idx="2623">
                  <c:v>16.535649217</c:v>
                </c:pt>
                <c:pt idx="2624">
                  <c:v>16.545237565000001</c:v>
                </c:pt>
                <c:pt idx="2625">
                  <c:v>16.551961860999999</c:v>
                </c:pt>
                <c:pt idx="2626">
                  <c:v>16.530419209000002</c:v>
                </c:pt>
                <c:pt idx="2627">
                  <c:v>16.559433300999999</c:v>
                </c:pt>
                <c:pt idx="2628">
                  <c:v>16.505981374000001</c:v>
                </c:pt>
                <c:pt idx="2629">
                  <c:v>16.551899599000002</c:v>
                </c:pt>
                <c:pt idx="2630">
                  <c:v>16.561550209000004</c:v>
                </c:pt>
                <c:pt idx="2631">
                  <c:v>16.581536311000001</c:v>
                </c:pt>
                <c:pt idx="2632">
                  <c:v>16.550498704000002</c:v>
                </c:pt>
                <c:pt idx="2633">
                  <c:v>16.600744138000003</c:v>
                </c:pt>
                <c:pt idx="2634">
                  <c:v>16.569488614000001</c:v>
                </c:pt>
                <c:pt idx="2635">
                  <c:v>16.585022982999998</c:v>
                </c:pt>
                <c:pt idx="2636">
                  <c:v>16.613601241000001</c:v>
                </c:pt>
                <c:pt idx="2637">
                  <c:v>16.609865521000003</c:v>
                </c:pt>
                <c:pt idx="2638">
                  <c:v>16.591435969000003</c:v>
                </c:pt>
                <c:pt idx="2639">
                  <c:v>16.601179972000001</c:v>
                </c:pt>
                <c:pt idx="2640">
                  <c:v>16.591311445000002</c:v>
                </c:pt>
                <c:pt idx="2641">
                  <c:v>16.604417596000001</c:v>
                </c:pt>
                <c:pt idx="2642">
                  <c:v>16.614037075000002</c:v>
                </c:pt>
                <c:pt idx="2643">
                  <c:v>16.578765652000001</c:v>
                </c:pt>
                <c:pt idx="2644">
                  <c:v>16.612356001000002</c:v>
                </c:pt>
                <c:pt idx="2645">
                  <c:v>16.593521746000004</c:v>
                </c:pt>
                <c:pt idx="2646">
                  <c:v>16.619142559</c:v>
                </c:pt>
                <c:pt idx="2647">
                  <c:v>16.571698914999999</c:v>
                </c:pt>
                <c:pt idx="2648">
                  <c:v>16.640062591</c:v>
                </c:pt>
                <c:pt idx="2649">
                  <c:v>16.615562493999999</c:v>
                </c:pt>
                <c:pt idx="2650">
                  <c:v>16.64501242</c:v>
                </c:pt>
                <c:pt idx="2651">
                  <c:v>16.642957773999999</c:v>
                </c:pt>
                <c:pt idx="2652">
                  <c:v>16.61139094</c:v>
                </c:pt>
                <c:pt idx="2653">
                  <c:v>16.6599553</c:v>
                </c:pt>
                <c:pt idx="2654">
                  <c:v>16.646600101000001</c:v>
                </c:pt>
                <c:pt idx="2655">
                  <c:v>16.670975674000001</c:v>
                </c:pt>
                <c:pt idx="2656">
                  <c:v>16.668267277000002</c:v>
                </c:pt>
                <c:pt idx="2657">
                  <c:v>16.669699303000002</c:v>
                </c:pt>
                <c:pt idx="2658">
                  <c:v>16.647565161999999</c:v>
                </c:pt>
                <c:pt idx="2659">
                  <c:v>16.688813737</c:v>
                </c:pt>
                <c:pt idx="2660">
                  <c:v>16.696222915</c:v>
                </c:pt>
                <c:pt idx="2661">
                  <c:v>16.685233672000003</c:v>
                </c:pt>
                <c:pt idx="2662">
                  <c:v>16.678198066</c:v>
                </c:pt>
                <c:pt idx="2663">
                  <c:v>16.671909604</c:v>
                </c:pt>
                <c:pt idx="2664">
                  <c:v>16.689778798000003</c:v>
                </c:pt>
                <c:pt idx="2665">
                  <c:v>16.714278895</c:v>
                </c:pt>
                <c:pt idx="2666">
                  <c:v>16.669979482000002</c:v>
                </c:pt>
                <c:pt idx="2667">
                  <c:v>16.697654941</c:v>
                </c:pt>
                <c:pt idx="2668">
                  <c:v>16.678384852000004</c:v>
                </c:pt>
                <c:pt idx="2669">
                  <c:v>16.700238814000002</c:v>
                </c:pt>
                <c:pt idx="2670">
                  <c:v>16.703632093000003</c:v>
                </c:pt>
                <c:pt idx="2671">
                  <c:v>16.702013281000003</c:v>
                </c:pt>
                <c:pt idx="2672">
                  <c:v>16.715306217999998</c:v>
                </c:pt>
                <c:pt idx="2673">
                  <c:v>16.744164654999999</c:v>
                </c:pt>
                <c:pt idx="2674">
                  <c:v>16.746032515000003</c:v>
                </c:pt>
                <c:pt idx="2675">
                  <c:v>16.733113150000001</c:v>
                </c:pt>
                <c:pt idx="2676">
                  <c:v>16.717641043</c:v>
                </c:pt>
                <c:pt idx="2677">
                  <c:v>16.736381905000002</c:v>
                </c:pt>
                <c:pt idx="2678">
                  <c:v>16.737658276000001</c:v>
                </c:pt>
                <c:pt idx="2679">
                  <c:v>16.734420652000001</c:v>
                </c:pt>
                <c:pt idx="2680">
                  <c:v>16.779311554000003</c:v>
                </c:pt>
                <c:pt idx="2681">
                  <c:v>16.708270612</c:v>
                </c:pt>
                <c:pt idx="2682">
                  <c:v>16.74182983</c:v>
                </c:pt>
                <c:pt idx="2683">
                  <c:v>16.778190838</c:v>
                </c:pt>
                <c:pt idx="2684">
                  <c:v>16.745441026000002</c:v>
                </c:pt>
                <c:pt idx="2685">
                  <c:v>16.767606298</c:v>
                </c:pt>
                <c:pt idx="2686">
                  <c:v>16.759885810000004</c:v>
                </c:pt>
                <c:pt idx="2687">
                  <c:v>16.762251766000002</c:v>
                </c:pt>
                <c:pt idx="2688">
                  <c:v>16.735572499000003</c:v>
                </c:pt>
                <c:pt idx="2689">
                  <c:v>16.785693409</c:v>
                </c:pt>
                <c:pt idx="2690">
                  <c:v>16.764991294000001</c:v>
                </c:pt>
                <c:pt idx="2691">
                  <c:v>16.792884670000003</c:v>
                </c:pt>
                <c:pt idx="2692">
                  <c:v>16.778720065000002</c:v>
                </c:pt>
                <c:pt idx="2693">
                  <c:v>16.782549178</c:v>
                </c:pt>
                <c:pt idx="2694">
                  <c:v>16.774766428000003</c:v>
                </c:pt>
                <c:pt idx="2695">
                  <c:v>16.763746053999999</c:v>
                </c:pt>
                <c:pt idx="2696">
                  <c:v>16.780401139000002</c:v>
                </c:pt>
                <c:pt idx="2697">
                  <c:v>16.788246151000003</c:v>
                </c:pt>
                <c:pt idx="2698">
                  <c:v>16.811656663000001</c:v>
                </c:pt>
                <c:pt idx="2699">
                  <c:v>16.799391049</c:v>
                </c:pt>
                <c:pt idx="2700">
                  <c:v>16.804185223000001</c:v>
                </c:pt>
                <c:pt idx="2701">
                  <c:v>16.787748055000002</c:v>
                </c:pt>
                <c:pt idx="2702">
                  <c:v>16.795561936000002</c:v>
                </c:pt>
                <c:pt idx="2703">
                  <c:v>16.833137053000002</c:v>
                </c:pt>
                <c:pt idx="2704">
                  <c:v>16.796962831000002</c:v>
                </c:pt>
                <c:pt idx="2705">
                  <c:v>16.806924751</c:v>
                </c:pt>
                <c:pt idx="2706">
                  <c:v>16.825136386000004</c:v>
                </c:pt>
                <c:pt idx="2707">
                  <c:v>16.833728541999999</c:v>
                </c:pt>
                <c:pt idx="2708">
                  <c:v>16.818256435000002</c:v>
                </c:pt>
                <c:pt idx="2709">
                  <c:v>16.862275669000002</c:v>
                </c:pt>
                <c:pt idx="2710">
                  <c:v>16.823206264000003</c:v>
                </c:pt>
                <c:pt idx="2711">
                  <c:v>16.840982065000002</c:v>
                </c:pt>
                <c:pt idx="2712">
                  <c:v>16.861621918000001</c:v>
                </c:pt>
                <c:pt idx="2713">
                  <c:v>16.874603544999999</c:v>
                </c:pt>
                <c:pt idx="2714">
                  <c:v>16.848142195000001</c:v>
                </c:pt>
                <c:pt idx="2715">
                  <c:v>16.858539949000001</c:v>
                </c:pt>
                <c:pt idx="2716">
                  <c:v>16.863302992000001</c:v>
                </c:pt>
                <c:pt idx="2717">
                  <c:v>16.865886865000004</c:v>
                </c:pt>
                <c:pt idx="2718">
                  <c:v>16.869996156999999</c:v>
                </c:pt>
                <c:pt idx="2719">
                  <c:v>16.838242537000003</c:v>
                </c:pt>
                <c:pt idx="2720">
                  <c:v>16.891134106000003</c:v>
                </c:pt>
                <c:pt idx="2721">
                  <c:v>16.891725595000004</c:v>
                </c:pt>
                <c:pt idx="2722">
                  <c:v>16.878993016000003</c:v>
                </c:pt>
                <c:pt idx="2723">
                  <c:v>16.890573748000001</c:v>
                </c:pt>
                <c:pt idx="2724">
                  <c:v>16.888830412000001</c:v>
                </c:pt>
                <c:pt idx="2725">
                  <c:v>16.882230640000003</c:v>
                </c:pt>
                <c:pt idx="2726">
                  <c:v>16.876315750000003</c:v>
                </c:pt>
                <c:pt idx="2727">
                  <c:v>16.904177995000001</c:v>
                </c:pt>
                <c:pt idx="2728">
                  <c:v>16.927806424</c:v>
                </c:pt>
                <c:pt idx="2729">
                  <c:v>16.904489304999998</c:v>
                </c:pt>
                <c:pt idx="2730">
                  <c:v>16.921829272</c:v>
                </c:pt>
                <c:pt idx="2731">
                  <c:v>16.929798808000001</c:v>
                </c:pt>
                <c:pt idx="2732">
                  <c:v>16.943963413000002</c:v>
                </c:pt>
                <c:pt idx="2733">
                  <c:v>16.940227693000001</c:v>
                </c:pt>
                <c:pt idx="2734">
                  <c:v>16.919120875000001</c:v>
                </c:pt>
                <c:pt idx="2735">
                  <c:v>16.950033957999999</c:v>
                </c:pt>
                <c:pt idx="2736">
                  <c:v>16.960743021999999</c:v>
                </c:pt>
                <c:pt idx="2737">
                  <c:v>16.924724455</c:v>
                </c:pt>
                <c:pt idx="2738">
                  <c:v>16.957847838999999</c:v>
                </c:pt>
                <c:pt idx="2739">
                  <c:v>16.954672477000003</c:v>
                </c:pt>
                <c:pt idx="2740">
                  <c:v>16.992372117999999</c:v>
                </c:pt>
                <c:pt idx="2741">
                  <c:v>16.961241118</c:v>
                </c:pt>
                <c:pt idx="2742">
                  <c:v>16.957443136000002</c:v>
                </c:pt>
                <c:pt idx="2743">
                  <c:v>16.948633062999999</c:v>
                </c:pt>
                <c:pt idx="2744">
                  <c:v>16.934748637000002</c:v>
                </c:pt>
                <c:pt idx="2745">
                  <c:v>16.956415813</c:v>
                </c:pt>
                <c:pt idx="2746">
                  <c:v>16.993306048000001</c:v>
                </c:pt>
                <c:pt idx="2747">
                  <c:v>16.943870020000002</c:v>
                </c:pt>
                <c:pt idx="2748">
                  <c:v>16.977771679000004</c:v>
                </c:pt>
                <c:pt idx="2749">
                  <c:v>16.966097554000001</c:v>
                </c:pt>
                <c:pt idx="2750">
                  <c:v>16.962112786000002</c:v>
                </c:pt>
                <c:pt idx="2751">
                  <c:v>17.001929335000003</c:v>
                </c:pt>
                <c:pt idx="2752">
                  <c:v>16.980697993</c:v>
                </c:pt>
                <c:pt idx="2753">
                  <c:v>16.991593843</c:v>
                </c:pt>
                <c:pt idx="2754">
                  <c:v>16.992776821000003</c:v>
                </c:pt>
                <c:pt idx="2755">
                  <c:v>17.016996739</c:v>
                </c:pt>
                <c:pt idx="2756">
                  <c:v>16.976495308000001</c:v>
                </c:pt>
                <c:pt idx="2757">
                  <c:v>17.069794914999999</c:v>
                </c:pt>
                <c:pt idx="2758">
                  <c:v>17.066744076999999</c:v>
                </c:pt>
                <c:pt idx="2759">
                  <c:v>17.041029870999999</c:v>
                </c:pt>
                <c:pt idx="2760">
                  <c:v>17.029231222000003</c:v>
                </c:pt>
                <c:pt idx="2761">
                  <c:v>17.010895063</c:v>
                </c:pt>
                <c:pt idx="2762">
                  <c:v>17.044485412000004</c:v>
                </c:pt>
                <c:pt idx="2763">
                  <c:v>17.080005883000002</c:v>
                </c:pt>
                <c:pt idx="2764">
                  <c:v>17.047972084000001</c:v>
                </c:pt>
                <c:pt idx="2765">
                  <c:v>17.040780822999999</c:v>
                </c:pt>
                <c:pt idx="2766">
                  <c:v>17.052735127000002</c:v>
                </c:pt>
                <c:pt idx="2767">
                  <c:v>17.075865460000003</c:v>
                </c:pt>
                <c:pt idx="2768">
                  <c:v>17.106778543000001</c:v>
                </c:pt>
                <c:pt idx="2769">
                  <c:v>17.079321001</c:v>
                </c:pt>
                <c:pt idx="2770">
                  <c:v>17.056470847</c:v>
                </c:pt>
                <c:pt idx="2771">
                  <c:v>17.052423817000001</c:v>
                </c:pt>
                <c:pt idx="2772">
                  <c:v>17.097065670999999</c:v>
                </c:pt>
                <c:pt idx="2773">
                  <c:v>17.053949236000001</c:v>
                </c:pt>
                <c:pt idx="2774">
                  <c:v>17.076021115</c:v>
                </c:pt>
                <c:pt idx="2775">
                  <c:v>17.090652685000002</c:v>
                </c:pt>
                <c:pt idx="2776">
                  <c:v>17.070666583000001</c:v>
                </c:pt>
                <c:pt idx="2777">
                  <c:v>17.070293011</c:v>
                </c:pt>
                <c:pt idx="2778">
                  <c:v>17.089563100000003</c:v>
                </c:pt>
                <c:pt idx="2779">
                  <c:v>17.123091187000004</c:v>
                </c:pt>
                <c:pt idx="2780">
                  <c:v>17.104972945</c:v>
                </c:pt>
                <c:pt idx="2781">
                  <c:v>17.159919160000001</c:v>
                </c:pt>
                <c:pt idx="2782">
                  <c:v>17.114716948000002</c:v>
                </c:pt>
                <c:pt idx="2783">
                  <c:v>17.134111561000001</c:v>
                </c:pt>
                <c:pt idx="2784">
                  <c:v>17.122126126000001</c:v>
                </c:pt>
                <c:pt idx="2785">
                  <c:v>17.105253124000001</c:v>
                </c:pt>
                <c:pt idx="2786">
                  <c:v>17.121503506</c:v>
                </c:pt>
                <c:pt idx="2787">
                  <c:v>17.135886028000002</c:v>
                </c:pt>
                <c:pt idx="2788">
                  <c:v>17.133021976000002</c:v>
                </c:pt>
                <c:pt idx="2789">
                  <c:v>17.133208761999999</c:v>
                </c:pt>
                <c:pt idx="2790">
                  <c:v>17.143170682000001</c:v>
                </c:pt>
                <c:pt idx="2791">
                  <c:v>17.165678395</c:v>
                </c:pt>
                <c:pt idx="2792">
                  <c:v>17.099493889000001</c:v>
                </c:pt>
                <c:pt idx="2793">
                  <c:v>17.145380982999999</c:v>
                </c:pt>
                <c:pt idx="2794">
                  <c:v>17.143824432999999</c:v>
                </c:pt>
                <c:pt idx="2795">
                  <c:v>17.152136410000001</c:v>
                </c:pt>
                <c:pt idx="2796">
                  <c:v>17.140929249999999</c:v>
                </c:pt>
                <c:pt idx="2797">
                  <c:v>17.162969998000001</c:v>
                </c:pt>
                <c:pt idx="2798">
                  <c:v>17.180870323000001</c:v>
                </c:pt>
                <c:pt idx="2799">
                  <c:v>17.131963522000003</c:v>
                </c:pt>
                <c:pt idx="2800">
                  <c:v>17.176231804000004</c:v>
                </c:pt>
                <c:pt idx="2801">
                  <c:v>17.177196865000003</c:v>
                </c:pt>
                <c:pt idx="2802">
                  <c:v>17.154035401000002</c:v>
                </c:pt>
                <c:pt idx="2803">
                  <c:v>17.14591021</c:v>
                </c:pt>
                <c:pt idx="2804">
                  <c:v>17.200763032000001</c:v>
                </c:pt>
                <c:pt idx="2805">
                  <c:v>17.220562348000001</c:v>
                </c:pt>
                <c:pt idx="2806">
                  <c:v>17.217293593000001</c:v>
                </c:pt>
                <c:pt idx="2807">
                  <c:v>17.197556539000001</c:v>
                </c:pt>
                <c:pt idx="2808">
                  <c:v>17.186847475</c:v>
                </c:pt>
                <c:pt idx="2809">
                  <c:v>17.194567963000001</c:v>
                </c:pt>
                <c:pt idx="2810">
                  <c:v>17.183080624000002</c:v>
                </c:pt>
                <c:pt idx="2811">
                  <c:v>17.226134797</c:v>
                </c:pt>
                <c:pt idx="2812">
                  <c:v>17.221278361000003</c:v>
                </c:pt>
                <c:pt idx="2813">
                  <c:v>17.166238753000002</c:v>
                </c:pt>
                <c:pt idx="2814">
                  <c:v>17.225823487</c:v>
                </c:pt>
                <c:pt idx="2815">
                  <c:v>17.233294927000003</c:v>
                </c:pt>
                <c:pt idx="2816">
                  <c:v>17.201946010000004</c:v>
                </c:pt>
                <c:pt idx="2817">
                  <c:v>17.225076343000001</c:v>
                </c:pt>
                <c:pt idx="2818">
                  <c:v>17.237871184000003</c:v>
                </c:pt>
                <c:pt idx="2819">
                  <c:v>17.240174878000001</c:v>
                </c:pt>
                <c:pt idx="2820">
                  <c:v>17.254090435000002</c:v>
                </c:pt>
                <c:pt idx="2821">
                  <c:v>17.237746660000003</c:v>
                </c:pt>
                <c:pt idx="2822">
                  <c:v>17.289704299</c:v>
                </c:pt>
                <c:pt idx="2823">
                  <c:v>17.244533218000001</c:v>
                </c:pt>
                <c:pt idx="2824">
                  <c:v>17.225231998000002</c:v>
                </c:pt>
                <c:pt idx="2825">
                  <c:v>17.224453723</c:v>
                </c:pt>
                <c:pt idx="2826">
                  <c:v>17.280956488000001</c:v>
                </c:pt>
                <c:pt idx="2827">
                  <c:v>17.263118425000002</c:v>
                </c:pt>
                <c:pt idx="2828">
                  <c:v>17.240112616000001</c:v>
                </c:pt>
                <c:pt idx="2829">
                  <c:v>17.252565015999998</c:v>
                </c:pt>
                <c:pt idx="2830">
                  <c:v>17.266262655999999</c:v>
                </c:pt>
                <c:pt idx="2831">
                  <c:v>17.284847863000003</c:v>
                </c:pt>
                <c:pt idx="2832">
                  <c:v>17.294156032</c:v>
                </c:pt>
                <c:pt idx="2833">
                  <c:v>17.279835772000002</c:v>
                </c:pt>
                <c:pt idx="2834">
                  <c:v>17.297300263</c:v>
                </c:pt>
                <c:pt idx="2835">
                  <c:v>17.291198587</c:v>
                </c:pt>
                <c:pt idx="2836">
                  <c:v>17.327154892000003</c:v>
                </c:pt>
                <c:pt idx="2837">
                  <c:v>17.297611573000001</c:v>
                </c:pt>
                <c:pt idx="2838">
                  <c:v>17.299354909000002</c:v>
                </c:pt>
                <c:pt idx="2839">
                  <c:v>17.282326252000001</c:v>
                </c:pt>
                <c:pt idx="2840">
                  <c:v>17.297269132000004</c:v>
                </c:pt>
                <c:pt idx="2841">
                  <c:v>17.338455445000001</c:v>
                </c:pt>
                <c:pt idx="2842">
                  <c:v>17.282917741000002</c:v>
                </c:pt>
                <c:pt idx="2843">
                  <c:v>17.290233526000002</c:v>
                </c:pt>
                <c:pt idx="2844">
                  <c:v>17.305612240000002</c:v>
                </c:pt>
                <c:pt idx="2845">
                  <c:v>17.301316162000003</c:v>
                </c:pt>
                <c:pt idx="2846">
                  <c:v>17.339264850999999</c:v>
                </c:pt>
                <c:pt idx="2847">
                  <c:v>17.289486382</c:v>
                </c:pt>
                <c:pt idx="2848">
                  <c:v>17.337396991000002</c:v>
                </c:pt>
                <c:pt idx="2849">
                  <c:v>17.299199254000001</c:v>
                </c:pt>
                <c:pt idx="2850">
                  <c:v>17.340074257000001</c:v>
                </c:pt>
                <c:pt idx="2851">
                  <c:v>17.323263517000001</c:v>
                </c:pt>
                <c:pt idx="2852">
                  <c:v>17.352557788000002</c:v>
                </c:pt>
                <c:pt idx="2853">
                  <c:v>17.352121954000001</c:v>
                </c:pt>
                <c:pt idx="2854">
                  <c:v>17.364979056999999</c:v>
                </c:pt>
                <c:pt idx="2855">
                  <c:v>17.387860342000003</c:v>
                </c:pt>
                <c:pt idx="2856">
                  <c:v>17.369368528000003</c:v>
                </c:pt>
                <c:pt idx="2857">
                  <c:v>17.367967632999999</c:v>
                </c:pt>
                <c:pt idx="2858">
                  <c:v>17.395736485</c:v>
                </c:pt>
                <c:pt idx="2859">
                  <c:v>17.382941644000002</c:v>
                </c:pt>
                <c:pt idx="2860">
                  <c:v>17.382599203000002</c:v>
                </c:pt>
                <c:pt idx="2861">
                  <c:v>17.388981057999999</c:v>
                </c:pt>
                <c:pt idx="2862">
                  <c:v>17.370240196000001</c:v>
                </c:pt>
                <c:pt idx="2863">
                  <c:v>17.398258095999999</c:v>
                </c:pt>
                <c:pt idx="2864">
                  <c:v>17.430229633</c:v>
                </c:pt>
                <c:pt idx="2865">
                  <c:v>17.405760667000003</c:v>
                </c:pt>
                <c:pt idx="2866">
                  <c:v>17.407908706000001</c:v>
                </c:pt>
                <c:pt idx="2867">
                  <c:v>17.405106916000001</c:v>
                </c:pt>
                <c:pt idx="2868">
                  <c:v>17.423287420000001</c:v>
                </c:pt>
                <c:pt idx="2869">
                  <c:v>17.387299983999998</c:v>
                </c:pt>
                <c:pt idx="2870">
                  <c:v>17.384622718000003</c:v>
                </c:pt>
                <c:pt idx="2871">
                  <c:v>17.388202783000001</c:v>
                </c:pt>
                <c:pt idx="2872">
                  <c:v>17.423972301999999</c:v>
                </c:pt>
                <c:pt idx="2873">
                  <c:v>17.441530186000001</c:v>
                </c:pt>
                <c:pt idx="2874">
                  <c:v>17.420859201999999</c:v>
                </c:pt>
                <c:pt idx="2875">
                  <c:v>17.426338258000001</c:v>
                </c:pt>
                <c:pt idx="2876">
                  <c:v>17.454138240999999</c:v>
                </c:pt>
                <c:pt idx="2877">
                  <c:v>17.452145857000001</c:v>
                </c:pt>
                <c:pt idx="2878">
                  <c:v>17.470637671000002</c:v>
                </c:pt>
                <c:pt idx="2879">
                  <c:v>17.455819314999999</c:v>
                </c:pt>
                <c:pt idx="2880">
                  <c:v>17.433436126000004</c:v>
                </c:pt>
                <c:pt idx="2881">
                  <c:v>17.425279803999999</c:v>
                </c:pt>
                <c:pt idx="2882">
                  <c:v>17.453702407000002</c:v>
                </c:pt>
                <c:pt idx="2883">
                  <c:v>17.457811699000001</c:v>
                </c:pt>
                <c:pt idx="2884">
                  <c:v>17.444487631000001</c:v>
                </c:pt>
                <c:pt idx="2885">
                  <c:v>17.438074645</c:v>
                </c:pt>
                <c:pt idx="2886">
                  <c:v>17.432128624000004</c:v>
                </c:pt>
                <c:pt idx="2887">
                  <c:v>17.46655951</c:v>
                </c:pt>
                <c:pt idx="2888">
                  <c:v>17.480692984000001</c:v>
                </c:pt>
                <c:pt idx="2889">
                  <c:v>17.477579884000001</c:v>
                </c:pt>
                <c:pt idx="2890">
                  <c:v>17.452550560000002</c:v>
                </c:pt>
                <c:pt idx="2891">
                  <c:v>17.513598451000004</c:v>
                </c:pt>
                <c:pt idx="2892">
                  <c:v>17.469579217</c:v>
                </c:pt>
                <c:pt idx="2893">
                  <c:v>17.494764195999998</c:v>
                </c:pt>
                <c:pt idx="2894">
                  <c:v>17.482965547000003</c:v>
                </c:pt>
                <c:pt idx="2895">
                  <c:v>17.493363301000002</c:v>
                </c:pt>
                <c:pt idx="2896">
                  <c:v>17.510952316000001</c:v>
                </c:pt>
                <c:pt idx="2897">
                  <c:v>17.515777621000002</c:v>
                </c:pt>
                <c:pt idx="2898">
                  <c:v>17.510205172000003</c:v>
                </c:pt>
                <c:pt idx="2899">
                  <c:v>17.505224212000002</c:v>
                </c:pt>
                <c:pt idx="2900">
                  <c:v>17.518517149000001</c:v>
                </c:pt>
                <c:pt idx="2901">
                  <c:v>17.552076367000002</c:v>
                </c:pt>
                <c:pt idx="2902">
                  <c:v>17.515933276000002</c:v>
                </c:pt>
                <c:pt idx="2903">
                  <c:v>17.522034951999998</c:v>
                </c:pt>
                <c:pt idx="2904">
                  <c:v>17.528728117000004</c:v>
                </c:pt>
                <c:pt idx="2905">
                  <c:v>17.523996205</c:v>
                </c:pt>
                <c:pt idx="2906">
                  <c:v>17.557524292</c:v>
                </c:pt>
                <c:pt idx="2907">
                  <c:v>17.547033145000004</c:v>
                </c:pt>
                <c:pt idx="2908">
                  <c:v>17.532028003000001</c:v>
                </c:pt>
                <c:pt idx="2909">
                  <c:v>17.549243446000002</c:v>
                </c:pt>
                <c:pt idx="2910">
                  <c:v>17.578257538000003</c:v>
                </c:pt>
                <c:pt idx="2911">
                  <c:v>17.544418141000001</c:v>
                </c:pt>
                <c:pt idx="2912">
                  <c:v>17.567486211999999</c:v>
                </c:pt>
                <c:pt idx="2913">
                  <c:v>17.555998873</c:v>
                </c:pt>
                <c:pt idx="2914">
                  <c:v>17.565867400000002</c:v>
                </c:pt>
                <c:pt idx="2915">
                  <c:v>17.590056187000002</c:v>
                </c:pt>
                <c:pt idx="2916">
                  <c:v>17.569042761999999</c:v>
                </c:pt>
                <c:pt idx="2917">
                  <c:v>17.569073893000002</c:v>
                </c:pt>
                <c:pt idx="2918">
                  <c:v>17.577261346</c:v>
                </c:pt>
                <c:pt idx="2919">
                  <c:v>17.572155861999999</c:v>
                </c:pt>
                <c:pt idx="2920">
                  <c:v>17.579378253999998</c:v>
                </c:pt>
                <c:pt idx="2921">
                  <c:v>17.591643867999998</c:v>
                </c:pt>
                <c:pt idx="2922">
                  <c:v>17.594570182000002</c:v>
                </c:pt>
                <c:pt idx="2923">
                  <c:v>17.590149580000002</c:v>
                </c:pt>
                <c:pt idx="2924">
                  <c:v>17.590803331</c:v>
                </c:pt>
                <c:pt idx="2925">
                  <c:v>17.571595504000001</c:v>
                </c:pt>
                <c:pt idx="2926">
                  <c:v>17.591363689000001</c:v>
                </c:pt>
                <c:pt idx="2927">
                  <c:v>17.606399962000001</c:v>
                </c:pt>
                <c:pt idx="2928">
                  <c:v>17.597278579000001</c:v>
                </c:pt>
                <c:pt idx="2929">
                  <c:v>17.594507920000002</c:v>
                </c:pt>
                <c:pt idx="2930">
                  <c:v>17.588842078000003</c:v>
                </c:pt>
                <c:pt idx="2931">
                  <c:v>17.604874543000001</c:v>
                </c:pt>
                <c:pt idx="2932">
                  <c:v>17.629623687999999</c:v>
                </c:pt>
                <c:pt idx="2933">
                  <c:v>17.631833989</c:v>
                </c:pt>
                <c:pt idx="2934">
                  <c:v>17.612532769000001</c:v>
                </c:pt>
                <c:pt idx="2935">
                  <c:v>17.638527154000002</c:v>
                </c:pt>
                <c:pt idx="2936">
                  <c:v>17.644317520000001</c:v>
                </c:pt>
                <c:pt idx="2937">
                  <c:v>17.620408912000002</c:v>
                </c:pt>
                <c:pt idx="2938">
                  <c:v>17.63902525</c:v>
                </c:pt>
                <c:pt idx="2939">
                  <c:v>17.631584941</c:v>
                </c:pt>
                <c:pt idx="2940">
                  <c:v>17.646870262</c:v>
                </c:pt>
                <c:pt idx="2941">
                  <c:v>17.649360741999999</c:v>
                </c:pt>
                <c:pt idx="2942">
                  <c:v>17.667478983999999</c:v>
                </c:pt>
                <c:pt idx="2943">
                  <c:v>17.658357600999999</c:v>
                </c:pt>
                <c:pt idx="2944">
                  <c:v>17.639336560000004</c:v>
                </c:pt>
                <c:pt idx="2945">
                  <c:v>17.675946616000001</c:v>
                </c:pt>
                <c:pt idx="2946">
                  <c:v>17.672024110000002</c:v>
                </c:pt>
                <c:pt idx="2947">
                  <c:v>17.688928243000003</c:v>
                </c:pt>
                <c:pt idx="2948">
                  <c:v>17.656053907</c:v>
                </c:pt>
                <c:pt idx="2949">
                  <c:v>17.653905867999999</c:v>
                </c:pt>
                <c:pt idx="2950">
                  <c:v>17.646434427999999</c:v>
                </c:pt>
                <c:pt idx="2951">
                  <c:v>17.666109220000003</c:v>
                </c:pt>
                <c:pt idx="2952">
                  <c:v>17.656863313000002</c:v>
                </c:pt>
                <c:pt idx="2953">
                  <c:v>17.651757829000001</c:v>
                </c:pt>
                <c:pt idx="2954">
                  <c:v>17.678374834000003</c:v>
                </c:pt>
                <c:pt idx="2955">
                  <c:v>17.667883687</c:v>
                </c:pt>
                <c:pt idx="2956">
                  <c:v>17.695932718000002</c:v>
                </c:pt>
                <c:pt idx="2957">
                  <c:v>17.717101798000002</c:v>
                </c:pt>
                <c:pt idx="2958">
                  <c:v>17.728651399</c:v>
                </c:pt>
                <c:pt idx="2959">
                  <c:v>17.717039536000001</c:v>
                </c:pt>
                <c:pt idx="2960">
                  <c:v>17.702283442000002</c:v>
                </c:pt>
                <c:pt idx="2961">
                  <c:v>17.711747266</c:v>
                </c:pt>
                <c:pt idx="2962">
                  <c:v>17.739235939</c:v>
                </c:pt>
                <c:pt idx="2963">
                  <c:v>17.726472229000002</c:v>
                </c:pt>
                <c:pt idx="2964">
                  <c:v>17.717880073</c:v>
                </c:pt>
                <c:pt idx="2965">
                  <c:v>17.725071333999999</c:v>
                </c:pt>
                <c:pt idx="2966">
                  <c:v>17.732698429000003</c:v>
                </c:pt>
                <c:pt idx="2967">
                  <c:v>17.733601228000001</c:v>
                </c:pt>
                <c:pt idx="2968">
                  <c:v>17.739765166000002</c:v>
                </c:pt>
                <c:pt idx="2969">
                  <c:v>17.732822953000003</c:v>
                </c:pt>
                <c:pt idx="2970">
                  <c:v>17.744030113000001</c:v>
                </c:pt>
                <c:pt idx="2971">
                  <c:v>17.765697289000002</c:v>
                </c:pt>
                <c:pt idx="2972">
                  <c:v>17.760218233000003</c:v>
                </c:pt>
                <c:pt idx="2973">
                  <c:v>17.738021830000001</c:v>
                </c:pt>
                <c:pt idx="2974">
                  <c:v>17.733072001000004</c:v>
                </c:pt>
                <c:pt idx="2975">
                  <c:v>17.740232130999999</c:v>
                </c:pt>
                <c:pt idx="2976">
                  <c:v>17.768467948000001</c:v>
                </c:pt>
                <c:pt idx="2977">
                  <c:v>17.740045345000002</c:v>
                </c:pt>
                <c:pt idx="2978">
                  <c:v>17.791909591</c:v>
                </c:pt>
                <c:pt idx="2979">
                  <c:v>17.767502886999999</c:v>
                </c:pt>
                <c:pt idx="2980">
                  <c:v>17.745648925000001</c:v>
                </c:pt>
                <c:pt idx="2981">
                  <c:v>17.756108941000001</c:v>
                </c:pt>
                <c:pt idx="2982">
                  <c:v>17.741477371000002</c:v>
                </c:pt>
                <c:pt idx="2983">
                  <c:v>17.792812390000002</c:v>
                </c:pt>
                <c:pt idx="2984">
                  <c:v>17.759969185000003</c:v>
                </c:pt>
                <c:pt idx="2985">
                  <c:v>17.771518786000001</c:v>
                </c:pt>
                <c:pt idx="2986">
                  <c:v>17.775565816</c:v>
                </c:pt>
                <c:pt idx="2987">
                  <c:v>17.811771169</c:v>
                </c:pt>
                <c:pt idx="2988">
                  <c:v>17.803210144000001</c:v>
                </c:pt>
                <c:pt idx="2989">
                  <c:v>17.8149154</c:v>
                </c:pt>
                <c:pt idx="2990">
                  <c:v>17.792376556000001</c:v>
                </c:pt>
                <c:pt idx="2991">
                  <c:v>17.801902642000002</c:v>
                </c:pt>
                <c:pt idx="2992">
                  <c:v>17.813888077000001</c:v>
                </c:pt>
                <c:pt idx="2993">
                  <c:v>17.827647979000002</c:v>
                </c:pt>
                <c:pt idx="2994">
                  <c:v>17.829889411</c:v>
                </c:pt>
                <c:pt idx="2995">
                  <c:v>17.823320770000002</c:v>
                </c:pt>
                <c:pt idx="2996">
                  <c:v>17.829297922000002</c:v>
                </c:pt>
                <c:pt idx="2997">
                  <c:v>17.857191298</c:v>
                </c:pt>
                <c:pt idx="2998">
                  <c:v>17.868024886000001</c:v>
                </c:pt>
                <c:pt idx="2999">
                  <c:v>17.853548970999999</c:v>
                </c:pt>
                <c:pt idx="3000">
                  <c:v>17.878391509000004</c:v>
                </c:pt>
                <c:pt idx="3001">
                  <c:v>17.872009654000003</c:v>
                </c:pt>
                <c:pt idx="3002">
                  <c:v>17.877675496000002</c:v>
                </c:pt>
                <c:pt idx="3003">
                  <c:v>17.906814111999999</c:v>
                </c:pt>
                <c:pt idx="3004">
                  <c:v>17.886298783000001</c:v>
                </c:pt>
                <c:pt idx="3005">
                  <c:v>17.886267652000001</c:v>
                </c:pt>
                <c:pt idx="3006">
                  <c:v>17.884150744000003</c:v>
                </c:pt>
                <c:pt idx="3007">
                  <c:v>17.923220149000002</c:v>
                </c:pt>
                <c:pt idx="3008">
                  <c:v>17.872756798000005</c:v>
                </c:pt>
                <c:pt idx="3009">
                  <c:v>17.878173592</c:v>
                </c:pt>
                <c:pt idx="3010">
                  <c:v>17.897381419000002</c:v>
                </c:pt>
                <c:pt idx="3011">
                  <c:v>17.900027554000001</c:v>
                </c:pt>
                <c:pt idx="3012">
                  <c:v>17.890065633999999</c:v>
                </c:pt>
                <c:pt idx="3013">
                  <c:v>17.895451297000001</c:v>
                </c:pt>
                <c:pt idx="3014">
                  <c:v>17.888540214999999</c:v>
                </c:pt>
                <c:pt idx="3015">
                  <c:v>17.898626659000001</c:v>
                </c:pt>
                <c:pt idx="3016">
                  <c:v>17.934707488000001</c:v>
                </c:pt>
                <c:pt idx="3017">
                  <c:v>17.929321825000002</c:v>
                </c:pt>
                <c:pt idx="3018">
                  <c:v>17.907965959000002</c:v>
                </c:pt>
                <c:pt idx="3019">
                  <c:v>17.918457106000002</c:v>
                </c:pt>
                <c:pt idx="3020">
                  <c:v>17.914129896999999</c:v>
                </c:pt>
                <c:pt idx="3021">
                  <c:v>17.925772891000001</c:v>
                </c:pt>
                <c:pt idx="3022">
                  <c:v>17.930940636999999</c:v>
                </c:pt>
                <c:pt idx="3023">
                  <c:v>17.941494046000003</c:v>
                </c:pt>
                <c:pt idx="3024">
                  <c:v>17.928450157</c:v>
                </c:pt>
                <c:pt idx="3025">
                  <c:v>17.933835819999999</c:v>
                </c:pt>
                <c:pt idx="3026">
                  <c:v>17.911296976000003</c:v>
                </c:pt>
                <c:pt idx="3027">
                  <c:v>17.958273655000003</c:v>
                </c:pt>
                <c:pt idx="3028">
                  <c:v>17.912760133000003</c:v>
                </c:pt>
                <c:pt idx="3029">
                  <c:v>17.951051263</c:v>
                </c:pt>
                <c:pt idx="3030">
                  <c:v>17.937882850000001</c:v>
                </c:pt>
                <c:pt idx="3031">
                  <c:v>17.967644086</c:v>
                </c:pt>
                <c:pt idx="3032">
                  <c:v>17.984143516000003</c:v>
                </c:pt>
                <c:pt idx="3033">
                  <c:v>17.946350482</c:v>
                </c:pt>
                <c:pt idx="3034">
                  <c:v>17.977388089000002</c:v>
                </c:pt>
                <c:pt idx="3035">
                  <c:v>17.968453491999998</c:v>
                </c:pt>
                <c:pt idx="3036">
                  <c:v>17.990930074000001</c:v>
                </c:pt>
                <c:pt idx="3037">
                  <c:v>17.999989195000001</c:v>
                </c:pt>
                <c:pt idx="3038">
                  <c:v>17.996471392</c:v>
                </c:pt>
                <c:pt idx="3039">
                  <c:v>18.000518422000003</c:v>
                </c:pt>
                <c:pt idx="3040">
                  <c:v>18.017266899999999</c:v>
                </c:pt>
                <c:pt idx="3041">
                  <c:v>17.996533654000004</c:v>
                </c:pt>
                <c:pt idx="3042">
                  <c:v>17.987848105000001</c:v>
                </c:pt>
                <c:pt idx="3043">
                  <c:v>18.020909227000001</c:v>
                </c:pt>
                <c:pt idx="3044">
                  <c:v>18.000269374000002</c:v>
                </c:pt>
                <c:pt idx="3045">
                  <c:v>18.01290856</c:v>
                </c:pt>
                <c:pt idx="3046">
                  <c:v>18.013935883000002</c:v>
                </c:pt>
                <c:pt idx="3047">
                  <c:v>18.013437787000001</c:v>
                </c:pt>
                <c:pt idx="3048">
                  <c:v>18.033548413000002</c:v>
                </c:pt>
                <c:pt idx="3049">
                  <c:v>18.032988055000001</c:v>
                </c:pt>
                <c:pt idx="3050">
                  <c:v>18.053534514999999</c:v>
                </c:pt>
                <c:pt idx="3051">
                  <c:v>18.037439788</c:v>
                </c:pt>
                <c:pt idx="3052">
                  <c:v>18.032676745</c:v>
                </c:pt>
                <c:pt idx="3053">
                  <c:v>18.048678079000002</c:v>
                </c:pt>
                <c:pt idx="3054">
                  <c:v>18.040054792000003</c:v>
                </c:pt>
                <c:pt idx="3055">
                  <c:v>18.057114580000004</c:v>
                </c:pt>
                <c:pt idx="3056">
                  <c:v>18.029781562</c:v>
                </c:pt>
                <c:pt idx="3057">
                  <c:v>18.064212448000003</c:v>
                </c:pt>
                <c:pt idx="3058">
                  <c:v>18.049861057000001</c:v>
                </c:pt>
                <c:pt idx="3059">
                  <c:v>18.031867339000001</c:v>
                </c:pt>
                <c:pt idx="3060">
                  <c:v>18.043541464000004</c:v>
                </c:pt>
                <c:pt idx="3061">
                  <c:v>18.048553555000002</c:v>
                </c:pt>
                <c:pt idx="3062">
                  <c:v>18.042856581999999</c:v>
                </c:pt>
                <c:pt idx="3063">
                  <c:v>18.053254336000002</c:v>
                </c:pt>
                <c:pt idx="3064">
                  <c:v>18.051635524000002</c:v>
                </c:pt>
                <c:pt idx="3065">
                  <c:v>18.033766330000002</c:v>
                </c:pt>
                <c:pt idx="3066">
                  <c:v>18.032988055000001</c:v>
                </c:pt>
                <c:pt idx="3067">
                  <c:v>18.041331163000002</c:v>
                </c:pt>
                <c:pt idx="3068">
                  <c:v>18.049705402000001</c:v>
                </c:pt>
                <c:pt idx="3069">
                  <c:v>18.081676939000001</c:v>
                </c:pt>
                <c:pt idx="3070">
                  <c:v>18.061939885000005</c:v>
                </c:pt>
                <c:pt idx="3071">
                  <c:v>18.059822977</c:v>
                </c:pt>
                <c:pt idx="3072">
                  <c:v>18.061441789000003</c:v>
                </c:pt>
                <c:pt idx="3073">
                  <c:v>18.100262146000002</c:v>
                </c:pt>
                <c:pt idx="3074">
                  <c:v>18.092448265000002</c:v>
                </c:pt>
                <c:pt idx="3075">
                  <c:v>18.128996059000002</c:v>
                </c:pt>
                <c:pt idx="3076">
                  <c:v>18.098363155000001</c:v>
                </c:pt>
                <c:pt idx="3077">
                  <c:v>18.088152186999999</c:v>
                </c:pt>
                <c:pt idx="3078">
                  <c:v>18.071652757000003</c:v>
                </c:pt>
                <c:pt idx="3079">
                  <c:v>18.090953977000002</c:v>
                </c:pt>
                <c:pt idx="3080">
                  <c:v>18.118753960000003</c:v>
                </c:pt>
                <c:pt idx="3081">
                  <c:v>18.140296612000004</c:v>
                </c:pt>
                <c:pt idx="3082">
                  <c:v>18.115858777</c:v>
                </c:pt>
                <c:pt idx="3083">
                  <c:v>18.118380388000002</c:v>
                </c:pt>
                <c:pt idx="3084">
                  <c:v>18.127346115999998</c:v>
                </c:pt>
                <c:pt idx="3085">
                  <c:v>18.121804797999999</c:v>
                </c:pt>
                <c:pt idx="3086">
                  <c:v>18.12653671</c:v>
                </c:pt>
                <c:pt idx="3087">
                  <c:v>18.136529761000002</c:v>
                </c:pt>
                <c:pt idx="3088">
                  <c:v>18.107328883000001</c:v>
                </c:pt>
                <c:pt idx="3089">
                  <c:v>18.154865919999999</c:v>
                </c:pt>
                <c:pt idx="3090">
                  <c:v>18.165139150000002</c:v>
                </c:pt>
                <c:pt idx="3091">
                  <c:v>18.145806799000002</c:v>
                </c:pt>
                <c:pt idx="3092">
                  <c:v>18.190822225000002</c:v>
                </c:pt>
                <c:pt idx="3093">
                  <c:v>18.177809466999999</c:v>
                </c:pt>
                <c:pt idx="3094">
                  <c:v>18.148484064999998</c:v>
                </c:pt>
                <c:pt idx="3095">
                  <c:v>18.206823559</c:v>
                </c:pt>
                <c:pt idx="3096">
                  <c:v>18.212862973</c:v>
                </c:pt>
                <c:pt idx="3097">
                  <c:v>18.163613731000002</c:v>
                </c:pt>
                <c:pt idx="3098">
                  <c:v>18.183350784999998</c:v>
                </c:pt>
                <c:pt idx="3099">
                  <c:v>18.190168474000004</c:v>
                </c:pt>
                <c:pt idx="3100">
                  <c:v>18.203959507</c:v>
                </c:pt>
                <c:pt idx="3101">
                  <c:v>18.192752346999999</c:v>
                </c:pt>
                <c:pt idx="3102">
                  <c:v>18.207446179000002</c:v>
                </c:pt>
                <c:pt idx="3103">
                  <c:v>18.254080417000001</c:v>
                </c:pt>
                <c:pt idx="3104">
                  <c:v>18.220147626999999</c:v>
                </c:pt>
                <c:pt idx="3105">
                  <c:v>18.247013680000002</c:v>
                </c:pt>
                <c:pt idx="3106">
                  <c:v>18.231074608</c:v>
                </c:pt>
                <c:pt idx="3107">
                  <c:v>18.249099457</c:v>
                </c:pt>
                <c:pt idx="3108">
                  <c:v>18.238857358000004</c:v>
                </c:pt>
                <c:pt idx="3109">
                  <c:v>18.205702843000001</c:v>
                </c:pt>
                <c:pt idx="3110">
                  <c:v>18.209220646000002</c:v>
                </c:pt>
                <c:pt idx="3111">
                  <c:v>18.261738643000001</c:v>
                </c:pt>
                <c:pt idx="3112">
                  <c:v>18.205547188000001</c:v>
                </c:pt>
                <c:pt idx="3113">
                  <c:v>18.236740449999999</c:v>
                </c:pt>
                <c:pt idx="3114">
                  <c:v>18.210559279000002</c:v>
                </c:pt>
                <c:pt idx="3115">
                  <c:v>18.223447513000004</c:v>
                </c:pt>
                <c:pt idx="3116">
                  <c:v>18.240694087000001</c:v>
                </c:pt>
                <c:pt idx="3117">
                  <c:v>18.219182566000001</c:v>
                </c:pt>
                <c:pt idx="3118">
                  <c:v>18.251994639999999</c:v>
                </c:pt>
                <c:pt idx="3119">
                  <c:v>18.204737781999999</c:v>
                </c:pt>
                <c:pt idx="3120">
                  <c:v>18.236086699000001</c:v>
                </c:pt>
                <c:pt idx="3121">
                  <c:v>18.298193044000001</c:v>
                </c:pt>
                <c:pt idx="3122">
                  <c:v>18.261022629999999</c:v>
                </c:pt>
                <c:pt idx="3123">
                  <c:v>18.278985217000002</c:v>
                </c:pt>
                <c:pt idx="3124">
                  <c:v>18.269085559000001</c:v>
                </c:pt>
                <c:pt idx="3125">
                  <c:v>18.291281961999999</c:v>
                </c:pt>
                <c:pt idx="3126">
                  <c:v>18.267840319000001</c:v>
                </c:pt>
                <c:pt idx="3127">
                  <c:v>18.276992833000001</c:v>
                </c:pt>
                <c:pt idx="3128">
                  <c:v>18.293896966000002</c:v>
                </c:pt>
                <c:pt idx="3129">
                  <c:v>18.306971986000001</c:v>
                </c:pt>
                <c:pt idx="3130">
                  <c:v>18.342523588000002</c:v>
                </c:pt>
                <c:pt idx="3131">
                  <c:v>18.338071854999999</c:v>
                </c:pt>
                <c:pt idx="3132">
                  <c:v>18.342803767000003</c:v>
                </c:pt>
                <c:pt idx="3133">
                  <c:v>18.338912392000001</c:v>
                </c:pt>
                <c:pt idx="3134">
                  <c:v>18.322475224000002</c:v>
                </c:pt>
                <c:pt idx="3135">
                  <c:v>18.313914198999999</c:v>
                </c:pt>
                <c:pt idx="3136">
                  <c:v>18.360828616000003</c:v>
                </c:pt>
                <c:pt idx="3137">
                  <c:v>18.320638495000001</c:v>
                </c:pt>
                <c:pt idx="3138">
                  <c:v>18.312295387000002</c:v>
                </c:pt>
                <c:pt idx="3139">
                  <c:v>18.339721797999999</c:v>
                </c:pt>
                <c:pt idx="3140">
                  <c:v>18.340873645000002</c:v>
                </c:pt>
                <c:pt idx="3141">
                  <c:v>18.346446094000001</c:v>
                </c:pt>
                <c:pt idx="3142">
                  <c:v>18.334149349</c:v>
                </c:pt>
                <c:pt idx="3143">
                  <c:v>18.348345085000002</c:v>
                </c:pt>
                <c:pt idx="3144">
                  <c:v>18.349341277000001</c:v>
                </c:pt>
                <c:pt idx="3145">
                  <c:v>18.336172864000002</c:v>
                </c:pt>
                <c:pt idx="3146">
                  <c:v>18.362883262000004</c:v>
                </c:pt>
                <c:pt idx="3147">
                  <c:v>18.346664011000001</c:v>
                </c:pt>
                <c:pt idx="3148">
                  <c:v>18.359863555</c:v>
                </c:pt>
                <c:pt idx="3149">
                  <c:v>18.374650780000003</c:v>
                </c:pt>
                <c:pt idx="3150">
                  <c:v>18.379538347</c:v>
                </c:pt>
                <c:pt idx="3151">
                  <c:v>18.340717990000002</c:v>
                </c:pt>
                <c:pt idx="3152">
                  <c:v>18.353326044999999</c:v>
                </c:pt>
                <c:pt idx="3153">
                  <c:v>18.403509217000003</c:v>
                </c:pt>
                <c:pt idx="3154">
                  <c:v>18.381094897000001</c:v>
                </c:pt>
                <c:pt idx="3155">
                  <c:v>18.388005979000003</c:v>
                </c:pt>
                <c:pt idx="3156">
                  <c:v>18.421534066000003</c:v>
                </c:pt>
                <c:pt idx="3157">
                  <c:v>18.389718183999999</c:v>
                </c:pt>
                <c:pt idx="3158">
                  <c:v>18.391150210000003</c:v>
                </c:pt>
                <c:pt idx="3159">
                  <c:v>18.396162301</c:v>
                </c:pt>
                <c:pt idx="3160">
                  <c:v>18.426110323000003</c:v>
                </c:pt>
                <c:pt idx="3161">
                  <c:v>18.416864416000003</c:v>
                </c:pt>
                <c:pt idx="3162">
                  <c:v>18.388005979000003</c:v>
                </c:pt>
                <c:pt idx="3163">
                  <c:v>18.442454098000002</c:v>
                </c:pt>
                <c:pt idx="3164">
                  <c:v>18.410202382000001</c:v>
                </c:pt>
                <c:pt idx="3165">
                  <c:v>18.448960477000004</c:v>
                </c:pt>
                <c:pt idx="3166">
                  <c:v>18.453848044000001</c:v>
                </c:pt>
                <c:pt idx="3167">
                  <c:v>18.465833479</c:v>
                </c:pt>
                <c:pt idx="3168">
                  <c:v>18.496217335000001</c:v>
                </c:pt>
                <c:pt idx="3169">
                  <c:v>18.445162495000002</c:v>
                </c:pt>
                <c:pt idx="3170">
                  <c:v>18.468043780000002</c:v>
                </c:pt>
                <c:pt idx="3171">
                  <c:v>18.472588906000002</c:v>
                </c:pt>
                <c:pt idx="3172">
                  <c:v>18.482270647</c:v>
                </c:pt>
                <c:pt idx="3173">
                  <c:v>18.489710956</c:v>
                </c:pt>
                <c:pt idx="3174">
                  <c:v>18.458735611000002</c:v>
                </c:pt>
                <c:pt idx="3175">
                  <c:v>18.504934015000003</c:v>
                </c:pt>
                <c:pt idx="3176">
                  <c:v>18.485757319000001</c:v>
                </c:pt>
                <c:pt idx="3177">
                  <c:v>18.478877368000003</c:v>
                </c:pt>
                <c:pt idx="3178">
                  <c:v>18.465802348</c:v>
                </c:pt>
                <c:pt idx="3179">
                  <c:v>18.467016457</c:v>
                </c:pt>
                <c:pt idx="3180">
                  <c:v>18.443419159000001</c:v>
                </c:pt>
                <c:pt idx="3181">
                  <c:v>18.472370989000002</c:v>
                </c:pt>
                <c:pt idx="3182">
                  <c:v>18.468137173000002</c:v>
                </c:pt>
                <c:pt idx="3183">
                  <c:v>18.468230565999999</c:v>
                </c:pt>
                <c:pt idx="3184">
                  <c:v>18.512312061999999</c:v>
                </c:pt>
                <c:pt idx="3185">
                  <c:v>18.517604332000001</c:v>
                </c:pt>
                <c:pt idx="3186">
                  <c:v>18.485788450000001</c:v>
                </c:pt>
                <c:pt idx="3187">
                  <c:v>18.509416879000003</c:v>
                </c:pt>
                <c:pt idx="3188">
                  <c:v>18.489897742</c:v>
                </c:pt>
                <c:pt idx="3189">
                  <c:v>18.521931541000001</c:v>
                </c:pt>
                <c:pt idx="3190">
                  <c:v>18.524857855</c:v>
                </c:pt>
                <c:pt idx="3191">
                  <c:v>18.515051590000002</c:v>
                </c:pt>
                <c:pt idx="3192">
                  <c:v>18.544439254</c:v>
                </c:pt>
                <c:pt idx="3193">
                  <c:v>18.489243990999999</c:v>
                </c:pt>
                <c:pt idx="3194">
                  <c:v>18.548610807999999</c:v>
                </c:pt>
                <c:pt idx="3195">
                  <c:v>18.515269507000003</c:v>
                </c:pt>
                <c:pt idx="3196">
                  <c:v>18.550354144</c:v>
                </c:pt>
                <c:pt idx="3197">
                  <c:v>18.565857382000001</c:v>
                </c:pt>
                <c:pt idx="3198">
                  <c:v>18.514491232000001</c:v>
                </c:pt>
                <c:pt idx="3199">
                  <c:v>18.563398032999999</c:v>
                </c:pt>
                <c:pt idx="3200">
                  <c:v>18.550914502000001</c:v>
                </c:pt>
                <c:pt idx="3201">
                  <c:v>18.576566446000001</c:v>
                </c:pt>
                <c:pt idx="3202">
                  <c:v>18.550883371000001</c:v>
                </c:pt>
                <c:pt idx="3203">
                  <c:v>18.549451345000001</c:v>
                </c:pt>
                <c:pt idx="3204">
                  <c:v>18.565546072000004</c:v>
                </c:pt>
                <c:pt idx="3205">
                  <c:v>18.543162883000001</c:v>
                </c:pt>
                <c:pt idx="3206">
                  <c:v>18.545684494000003</c:v>
                </c:pt>
                <c:pt idx="3207">
                  <c:v>18.535504657000001</c:v>
                </c:pt>
                <c:pt idx="3208">
                  <c:v>18.521433445000003</c:v>
                </c:pt>
                <c:pt idx="3209">
                  <c:v>18.571803403000001</c:v>
                </c:pt>
                <c:pt idx="3210">
                  <c:v>18.548081581000002</c:v>
                </c:pt>
                <c:pt idx="3211">
                  <c:v>18.589018846000002</c:v>
                </c:pt>
                <c:pt idx="3212">
                  <c:v>18.562650889000004</c:v>
                </c:pt>
                <c:pt idx="3213">
                  <c:v>18.564767797000002</c:v>
                </c:pt>
                <c:pt idx="3214">
                  <c:v>18.569281791999998</c:v>
                </c:pt>
                <c:pt idx="3215">
                  <c:v>18.579212581</c:v>
                </c:pt>
                <c:pt idx="3216">
                  <c:v>18.587866999000003</c:v>
                </c:pt>
                <c:pt idx="3217">
                  <c:v>18.569250661000002</c:v>
                </c:pt>
                <c:pt idx="3218">
                  <c:v>18.550136227000003</c:v>
                </c:pt>
                <c:pt idx="3219">
                  <c:v>18.582948301000002</c:v>
                </c:pt>
                <c:pt idx="3220">
                  <c:v>18.56112547</c:v>
                </c:pt>
                <c:pt idx="3221">
                  <c:v>18.607137088000002</c:v>
                </c:pt>
                <c:pt idx="3222">
                  <c:v>18.561623566000002</c:v>
                </c:pt>
                <c:pt idx="3223">
                  <c:v>18.600194875</c:v>
                </c:pt>
                <c:pt idx="3224">
                  <c:v>18.570838342000002</c:v>
                </c:pt>
                <c:pt idx="3225">
                  <c:v>18.595307308000002</c:v>
                </c:pt>
                <c:pt idx="3226">
                  <c:v>18.605082442000004</c:v>
                </c:pt>
                <c:pt idx="3227">
                  <c:v>18.616538649999999</c:v>
                </c:pt>
                <c:pt idx="3228">
                  <c:v>18.620959252000002</c:v>
                </c:pt>
                <c:pt idx="3229">
                  <c:v>18.644276371000004</c:v>
                </c:pt>
                <c:pt idx="3230">
                  <c:v>18.631357006000002</c:v>
                </c:pt>
                <c:pt idx="3231">
                  <c:v>18.638952970000002</c:v>
                </c:pt>
                <c:pt idx="3232">
                  <c:v>18.644681074000001</c:v>
                </c:pt>
                <c:pt idx="3233">
                  <c:v>18.660433360000003</c:v>
                </c:pt>
                <c:pt idx="3234">
                  <c:v>18.666441643000002</c:v>
                </c:pt>
                <c:pt idx="3235">
                  <c:v>18.63833035</c:v>
                </c:pt>
                <c:pt idx="3236">
                  <c:v>18.663702115000003</c:v>
                </c:pt>
                <c:pt idx="3237">
                  <c:v>18.673664035000002</c:v>
                </c:pt>
                <c:pt idx="3238">
                  <c:v>18.680543986000004</c:v>
                </c:pt>
                <c:pt idx="3239">
                  <c:v>18.665756761000001</c:v>
                </c:pt>
                <c:pt idx="3240">
                  <c:v>18.658223059000001</c:v>
                </c:pt>
                <c:pt idx="3241">
                  <c:v>18.694552936000001</c:v>
                </c:pt>
                <c:pt idx="3242">
                  <c:v>18.693152041000001</c:v>
                </c:pt>
                <c:pt idx="3243">
                  <c:v>18.700467826000001</c:v>
                </c:pt>
                <c:pt idx="3244">
                  <c:v>18.688980487000002</c:v>
                </c:pt>
                <c:pt idx="3245">
                  <c:v>18.675656418999999</c:v>
                </c:pt>
                <c:pt idx="3246">
                  <c:v>18.681976012000003</c:v>
                </c:pt>
                <c:pt idx="3247">
                  <c:v>18.679703449000002</c:v>
                </c:pt>
                <c:pt idx="3248">
                  <c:v>18.661834254999999</c:v>
                </c:pt>
                <c:pt idx="3249">
                  <c:v>18.674473441</c:v>
                </c:pt>
                <c:pt idx="3250">
                  <c:v>18.638174695</c:v>
                </c:pt>
                <c:pt idx="3251">
                  <c:v>18.706507240000001</c:v>
                </c:pt>
                <c:pt idx="3252">
                  <c:v>18.691657753000001</c:v>
                </c:pt>
                <c:pt idx="3253">
                  <c:v>18.697697167000001</c:v>
                </c:pt>
                <c:pt idx="3254">
                  <c:v>18.697697167000001</c:v>
                </c:pt>
                <c:pt idx="3255">
                  <c:v>18.719395474000002</c:v>
                </c:pt>
                <c:pt idx="3256">
                  <c:v>18.722975539000004</c:v>
                </c:pt>
                <c:pt idx="3257">
                  <c:v>18.727956499000001</c:v>
                </c:pt>
                <c:pt idx="3258">
                  <c:v>18.695642521</c:v>
                </c:pt>
                <c:pt idx="3259">
                  <c:v>18.739350444999999</c:v>
                </c:pt>
                <c:pt idx="3260">
                  <c:v>18.741965449000002</c:v>
                </c:pt>
                <c:pt idx="3261">
                  <c:v>18.721948216000001</c:v>
                </c:pt>
                <c:pt idx="3262">
                  <c:v>18.755787613000003</c:v>
                </c:pt>
                <c:pt idx="3263">
                  <c:v>18.745607776</c:v>
                </c:pt>
                <c:pt idx="3264">
                  <c:v>18.716095588000002</c:v>
                </c:pt>
                <c:pt idx="3265">
                  <c:v>18.772442697999999</c:v>
                </c:pt>
                <c:pt idx="3266">
                  <c:v>18.741498484000001</c:v>
                </c:pt>
                <c:pt idx="3267">
                  <c:v>18.760270476999999</c:v>
                </c:pt>
                <c:pt idx="3268">
                  <c:v>18.782840452000002</c:v>
                </c:pt>
                <c:pt idx="3269">
                  <c:v>18.753888622000002</c:v>
                </c:pt>
                <c:pt idx="3270">
                  <c:v>18.780443365000004</c:v>
                </c:pt>
                <c:pt idx="3271">
                  <c:v>18.771228589</c:v>
                </c:pt>
                <c:pt idx="3272">
                  <c:v>18.774341689</c:v>
                </c:pt>
                <c:pt idx="3273">
                  <c:v>18.764659948000002</c:v>
                </c:pt>
                <c:pt idx="3274">
                  <c:v>18.792273144999999</c:v>
                </c:pt>
                <c:pt idx="3275">
                  <c:v>18.806500012000001</c:v>
                </c:pt>
                <c:pt idx="3276">
                  <c:v>18.800771907999998</c:v>
                </c:pt>
                <c:pt idx="3277">
                  <c:v>18.806313226</c:v>
                </c:pt>
                <c:pt idx="3278">
                  <c:v>18.807340549000003</c:v>
                </c:pt>
                <c:pt idx="3279">
                  <c:v>18.784303608999998</c:v>
                </c:pt>
                <c:pt idx="3280">
                  <c:v>18.821660809000001</c:v>
                </c:pt>
                <c:pt idx="3281">
                  <c:v>18.775742584000003</c:v>
                </c:pt>
                <c:pt idx="3282">
                  <c:v>18.809768767000001</c:v>
                </c:pt>
                <c:pt idx="3283">
                  <c:v>18.800304943</c:v>
                </c:pt>
                <c:pt idx="3284">
                  <c:v>18.806033047000003</c:v>
                </c:pt>
                <c:pt idx="3285">
                  <c:v>18.807527335</c:v>
                </c:pt>
                <c:pt idx="3286">
                  <c:v>18.810764959</c:v>
                </c:pt>
                <c:pt idx="3287">
                  <c:v>18.806406619000004</c:v>
                </c:pt>
                <c:pt idx="3288">
                  <c:v>18.824649385000001</c:v>
                </c:pt>
                <c:pt idx="3289">
                  <c:v>18.823404145000001</c:v>
                </c:pt>
                <c:pt idx="3290">
                  <c:v>18.812477164000001</c:v>
                </c:pt>
                <c:pt idx="3291">
                  <c:v>18.771415375000004</c:v>
                </c:pt>
                <c:pt idx="3292">
                  <c:v>18.802110541000001</c:v>
                </c:pt>
                <c:pt idx="3293">
                  <c:v>18.806095309</c:v>
                </c:pt>
                <c:pt idx="3294">
                  <c:v>18.816524193999999</c:v>
                </c:pt>
                <c:pt idx="3295">
                  <c:v>18.814064845000001</c:v>
                </c:pt>
                <c:pt idx="3296">
                  <c:v>18.833085886000003</c:v>
                </c:pt>
                <c:pt idx="3297">
                  <c:v>18.843016675000001</c:v>
                </c:pt>
                <c:pt idx="3298">
                  <c:v>18.852698415999999</c:v>
                </c:pt>
                <c:pt idx="3299">
                  <c:v>18.830470882</c:v>
                </c:pt>
                <c:pt idx="3300">
                  <c:v>18.838533811000001</c:v>
                </c:pt>
                <c:pt idx="3301">
                  <c:v>18.876451369000002</c:v>
                </c:pt>
                <c:pt idx="3302">
                  <c:v>18.882584176000002</c:v>
                </c:pt>
                <c:pt idx="3303">
                  <c:v>18.870878919999999</c:v>
                </c:pt>
                <c:pt idx="3304">
                  <c:v>18.854815324</c:v>
                </c:pt>
                <c:pt idx="3305">
                  <c:v>18.897246877000001</c:v>
                </c:pt>
                <c:pt idx="3306">
                  <c:v>18.897122353</c:v>
                </c:pt>
                <c:pt idx="3307">
                  <c:v>18.906959749000002</c:v>
                </c:pt>
                <c:pt idx="3308">
                  <c:v>18.884078463999998</c:v>
                </c:pt>
                <c:pt idx="3309">
                  <c:v>18.915116071</c:v>
                </c:pt>
                <c:pt idx="3310">
                  <c:v>18.928097698000002</c:v>
                </c:pt>
                <c:pt idx="3311">
                  <c:v>18.905652247000003</c:v>
                </c:pt>
                <c:pt idx="3312">
                  <c:v>18.917108455000001</c:v>
                </c:pt>
                <c:pt idx="3313">
                  <c:v>18.944597128000002</c:v>
                </c:pt>
                <c:pt idx="3314">
                  <c:v>18.944503735000001</c:v>
                </c:pt>
                <c:pt idx="3315">
                  <c:v>18.966918055000001</c:v>
                </c:pt>
                <c:pt idx="3316">
                  <c:v>18.967820854000003</c:v>
                </c:pt>
                <c:pt idx="3317">
                  <c:v>18.972334848999999</c:v>
                </c:pt>
                <c:pt idx="3318">
                  <c:v>18.987464514999999</c:v>
                </c:pt>
                <c:pt idx="3319">
                  <c:v>18.994344466000001</c:v>
                </c:pt>
                <c:pt idx="3320">
                  <c:v>18.977627119000001</c:v>
                </c:pt>
                <c:pt idx="3321">
                  <c:v>19.000041439000004</c:v>
                </c:pt>
                <c:pt idx="3322">
                  <c:v>19.003341325000001</c:v>
                </c:pt>
                <c:pt idx="3323">
                  <c:v>18.999481080999999</c:v>
                </c:pt>
                <c:pt idx="3324">
                  <c:v>19.003247932000001</c:v>
                </c:pt>
                <c:pt idx="3325">
                  <c:v>18.953749642000002</c:v>
                </c:pt>
                <c:pt idx="3326">
                  <c:v>19.006827997000002</c:v>
                </c:pt>
                <c:pt idx="3327">
                  <c:v>18.993690715</c:v>
                </c:pt>
                <c:pt idx="3328">
                  <c:v>18.976444141000002</c:v>
                </c:pt>
                <c:pt idx="3329">
                  <c:v>18.997737745000002</c:v>
                </c:pt>
                <c:pt idx="3330">
                  <c:v>19.013490031000003</c:v>
                </c:pt>
                <c:pt idx="3331">
                  <c:v>18.985627785999998</c:v>
                </c:pt>
                <c:pt idx="3332">
                  <c:v>19.006267639000001</c:v>
                </c:pt>
                <c:pt idx="3333">
                  <c:v>19.039048581999999</c:v>
                </c:pt>
                <c:pt idx="3334">
                  <c:v>19.007263830999999</c:v>
                </c:pt>
                <c:pt idx="3335">
                  <c:v>19.036433578</c:v>
                </c:pt>
                <c:pt idx="3336">
                  <c:v>19.027063147000003</c:v>
                </c:pt>
                <c:pt idx="3337">
                  <c:v>19.055983846</c:v>
                </c:pt>
                <c:pt idx="3338">
                  <c:v>19.013521162</c:v>
                </c:pt>
                <c:pt idx="3339">
                  <c:v>19.003808290000002</c:v>
                </c:pt>
                <c:pt idx="3340">
                  <c:v>19.038861796000003</c:v>
                </c:pt>
                <c:pt idx="3341">
                  <c:v>19.014859795</c:v>
                </c:pt>
                <c:pt idx="3342">
                  <c:v>19.045492699</c:v>
                </c:pt>
                <c:pt idx="3343">
                  <c:v>19.060528972</c:v>
                </c:pt>
                <c:pt idx="3344">
                  <c:v>19.055205571000002</c:v>
                </c:pt>
                <c:pt idx="3345">
                  <c:v>19.047329428000001</c:v>
                </c:pt>
                <c:pt idx="3346">
                  <c:v>19.001006500000003</c:v>
                </c:pt>
                <c:pt idx="3347">
                  <c:v>19.084966807000001</c:v>
                </c:pt>
                <c:pt idx="3348">
                  <c:v>19.086118654</c:v>
                </c:pt>
                <c:pt idx="3349">
                  <c:v>19.052061340000002</c:v>
                </c:pt>
                <c:pt idx="3350">
                  <c:v>19.071362560000001</c:v>
                </c:pt>
                <c:pt idx="3351">
                  <c:v>19.080764122000001</c:v>
                </c:pt>
                <c:pt idx="3352">
                  <c:v>19.105606659999999</c:v>
                </c:pt>
                <c:pt idx="3353">
                  <c:v>19.046582283999999</c:v>
                </c:pt>
                <c:pt idx="3354">
                  <c:v>19.048450144</c:v>
                </c:pt>
                <c:pt idx="3355">
                  <c:v>19.086679012000001</c:v>
                </c:pt>
                <c:pt idx="3356">
                  <c:v>19.093808011</c:v>
                </c:pt>
                <c:pt idx="3357">
                  <c:v>19.065852373000002</c:v>
                </c:pt>
                <c:pt idx="3358">
                  <c:v>19.100687962000002</c:v>
                </c:pt>
                <c:pt idx="3359">
                  <c:v>19.110089524000003</c:v>
                </c:pt>
                <c:pt idx="3360">
                  <c:v>19.069370176000003</c:v>
                </c:pt>
                <c:pt idx="3361">
                  <c:v>19.090850566</c:v>
                </c:pt>
                <c:pt idx="3362">
                  <c:v>19.105575529000003</c:v>
                </c:pt>
                <c:pt idx="3363">
                  <c:v>19.105451005000003</c:v>
                </c:pt>
                <c:pt idx="3364">
                  <c:v>19.136239564</c:v>
                </c:pt>
                <c:pt idx="3365">
                  <c:v>19.131102949000002</c:v>
                </c:pt>
                <c:pt idx="3366">
                  <c:v>19.150217383000001</c:v>
                </c:pt>
                <c:pt idx="3367">
                  <c:v>19.092718426000001</c:v>
                </c:pt>
                <c:pt idx="3368">
                  <c:v>19.127460622000001</c:v>
                </c:pt>
                <c:pt idx="3369">
                  <c:v>19.097170159000001</c:v>
                </c:pt>
                <c:pt idx="3370">
                  <c:v>19.133406643000001</c:v>
                </c:pt>
                <c:pt idx="3371">
                  <c:v>19.139259271</c:v>
                </c:pt>
                <c:pt idx="3372">
                  <c:v>19.136301826</c:v>
                </c:pt>
                <c:pt idx="3373">
                  <c:v>19.128519076000003</c:v>
                </c:pt>
                <c:pt idx="3374">
                  <c:v>19.129328482000002</c:v>
                </c:pt>
                <c:pt idx="3375">
                  <c:v>19.166125324000003</c:v>
                </c:pt>
                <c:pt idx="3376">
                  <c:v>19.168117708</c:v>
                </c:pt>
                <c:pt idx="3377">
                  <c:v>19.188383989000002</c:v>
                </c:pt>
                <c:pt idx="3378">
                  <c:v>19.139446057000001</c:v>
                </c:pt>
                <c:pt idx="3379">
                  <c:v>19.178422069</c:v>
                </c:pt>
                <c:pt idx="3380">
                  <c:v>19.132192534000001</c:v>
                </c:pt>
                <c:pt idx="3381">
                  <c:v>19.162949961999999</c:v>
                </c:pt>
                <c:pt idx="3382">
                  <c:v>19.169331817</c:v>
                </c:pt>
                <c:pt idx="3383">
                  <c:v>19.148318392</c:v>
                </c:pt>
                <c:pt idx="3384">
                  <c:v>19.154451199</c:v>
                </c:pt>
                <c:pt idx="3385">
                  <c:v>19.150123990000001</c:v>
                </c:pt>
                <c:pt idx="3386">
                  <c:v>19.16039722</c:v>
                </c:pt>
                <c:pt idx="3387">
                  <c:v>19.202392939000003</c:v>
                </c:pt>
                <c:pt idx="3388">
                  <c:v>19.223188447000002</c:v>
                </c:pt>
                <c:pt idx="3389">
                  <c:v>19.215903793000003</c:v>
                </c:pt>
                <c:pt idx="3390">
                  <c:v>19.223562019000003</c:v>
                </c:pt>
                <c:pt idx="3391">
                  <c:v>19.204821157000001</c:v>
                </c:pt>
                <c:pt idx="3392">
                  <c:v>19.219390465000004</c:v>
                </c:pt>
                <c:pt idx="3393">
                  <c:v>19.212852955000002</c:v>
                </c:pt>
                <c:pt idx="3394">
                  <c:v>19.247688543999999</c:v>
                </c:pt>
                <c:pt idx="3395">
                  <c:v>19.251517657000001</c:v>
                </c:pt>
                <c:pt idx="3396">
                  <c:v>19.251019561</c:v>
                </c:pt>
                <c:pt idx="3397">
                  <c:v>19.291645515999999</c:v>
                </c:pt>
                <c:pt idx="3398">
                  <c:v>19.267114288000002</c:v>
                </c:pt>
                <c:pt idx="3399">
                  <c:v>19.262942733999999</c:v>
                </c:pt>
                <c:pt idx="3400">
                  <c:v>19.288812595</c:v>
                </c:pt>
                <c:pt idx="3401">
                  <c:v>19.304813929000002</c:v>
                </c:pt>
                <c:pt idx="3402">
                  <c:v>19.262133328000001</c:v>
                </c:pt>
                <c:pt idx="3403">
                  <c:v>19.31636353</c:v>
                </c:pt>
                <c:pt idx="3404">
                  <c:v>19.316456923000001</c:v>
                </c:pt>
                <c:pt idx="3405">
                  <c:v>19.321749193000002</c:v>
                </c:pt>
                <c:pt idx="3406">
                  <c:v>19.321437883000002</c:v>
                </c:pt>
                <c:pt idx="3407">
                  <c:v>19.344381430000002</c:v>
                </c:pt>
                <c:pt idx="3408">
                  <c:v>19.352039656000002</c:v>
                </c:pt>
                <c:pt idx="3409">
                  <c:v>19.364180746000002</c:v>
                </c:pt>
                <c:pt idx="3410">
                  <c:v>19.362437409999998</c:v>
                </c:pt>
                <c:pt idx="3411">
                  <c:v>19.407515098000001</c:v>
                </c:pt>
                <c:pt idx="3412">
                  <c:v>19.390735489000001</c:v>
                </c:pt>
                <c:pt idx="3413">
                  <c:v>19.385474350000003</c:v>
                </c:pt>
                <c:pt idx="3414">
                  <c:v>19.404775570000002</c:v>
                </c:pt>
                <c:pt idx="3415">
                  <c:v>19.422738157000001</c:v>
                </c:pt>
                <c:pt idx="3416">
                  <c:v>19.405367059</c:v>
                </c:pt>
                <c:pt idx="3417">
                  <c:v>19.459690653999999</c:v>
                </c:pt>
                <c:pt idx="3418">
                  <c:v>19.481638009000001</c:v>
                </c:pt>
                <c:pt idx="3419">
                  <c:v>19.464765007</c:v>
                </c:pt>
                <c:pt idx="3420">
                  <c:v>19.494432849999999</c:v>
                </c:pt>
                <c:pt idx="3421">
                  <c:v>19.483038904000001</c:v>
                </c:pt>
                <c:pt idx="3422">
                  <c:v>19.465574412999999</c:v>
                </c:pt>
                <c:pt idx="3423">
                  <c:v>19.517781100000001</c:v>
                </c:pt>
                <c:pt idx="3424">
                  <c:v>19.534591840000001</c:v>
                </c:pt>
                <c:pt idx="3425">
                  <c:v>19.531291954000004</c:v>
                </c:pt>
                <c:pt idx="3426">
                  <c:v>19.533035290000001</c:v>
                </c:pt>
                <c:pt idx="3427">
                  <c:v>19.536895534000003</c:v>
                </c:pt>
                <c:pt idx="3428">
                  <c:v>19.575778152999998</c:v>
                </c:pt>
                <c:pt idx="3429">
                  <c:v>19.549908292000001</c:v>
                </c:pt>
                <c:pt idx="3430">
                  <c:v>19.560337177000001</c:v>
                </c:pt>
                <c:pt idx="3431">
                  <c:v>19.579264824999999</c:v>
                </c:pt>
                <c:pt idx="3432">
                  <c:v>19.603733791</c:v>
                </c:pt>
                <c:pt idx="3433">
                  <c:v>19.59156157</c:v>
                </c:pt>
                <c:pt idx="3434">
                  <c:v>19.631160202000004</c:v>
                </c:pt>
                <c:pt idx="3435">
                  <c:v>19.644826711</c:v>
                </c:pt>
                <c:pt idx="3436">
                  <c:v>19.690495888000001</c:v>
                </c:pt>
                <c:pt idx="3437">
                  <c:v>19.634304433000004</c:v>
                </c:pt>
                <c:pt idx="3438">
                  <c:v>19.680814147000003</c:v>
                </c:pt>
                <c:pt idx="3439">
                  <c:v>19.648967134000003</c:v>
                </c:pt>
                <c:pt idx="3440">
                  <c:v>19.656189525999999</c:v>
                </c:pt>
                <c:pt idx="3441">
                  <c:v>19.669482463000001</c:v>
                </c:pt>
                <c:pt idx="3442">
                  <c:v>19.685763976</c:v>
                </c:pt>
                <c:pt idx="3443">
                  <c:v>19.708676392000001</c:v>
                </c:pt>
                <c:pt idx="3444">
                  <c:v>19.749520264000001</c:v>
                </c:pt>
                <c:pt idx="3445">
                  <c:v>19.711571575000001</c:v>
                </c:pt>
                <c:pt idx="3446">
                  <c:v>19.723183438</c:v>
                </c:pt>
                <c:pt idx="3447">
                  <c:v>19.736725422999999</c:v>
                </c:pt>
                <c:pt idx="3448">
                  <c:v>19.759949149000001</c:v>
                </c:pt>
                <c:pt idx="3449">
                  <c:v>19.754563486000002</c:v>
                </c:pt>
                <c:pt idx="3450">
                  <c:v>19.803968383000001</c:v>
                </c:pt>
                <c:pt idx="3451">
                  <c:v>19.799516650000001</c:v>
                </c:pt>
                <c:pt idx="3452">
                  <c:v>19.814023696</c:v>
                </c:pt>
                <c:pt idx="3453">
                  <c:v>19.795469620000002</c:v>
                </c:pt>
                <c:pt idx="3454">
                  <c:v>19.814459530000001</c:v>
                </c:pt>
                <c:pt idx="3455">
                  <c:v>19.812124705000002</c:v>
                </c:pt>
                <c:pt idx="3456">
                  <c:v>19.898419837000002</c:v>
                </c:pt>
                <c:pt idx="3457">
                  <c:v>19.850758276000004</c:v>
                </c:pt>
                <c:pt idx="3458">
                  <c:v>19.882978861000002</c:v>
                </c:pt>
                <c:pt idx="3459">
                  <c:v>19.902311212000001</c:v>
                </c:pt>
                <c:pt idx="3460">
                  <c:v>19.890170122000001</c:v>
                </c:pt>
                <c:pt idx="3461">
                  <c:v>19.878776176000002</c:v>
                </c:pt>
                <c:pt idx="3462">
                  <c:v>19.947575686</c:v>
                </c:pt>
                <c:pt idx="3463">
                  <c:v>19.918250283999999</c:v>
                </c:pt>
                <c:pt idx="3464">
                  <c:v>19.978551030999999</c:v>
                </c:pt>
                <c:pt idx="3465">
                  <c:v>19.931761138000002</c:v>
                </c:pt>
                <c:pt idx="3466">
                  <c:v>19.934095963000001</c:v>
                </c:pt>
                <c:pt idx="3467">
                  <c:v>19.978582162000002</c:v>
                </c:pt>
                <c:pt idx="3468">
                  <c:v>20.004981250000004</c:v>
                </c:pt>
                <c:pt idx="3469">
                  <c:v>19.942937167000004</c:v>
                </c:pt>
                <c:pt idx="3470">
                  <c:v>20.003580355</c:v>
                </c:pt>
                <c:pt idx="3471">
                  <c:v>19.985804554000001</c:v>
                </c:pt>
                <c:pt idx="3472">
                  <c:v>19.993182601000001</c:v>
                </c:pt>
                <c:pt idx="3473">
                  <c:v>20.028236107000001</c:v>
                </c:pt>
                <c:pt idx="3474">
                  <c:v>20.049841020999999</c:v>
                </c:pt>
                <c:pt idx="3475">
                  <c:v>20.032096351</c:v>
                </c:pt>
                <c:pt idx="3476">
                  <c:v>20.041653568000001</c:v>
                </c:pt>
                <c:pt idx="3477">
                  <c:v>20.025901282</c:v>
                </c:pt>
                <c:pt idx="3478">
                  <c:v>20.064067888</c:v>
                </c:pt>
                <c:pt idx="3479">
                  <c:v>20.069702598999999</c:v>
                </c:pt>
                <c:pt idx="3480">
                  <c:v>20.075275048000002</c:v>
                </c:pt>
                <c:pt idx="3481">
                  <c:v>20.102950506999999</c:v>
                </c:pt>
                <c:pt idx="3482">
                  <c:v>20.090933940999999</c:v>
                </c:pt>
                <c:pt idx="3483">
                  <c:v>20.095012101999998</c:v>
                </c:pt>
                <c:pt idx="3484">
                  <c:v>20.127575128000004</c:v>
                </c:pt>
                <c:pt idx="3485">
                  <c:v>20.140152052000001</c:v>
                </c:pt>
                <c:pt idx="3486">
                  <c:v>20.129069416</c:v>
                </c:pt>
                <c:pt idx="3487">
                  <c:v>20.151421473999999</c:v>
                </c:pt>
                <c:pt idx="3488">
                  <c:v>20.176544191000001</c:v>
                </c:pt>
                <c:pt idx="3489">
                  <c:v>20.180061994000003</c:v>
                </c:pt>
                <c:pt idx="3490">
                  <c:v>20.182676998000002</c:v>
                </c:pt>
                <c:pt idx="3491">
                  <c:v>20.185198609</c:v>
                </c:pt>
                <c:pt idx="3492">
                  <c:v>20.197682140000001</c:v>
                </c:pt>
                <c:pt idx="3493">
                  <c:v>20.210352457000003</c:v>
                </c:pt>
                <c:pt idx="3494">
                  <c:v>20.239771252000001</c:v>
                </c:pt>
                <c:pt idx="3495">
                  <c:v>20.264146825000001</c:v>
                </c:pt>
                <c:pt idx="3496">
                  <c:v>20.222306760999999</c:v>
                </c:pt>
                <c:pt idx="3497">
                  <c:v>20.275167199000002</c:v>
                </c:pt>
                <c:pt idx="3498">
                  <c:v>20.300850274000002</c:v>
                </c:pt>
                <c:pt idx="3499">
                  <c:v>20.245872928000001</c:v>
                </c:pt>
                <c:pt idx="3500">
                  <c:v>20.297394733000001</c:v>
                </c:pt>
                <c:pt idx="3501">
                  <c:v>20.284008403000001</c:v>
                </c:pt>
                <c:pt idx="3502">
                  <c:v>20.303247361</c:v>
                </c:pt>
                <c:pt idx="3503">
                  <c:v>20.296958899</c:v>
                </c:pt>
                <c:pt idx="3504">
                  <c:v>20.321209948000003</c:v>
                </c:pt>
                <c:pt idx="3505">
                  <c:v>20.340168727000002</c:v>
                </c:pt>
                <c:pt idx="3506">
                  <c:v>20.348916538000001</c:v>
                </c:pt>
                <c:pt idx="3507">
                  <c:v>20.395955479000001</c:v>
                </c:pt>
                <c:pt idx="3508">
                  <c:v>20.380919206000002</c:v>
                </c:pt>
                <c:pt idx="3509">
                  <c:v>20.413108660000002</c:v>
                </c:pt>
                <c:pt idx="3510">
                  <c:v>20.428051540000002</c:v>
                </c:pt>
                <c:pt idx="3511">
                  <c:v>20.444800017999999</c:v>
                </c:pt>
                <c:pt idx="3512">
                  <c:v>20.475090480999999</c:v>
                </c:pt>
                <c:pt idx="3513">
                  <c:v>20.431724998</c:v>
                </c:pt>
                <c:pt idx="3514">
                  <c:v>20.445765079000001</c:v>
                </c:pt>
                <c:pt idx="3515">
                  <c:v>20.489006037999999</c:v>
                </c:pt>
                <c:pt idx="3516">
                  <c:v>20.481316680999999</c:v>
                </c:pt>
                <c:pt idx="3517">
                  <c:v>20.517833344000003</c:v>
                </c:pt>
                <c:pt idx="3518">
                  <c:v>20.506844101000002</c:v>
                </c:pt>
                <c:pt idx="3519">
                  <c:v>20.507715769000001</c:v>
                </c:pt>
                <c:pt idx="3520">
                  <c:v>20.523530316999999</c:v>
                </c:pt>
                <c:pt idx="3521">
                  <c:v>20.525771749000004</c:v>
                </c:pt>
                <c:pt idx="3522">
                  <c:v>20.544325825000001</c:v>
                </c:pt>
                <c:pt idx="3523">
                  <c:v>20.552451016000003</c:v>
                </c:pt>
                <c:pt idx="3524">
                  <c:v>20.512914646000002</c:v>
                </c:pt>
                <c:pt idx="3525">
                  <c:v>20.578383139000003</c:v>
                </c:pt>
                <c:pt idx="3526">
                  <c:v>20.561385612999999</c:v>
                </c:pt>
                <c:pt idx="3527">
                  <c:v>20.622931600000001</c:v>
                </c:pt>
                <c:pt idx="3528">
                  <c:v>20.611350868000002</c:v>
                </c:pt>
                <c:pt idx="3529">
                  <c:v>20.624457019000001</c:v>
                </c:pt>
                <c:pt idx="3530">
                  <c:v>20.639742340000002</c:v>
                </c:pt>
                <c:pt idx="3531">
                  <c:v>20.638652754999999</c:v>
                </c:pt>
                <c:pt idx="3532">
                  <c:v>20.647836400000003</c:v>
                </c:pt>
                <c:pt idx="3533">
                  <c:v>20.636566978000001</c:v>
                </c:pt>
                <c:pt idx="3534">
                  <c:v>20.661969874</c:v>
                </c:pt>
                <c:pt idx="3535">
                  <c:v>20.680492819000001</c:v>
                </c:pt>
                <c:pt idx="3536">
                  <c:v>20.657362486</c:v>
                </c:pt>
                <c:pt idx="3537">
                  <c:v>20.633640664000001</c:v>
                </c:pt>
                <c:pt idx="3538">
                  <c:v>20.676757099</c:v>
                </c:pt>
                <c:pt idx="3539">
                  <c:v>20.715328407999998</c:v>
                </c:pt>
                <c:pt idx="3540">
                  <c:v>20.737960645000001</c:v>
                </c:pt>
                <c:pt idx="3541">
                  <c:v>20.726691223000003</c:v>
                </c:pt>
                <c:pt idx="3542">
                  <c:v>20.773200937000002</c:v>
                </c:pt>
                <c:pt idx="3543">
                  <c:v>20.763705982000001</c:v>
                </c:pt>
                <c:pt idx="3544">
                  <c:v>20.775255583</c:v>
                </c:pt>
                <c:pt idx="3545">
                  <c:v>20.776314037000002</c:v>
                </c:pt>
                <c:pt idx="3546">
                  <c:v>20.794743589000003</c:v>
                </c:pt>
                <c:pt idx="3547">
                  <c:v>20.792439895000001</c:v>
                </c:pt>
                <c:pt idx="3548">
                  <c:v>20.779396005999999</c:v>
                </c:pt>
                <c:pt idx="3549">
                  <c:v>20.807538430000001</c:v>
                </c:pt>
                <c:pt idx="3550">
                  <c:v>20.847105931000002</c:v>
                </c:pt>
                <c:pt idx="3551">
                  <c:v>20.782758154</c:v>
                </c:pt>
                <c:pt idx="3552">
                  <c:v>20.820613450000003</c:v>
                </c:pt>
                <c:pt idx="3553">
                  <c:v>20.823259585000002</c:v>
                </c:pt>
                <c:pt idx="3554">
                  <c:v>20.837642107000001</c:v>
                </c:pt>
                <c:pt idx="3555">
                  <c:v>20.866500544000001</c:v>
                </c:pt>
                <c:pt idx="3556">
                  <c:v>20.860834702000002</c:v>
                </c:pt>
                <c:pt idx="3557">
                  <c:v>20.921882593000003</c:v>
                </c:pt>
                <c:pt idx="3558">
                  <c:v>20.908963228000001</c:v>
                </c:pt>
                <c:pt idx="3559">
                  <c:v>20.903608696000003</c:v>
                </c:pt>
                <c:pt idx="3560">
                  <c:v>20.896292911000003</c:v>
                </c:pt>
                <c:pt idx="3561">
                  <c:v>20.915127166000001</c:v>
                </c:pt>
                <c:pt idx="3562">
                  <c:v>20.923781584</c:v>
                </c:pt>
                <c:pt idx="3563">
                  <c:v>20.932373740000003</c:v>
                </c:pt>
                <c:pt idx="3564">
                  <c:v>20.964781111000001</c:v>
                </c:pt>
                <c:pt idx="3565">
                  <c:v>20.959986937</c:v>
                </c:pt>
                <c:pt idx="3566">
                  <c:v>20.979412680999999</c:v>
                </c:pt>
                <c:pt idx="3567">
                  <c:v>20.958554911</c:v>
                </c:pt>
                <c:pt idx="3568">
                  <c:v>20.984082331</c:v>
                </c:pt>
                <c:pt idx="3569">
                  <c:v>20.992985796999999</c:v>
                </c:pt>
                <c:pt idx="3570">
                  <c:v>20.995538539000002</c:v>
                </c:pt>
                <c:pt idx="3571">
                  <c:v>21.022560247000001</c:v>
                </c:pt>
                <c:pt idx="3572">
                  <c:v>21.011353087000003</c:v>
                </c:pt>
                <c:pt idx="3573">
                  <c:v>21.043075576000003</c:v>
                </c:pt>
                <c:pt idx="3574">
                  <c:v>21.026358229000003</c:v>
                </c:pt>
                <c:pt idx="3575">
                  <c:v>21.036787114000003</c:v>
                </c:pt>
                <c:pt idx="3576">
                  <c:v>21.064275787</c:v>
                </c:pt>
                <c:pt idx="3577">
                  <c:v>21.075918780999999</c:v>
                </c:pt>
                <c:pt idx="3578">
                  <c:v>21.072743419000002</c:v>
                </c:pt>
                <c:pt idx="3579">
                  <c:v>21.090425827000001</c:v>
                </c:pt>
                <c:pt idx="3580">
                  <c:v>21.092293687000002</c:v>
                </c:pt>
                <c:pt idx="3581">
                  <c:v>21.036787114000003</c:v>
                </c:pt>
                <c:pt idx="3582">
                  <c:v>21.110069488000001</c:v>
                </c:pt>
                <c:pt idx="3583">
                  <c:v>21.163085581000001</c:v>
                </c:pt>
                <c:pt idx="3584">
                  <c:v>21.168253327000002</c:v>
                </c:pt>
                <c:pt idx="3585">
                  <c:v>21.136499706999999</c:v>
                </c:pt>
                <c:pt idx="3586">
                  <c:v>21.174137086000002</c:v>
                </c:pt>
                <c:pt idx="3587">
                  <c:v>21.14748895</c:v>
                </c:pt>
                <c:pt idx="3588">
                  <c:v>21.187616809000001</c:v>
                </c:pt>
                <c:pt idx="3589">
                  <c:v>21.196675930000001</c:v>
                </c:pt>
                <c:pt idx="3590">
                  <c:v>21.22033549</c:v>
                </c:pt>
                <c:pt idx="3591">
                  <c:v>21.236212300000002</c:v>
                </c:pt>
                <c:pt idx="3592">
                  <c:v>21.232663366000001</c:v>
                </c:pt>
                <c:pt idx="3593">
                  <c:v>21.219152512000001</c:v>
                </c:pt>
                <c:pt idx="3594">
                  <c:v>21.257070070000001</c:v>
                </c:pt>
                <c:pt idx="3595">
                  <c:v>21.266378239000002</c:v>
                </c:pt>
                <c:pt idx="3596">
                  <c:v>21.293586733000001</c:v>
                </c:pt>
                <c:pt idx="3597">
                  <c:v>21.275032657000001</c:v>
                </c:pt>
                <c:pt idx="3598">
                  <c:v>21.304295797000002</c:v>
                </c:pt>
                <c:pt idx="3599">
                  <c:v>21.327021427000002</c:v>
                </c:pt>
                <c:pt idx="3600">
                  <c:v>21.321386715999999</c:v>
                </c:pt>
                <c:pt idx="3601">
                  <c:v>21.326959165000002</c:v>
                </c:pt>
                <c:pt idx="3602">
                  <c:v>21.34579342</c:v>
                </c:pt>
                <c:pt idx="3603">
                  <c:v>21.354634623999999</c:v>
                </c:pt>
                <c:pt idx="3604">
                  <c:v>21.347785804000001</c:v>
                </c:pt>
                <c:pt idx="3605">
                  <c:v>21.376239538000004</c:v>
                </c:pt>
                <c:pt idx="3606">
                  <c:v>21.379850734000001</c:v>
                </c:pt>
                <c:pt idx="3607">
                  <c:v>21.387446697999998</c:v>
                </c:pt>
                <c:pt idx="3608">
                  <c:v>21.408709171000002</c:v>
                </c:pt>
                <c:pt idx="3609">
                  <c:v>21.399432133000001</c:v>
                </c:pt>
                <c:pt idx="3610">
                  <c:v>21.420134248000004</c:v>
                </c:pt>
                <c:pt idx="3611">
                  <c:v>21.434828079999999</c:v>
                </c:pt>
                <c:pt idx="3612">
                  <c:v>21.432368731</c:v>
                </c:pt>
                <c:pt idx="3613">
                  <c:v>21.458114068000004</c:v>
                </c:pt>
                <c:pt idx="3614">
                  <c:v>21.450642628000001</c:v>
                </c:pt>
                <c:pt idx="3615">
                  <c:v>21.497401390000004</c:v>
                </c:pt>
                <c:pt idx="3616">
                  <c:v>21.483112261000002</c:v>
                </c:pt>
                <c:pt idx="3617">
                  <c:v>21.456993352000001</c:v>
                </c:pt>
                <c:pt idx="3618">
                  <c:v>21.504623782000003</c:v>
                </c:pt>
                <c:pt idx="3619">
                  <c:v>21.484388632000002</c:v>
                </c:pt>
                <c:pt idx="3620">
                  <c:v>21.494475076000001</c:v>
                </c:pt>
                <c:pt idx="3621">
                  <c:v>21.520376068000004</c:v>
                </c:pt>
                <c:pt idx="3622">
                  <c:v>21.516546954999999</c:v>
                </c:pt>
                <c:pt idx="3623">
                  <c:v>21.541638541000001</c:v>
                </c:pt>
                <c:pt idx="3624">
                  <c:v>21.516297906999998</c:v>
                </c:pt>
                <c:pt idx="3625">
                  <c:v>21.586436050000003</c:v>
                </c:pt>
                <c:pt idx="3626">
                  <c:v>21.580925863000001</c:v>
                </c:pt>
                <c:pt idx="3627">
                  <c:v>21.623575333000002</c:v>
                </c:pt>
                <c:pt idx="3628">
                  <c:v>21.630424153</c:v>
                </c:pt>
                <c:pt idx="3629">
                  <c:v>21.646487748999999</c:v>
                </c:pt>
                <c:pt idx="3630">
                  <c:v>21.653492224000001</c:v>
                </c:pt>
                <c:pt idx="3631">
                  <c:v>21.693464427999999</c:v>
                </c:pt>
                <c:pt idx="3632">
                  <c:v>21.672637789000003</c:v>
                </c:pt>
                <c:pt idx="3633">
                  <c:v>21.690008887000001</c:v>
                </c:pt>
                <c:pt idx="3634">
                  <c:v>21.718773931000001</c:v>
                </c:pt>
                <c:pt idx="3635">
                  <c:v>21.726774597999999</c:v>
                </c:pt>
                <c:pt idx="3636">
                  <c:v>21.729233947000001</c:v>
                </c:pt>
                <c:pt idx="3637">
                  <c:v>21.71812018</c:v>
                </c:pt>
                <c:pt idx="3638">
                  <c:v>21.763945012000001</c:v>
                </c:pt>
                <c:pt idx="3639">
                  <c:v>21.756411310000001</c:v>
                </c:pt>
                <c:pt idx="3640">
                  <c:v>21.754605712000004</c:v>
                </c:pt>
                <c:pt idx="3641">
                  <c:v>21.756629227000001</c:v>
                </c:pt>
                <c:pt idx="3642">
                  <c:v>21.813598957</c:v>
                </c:pt>
                <c:pt idx="3643">
                  <c:v>21.801644653</c:v>
                </c:pt>
                <c:pt idx="3644">
                  <c:v>21.787884751</c:v>
                </c:pt>
                <c:pt idx="3645">
                  <c:v>21.790032790000001</c:v>
                </c:pt>
                <c:pt idx="3646">
                  <c:v>21.806999185000002</c:v>
                </c:pt>
                <c:pt idx="3647">
                  <c:v>21.804415312</c:v>
                </c:pt>
                <c:pt idx="3648">
                  <c:v>21.833927500000001</c:v>
                </c:pt>
                <c:pt idx="3649">
                  <c:v>21.816898843000001</c:v>
                </c:pt>
                <c:pt idx="3650">
                  <c:v>21.857493667000004</c:v>
                </c:pt>
                <c:pt idx="3651">
                  <c:v>21.852201397000002</c:v>
                </c:pt>
                <c:pt idx="3652">
                  <c:v>21.905373144999999</c:v>
                </c:pt>
                <c:pt idx="3653">
                  <c:v>21.909669223000002</c:v>
                </c:pt>
                <c:pt idx="3654">
                  <c:v>21.931772233000004</c:v>
                </c:pt>
                <c:pt idx="3655">
                  <c:v>21.927382762000001</c:v>
                </c:pt>
                <c:pt idx="3656">
                  <c:v>21.941236057000001</c:v>
                </c:pt>
                <c:pt idx="3657">
                  <c:v>21.956459116000001</c:v>
                </c:pt>
                <c:pt idx="3658">
                  <c:v>21.950606488000002</c:v>
                </c:pt>
                <c:pt idx="3659">
                  <c:v>21.960661801000001</c:v>
                </c:pt>
                <c:pt idx="3660">
                  <c:v>21.983449693000001</c:v>
                </c:pt>
                <c:pt idx="3661">
                  <c:v>22.028247201999999</c:v>
                </c:pt>
                <c:pt idx="3662">
                  <c:v>22.016012719000003</c:v>
                </c:pt>
                <c:pt idx="3663">
                  <c:v>22.063207315</c:v>
                </c:pt>
                <c:pt idx="3664">
                  <c:v>22.039952458000002</c:v>
                </c:pt>
                <c:pt idx="3665">
                  <c:v>22.080951985000002</c:v>
                </c:pt>
                <c:pt idx="3666">
                  <c:v>22.103864401000003</c:v>
                </c:pt>
                <c:pt idx="3667">
                  <c:v>22.055331172000002</c:v>
                </c:pt>
                <c:pt idx="3668">
                  <c:v>22.075441798</c:v>
                </c:pt>
                <c:pt idx="3669">
                  <c:v>22.076624776000003</c:v>
                </c:pt>
                <c:pt idx="3670">
                  <c:v>22.092688372000001</c:v>
                </c:pt>
                <c:pt idx="3671">
                  <c:v>22.153020250000001</c:v>
                </c:pt>
                <c:pt idx="3672">
                  <c:v>22.083598120000001</c:v>
                </c:pt>
                <c:pt idx="3673">
                  <c:v>22.140287671000003</c:v>
                </c:pt>
                <c:pt idx="3674">
                  <c:v>22.154265490000004</c:v>
                </c:pt>
                <c:pt idx="3675">
                  <c:v>22.174500640000002</c:v>
                </c:pt>
                <c:pt idx="3676">
                  <c:v>22.185178572999998</c:v>
                </c:pt>
                <c:pt idx="3677">
                  <c:v>22.181940949000001</c:v>
                </c:pt>
                <c:pt idx="3678">
                  <c:v>22.172975221000002</c:v>
                </c:pt>
                <c:pt idx="3679">
                  <c:v>22.194393349000002</c:v>
                </c:pt>
                <c:pt idx="3680">
                  <c:v>22.217866123</c:v>
                </c:pt>
                <c:pt idx="3681">
                  <c:v>22.226396016999999</c:v>
                </c:pt>
                <c:pt idx="3682">
                  <c:v>22.239377644000001</c:v>
                </c:pt>
                <c:pt idx="3683">
                  <c:v>22.256126122000001</c:v>
                </c:pt>
                <c:pt idx="3684">
                  <c:v>22.270477513000003</c:v>
                </c:pt>
                <c:pt idx="3685">
                  <c:v>22.272718945000001</c:v>
                </c:pt>
                <c:pt idx="3686">
                  <c:v>22.294884217000003</c:v>
                </c:pt>
                <c:pt idx="3687">
                  <c:v>22.298900115999999</c:v>
                </c:pt>
                <c:pt idx="3688">
                  <c:v>22.315119367000001</c:v>
                </c:pt>
                <c:pt idx="3689">
                  <c:v>22.320038064999999</c:v>
                </c:pt>
                <c:pt idx="3690">
                  <c:v>22.327198195000001</c:v>
                </c:pt>
                <c:pt idx="3691">
                  <c:v>22.326544444</c:v>
                </c:pt>
                <c:pt idx="3692">
                  <c:v>22.365395932000002</c:v>
                </c:pt>
                <c:pt idx="3693">
                  <c:v>22.382019886000002</c:v>
                </c:pt>
                <c:pt idx="3694">
                  <c:v>22.361971522000005</c:v>
                </c:pt>
                <c:pt idx="3695">
                  <c:v>22.404060634</c:v>
                </c:pt>
                <c:pt idx="3696">
                  <c:v>22.415174401000002</c:v>
                </c:pt>
                <c:pt idx="3697">
                  <c:v>22.378502083000001</c:v>
                </c:pt>
                <c:pt idx="3698">
                  <c:v>22.425416500000001</c:v>
                </c:pt>
                <c:pt idx="3699">
                  <c:v>22.460314351000001</c:v>
                </c:pt>
                <c:pt idx="3700">
                  <c:v>22.468595196999999</c:v>
                </c:pt>
                <c:pt idx="3701">
                  <c:v>22.498574350000002</c:v>
                </c:pt>
                <c:pt idx="3702">
                  <c:v>22.48114099</c:v>
                </c:pt>
                <c:pt idx="3703">
                  <c:v>22.509532462000003</c:v>
                </c:pt>
                <c:pt idx="3704">
                  <c:v>22.517688784000001</c:v>
                </c:pt>
                <c:pt idx="3705">
                  <c:v>22.545519897999998</c:v>
                </c:pt>
                <c:pt idx="3706">
                  <c:v>22.498387564000002</c:v>
                </c:pt>
                <c:pt idx="3707">
                  <c:v>22.554579019000002</c:v>
                </c:pt>
                <c:pt idx="3708">
                  <c:v>22.561116529000003</c:v>
                </c:pt>
                <c:pt idx="3709">
                  <c:v>22.539605008000002</c:v>
                </c:pt>
                <c:pt idx="3710">
                  <c:v>22.605509335000001</c:v>
                </c:pt>
                <c:pt idx="3711">
                  <c:v>22.595796462999999</c:v>
                </c:pt>
                <c:pt idx="3712">
                  <c:v>22.607844160000003</c:v>
                </c:pt>
                <c:pt idx="3713">
                  <c:v>22.674900334</c:v>
                </c:pt>
                <c:pt idx="3714">
                  <c:v>22.664222401000004</c:v>
                </c:pt>
                <c:pt idx="3715">
                  <c:v>22.665436510000003</c:v>
                </c:pt>
                <c:pt idx="3716">
                  <c:v>22.707556752999999</c:v>
                </c:pt>
                <c:pt idx="3717">
                  <c:v>22.672565508999998</c:v>
                </c:pt>
                <c:pt idx="3718">
                  <c:v>22.673997534999998</c:v>
                </c:pt>
                <c:pt idx="3719">
                  <c:v>22.714374442000004</c:v>
                </c:pt>
                <c:pt idx="3720">
                  <c:v>22.701548469999999</c:v>
                </c:pt>
                <c:pt idx="3721">
                  <c:v>22.760635108000002</c:v>
                </c:pt>
                <c:pt idx="3722">
                  <c:v>22.713596167000002</c:v>
                </c:pt>
                <c:pt idx="3723">
                  <c:v>22.762471837</c:v>
                </c:pt>
                <c:pt idx="3724">
                  <c:v>22.755280576000001</c:v>
                </c:pt>
                <c:pt idx="3725">
                  <c:v>22.761351121000001</c:v>
                </c:pt>
                <c:pt idx="3726">
                  <c:v>22.795844269000003</c:v>
                </c:pt>
                <c:pt idx="3727">
                  <c:v>22.80334684</c:v>
                </c:pt>
                <c:pt idx="3728">
                  <c:v>22.811783341000002</c:v>
                </c:pt>
                <c:pt idx="3729">
                  <c:v>22.811036197</c:v>
                </c:pt>
                <c:pt idx="3730">
                  <c:v>22.830897775</c:v>
                </c:pt>
                <c:pt idx="3731">
                  <c:v>22.851101794000002</c:v>
                </c:pt>
                <c:pt idx="3732">
                  <c:v>22.843910533000003</c:v>
                </c:pt>
                <c:pt idx="3733">
                  <c:v>22.872924625</c:v>
                </c:pt>
                <c:pt idx="3734">
                  <c:v>22.858261924000001</c:v>
                </c:pt>
                <c:pt idx="3735">
                  <c:v>22.887369409000001</c:v>
                </c:pt>
                <c:pt idx="3736">
                  <c:v>22.878497074000002</c:v>
                </c:pt>
                <c:pt idx="3737">
                  <c:v>22.913612842000003</c:v>
                </c:pt>
                <c:pt idx="3738">
                  <c:v>22.953678439000004</c:v>
                </c:pt>
                <c:pt idx="3739">
                  <c:v>22.937365795000002</c:v>
                </c:pt>
                <c:pt idx="3740">
                  <c:v>22.987922539000003</c:v>
                </c:pt>
                <c:pt idx="3741">
                  <c:v>23.020983661000002</c:v>
                </c:pt>
                <c:pt idx="3742">
                  <c:v>22.983595330000004</c:v>
                </c:pt>
                <c:pt idx="3743">
                  <c:v>22.992343141000003</c:v>
                </c:pt>
                <c:pt idx="3744">
                  <c:v>23.049312871000001</c:v>
                </c:pt>
                <c:pt idx="3745">
                  <c:v>23.053671211000001</c:v>
                </c:pt>
                <c:pt idx="3746">
                  <c:v>23.052457102000002</c:v>
                </c:pt>
                <c:pt idx="3747">
                  <c:v>23.061827533000002</c:v>
                </c:pt>
                <c:pt idx="3748">
                  <c:v>23.074622374</c:v>
                </c:pt>
                <c:pt idx="3749">
                  <c:v>23.066123611000002</c:v>
                </c:pt>
                <c:pt idx="3750">
                  <c:v>23.068240519</c:v>
                </c:pt>
                <c:pt idx="3751">
                  <c:v>23.126673406000002</c:v>
                </c:pt>
                <c:pt idx="3752">
                  <c:v>23.096725383999999</c:v>
                </c:pt>
                <c:pt idx="3753">
                  <c:v>23.129132755000001</c:v>
                </c:pt>
                <c:pt idx="3754">
                  <c:v>23.096071633000001</c:v>
                </c:pt>
                <c:pt idx="3755">
                  <c:v>23.134393894000002</c:v>
                </c:pt>
                <c:pt idx="3756">
                  <c:v>23.175549076000003</c:v>
                </c:pt>
                <c:pt idx="3757">
                  <c:v>23.132152462000004</c:v>
                </c:pt>
                <c:pt idx="3758">
                  <c:v>23.197994527000002</c:v>
                </c:pt>
                <c:pt idx="3759">
                  <c:v>23.172934072</c:v>
                </c:pt>
                <c:pt idx="3760">
                  <c:v>23.202166081000001</c:v>
                </c:pt>
                <c:pt idx="3761">
                  <c:v>23.237063932000002</c:v>
                </c:pt>
                <c:pt idx="3762">
                  <c:v>23.244753289000002</c:v>
                </c:pt>
                <c:pt idx="3763">
                  <c:v>23.254497292000003</c:v>
                </c:pt>
                <c:pt idx="3764">
                  <c:v>23.258077357000001</c:v>
                </c:pt>
                <c:pt idx="3765">
                  <c:v>23.255586877000002</c:v>
                </c:pt>
                <c:pt idx="3766">
                  <c:v>23.248893712000001</c:v>
                </c:pt>
                <c:pt idx="3767">
                  <c:v>23.275977682000001</c:v>
                </c:pt>
                <c:pt idx="3768">
                  <c:v>23.266949692000001</c:v>
                </c:pt>
                <c:pt idx="3769">
                  <c:v>23.310906664000001</c:v>
                </c:pt>
                <c:pt idx="3770">
                  <c:v>23.318502628000001</c:v>
                </c:pt>
                <c:pt idx="3771">
                  <c:v>23.338239682000001</c:v>
                </c:pt>
                <c:pt idx="3772">
                  <c:v>23.330488063000004</c:v>
                </c:pt>
                <c:pt idx="3773">
                  <c:v>23.324542042000001</c:v>
                </c:pt>
                <c:pt idx="3774">
                  <c:v>23.351252440000003</c:v>
                </c:pt>
                <c:pt idx="3775">
                  <c:v>23.400812991999999</c:v>
                </c:pt>
                <c:pt idx="3776">
                  <c:v>23.413576702</c:v>
                </c:pt>
                <c:pt idx="3777">
                  <c:v>23.421297190000001</c:v>
                </c:pt>
                <c:pt idx="3778">
                  <c:v>23.411522055999999</c:v>
                </c:pt>
                <c:pt idx="3779">
                  <c:v>23.440038052000002</c:v>
                </c:pt>
                <c:pt idx="3780">
                  <c:v>23.433718459000001</c:v>
                </c:pt>
                <c:pt idx="3781">
                  <c:v>23.476679238999999</c:v>
                </c:pt>
                <c:pt idx="3782">
                  <c:v>23.481130971999999</c:v>
                </c:pt>
                <c:pt idx="3783">
                  <c:v>23.524060621</c:v>
                </c:pt>
                <c:pt idx="3784">
                  <c:v>23.497754926000002</c:v>
                </c:pt>
                <c:pt idx="3785">
                  <c:v>23.505288627999999</c:v>
                </c:pt>
                <c:pt idx="3786">
                  <c:v>23.528356699</c:v>
                </c:pt>
                <c:pt idx="3787">
                  <c:v>23.563628122000001</c:v>
                </c:pt>
                <c:pt idx="3788">
                  <c:v>23.609764264000002</c:v>
                </c:pt>
                <c:pt idx="3789">
                  <c:v>23.567675152</c:v>
                </c:pt>
                <c:pt idx="3790">
                  <c:v>23.605032351999998</c:v>
                </c:pt>
                <c:pt idx="3791">
                  <c:v>23.615492368000002</c:v>
                </c:pt>
                <c:pt idx="3792">
                  <c:v>23.613531115000004</c:v>
                </c:pt>
                <c:pt idx="3793">
                  <c:v>23.652631651</c:v>
                </c:pt>
                <c:pt idx="3794">
                  <c:v>23.614278258999999</c:v>
                </c:pt>
                <c:pt idx="3795">
                  <c:v>23.650483612000002</c:v>
                </c:pt>
                <c:pt idx="3796">
                  <c:v>23.638529308000003</c:v>
                </c:pt>
                <c:pt idx="3797">
                  <c:v>23.696868802000001</c:v>
                </c:pt>
                <c:pt idx="3798">
                  <c:v>23.663963335000002</c:v>
                </c:pt>
                <c:pt idx="3799">
                  <c:v>23.689521886000001</c:v>
                </c:pt>
                <c:pt idx="3800">
                  <c:v>23.730178972000001</c:v>
                </c:pt>
                <c:pt idx="3801">
                  <c:v>23.688089860000002</c:v>
                </c:pt>
                <c:pt idx="3802">
                  <c:v>23.722645270000001</c:v>
                </c:pt>
                <c:pt idx="3803">
                  <c:v>23.720839672</c:v>
                </c:pt>
                <c:pt idx="3804">
                  <c:v>23.742693634000002</c:v>
                </c:pt>
                <c:pt idx="3805">
                  <c:v>23.761496758000003</c:v>
                </c:pt>
                <c:pt idx="3806">
                  <c:v>23.775567970000001</c:v>
                </c:pt>
                <c:pt idx="3807">
                  <c:v>23.816972200000002</c:v>
                </c:pt>
                <c:pt idx="3808">
                  <c:v>23.794371094000002</c:v>
                </c:pt>
                <c:pt idx="3809">
                  <c:v>23.841503428000003</c:v>
                </c:pt>
                <c:pt idx="3810">
                  <c:v>23.846017422999999</c:v>
                </c:pt>
                <c:pt idx="3811">
                  <c:v>23.860586731000001</c:v>
                </c:pt>
                <c:pt idx="3812">
                  <c:v>23.861582923</c:v>
                </c:pt>
                <c:pt idx="3813">
                  <c:v>23.867871385000004</c:v>
                </c:pt>
                <c:pt idx="3814">
                  <c:v>23.901243817000001</c:v>
                </c:pt>
                <c:pt idx="3815">
                  <c:v>23.895204403000001</c:v>
                </c:pt>
                <c:pt idx="3816">
                  <c:v>23.928888145000002</c:v>
                </c:pt>
                <c:pt idx="3817">
                  <c:v>23.890410229</c:v>
                </c:pt>
                <c:pt idx="3818">
                  <c:v>23.930787135999999</c:v>
                </c:pt>
                <c:pt idx="3819">
                  <c:v>23.94180751</c:v>
                </c:pt>
                <c:pt idx="3820">
                  <c:v>23.945231920000001</c:v>
                </c:pt>
                <c:pt idx="3821">
                  <c:v>23.995819795000003</c:v>
                </c:pt>
                <c:pt idx="3822">
                  <c:v>23.962945459000004</c:v>
                </c:pt>
                <c:pt idx="3823">
                  <c:v>24.032367589</c:v>
                </c:pt>
                <c:pt idx="3824">
                  <c:v>23.995695271000002</c:v>
                </c:pt>
                <c:pt idx="3825">
                  <c:v>24.018669949000003</c:v>
                </c:pt>
                <c:pt idx="3826">
                  <c:v>24.015152146000002</c:v>
                </c:pt>
                <c:pt idx="3827">
                  <c:v>24.056462982999999</c:v>
                </c:pt>
                <c:pt idx="3828">
                  <c:v>24.064899484000001</c:v>
                </c:pt>
                <c:pt idx="3829">
                  <c:v>24.054844171000003</c:v>
                </c:pt>
                <c:pt idx="3830">
                  <c:v>24.047341599999999</c:v>
                </c:pt>
                <c:pt idx="3831">
                  <c:v>24.082177189000003</c:v>
                </c:pt>
                <c:pt idx="3832">
                  <c:v>24.094940899000001</c:v>
                </c:pt>
                <c:pt idx="3833">
                  <c:v>24.106552762000003</c:v>
                </c:pt>
                <c:pt idx="3834">
                  <c:v>24.153187000000003</c:v>
                </c:pt>
                <c:pt idx="3835">
                  <c:v>24.184940620000003</c:v>
                </c:pt>
                <c:pt idx="3836">
                  <c:v>24.156424624000003</c:v>
                </c:pt>
                <c:pt idx="3837">
                  <c:v>24.191073426999999</c:v>
                </c:pt>
                <c:pt idx="3838">
                  <c:v>24.214048105</c:v>
                </c:pt>
                <c:pt idx="3839">
                  <c:v>24.215915965000001</c:v>
                </c:pt>
                <c:pt idx="3840">
                  <c:v>24.241910350000001</c:v>
                </c:pt>
                <c:pt idx="3841">
                  <c:v>24.245303628999999</c:v>
                </c:pt>
                <c:pt idx="3842">
                  <c:v>24.267811342000002</c:v>
                </c:pt>
                <c:pt idx="3843">
                  <c:v>24.289104946000002</c:v>
                </c:pt>
                <c:pt idx="3844">
                  <c:v>24.279329812</c:v>
                </c:pt>
                <c:pt idx="3845">
                  <c:v>24.315099331000003</c:v>
                </c:pt>
                <c:pt idx="3846">
                  <c:v>24.321169876000003</c:v>
                </c:pt>
                <c:pt idx="3847">
                  <c:v>24.357281836000002</c:v>
                </c:pt>
                <c:pt idx="3848">
                  <c:v>24.311488135000001</c:v>
                </c:pt>
                <c:pt idx="3849">
                  <c:v>24.345514318000003</c:v>
                </c:pt>
                <c:pt idx="3850">
                  <c:v>24.354386653000002</c:v>
                </c:pt>
                <c:pt idx="3851">
                  <c:v>24.391930638999998</c:v>
                </c:pt>
                <c:pt idx="3852">
                  <c:v>24.352425400000001</c:v>
                </c:pt>
                <c:pt idx="3853">
                  <c:v>24.411885609999999</c:v>
                </c:pt>
                <c:pt idx="3854">
                  <c:v>24.403449109000004</c:v>
                </c:pt>
                <c:pt idx="3855">
                  <c:v>24.434642371000002</c:v>
                </c:pt>
                <c:pt idx="3856">
                  <c:v>24.483985006000001</c:v>
                </c:pt>
                <c:pt idx="3857">
                  <c:v>24.479097439</c:v>
                </c:pt>
                <c:pt idx="3858">
                  <c:v>24.503317357000004</c:v>
                </c:pt>
                <c:pt idx="3859">
                  <c:v>24.497744908000001</c:v>
                </c:pt>
                <c:pt idx="3860">
                  <c:v>24.504905038</c:v>
                </c:pt>
                <c:pt idx="3861">
                  <c:v>24.51524053</c:v>
                </c:pt>
                <c:pt idx="3862">
                  <c:v>24.523739293000002</c:v>
                </c:pt>
                <c:pt idx="3863">
                  <c:v>24.488654656000001</c:v>
                </c:pt>
                <c:pt idx="3864">
                  <c:v>24.550667608000001</c:v>
                </c:pt>
                <c:pt idx="3865">
                  <c:v>24.559446550000004</c:v>
                </c:pt>
                <c:pt idx="3866">
                  <c:v>24.555337258000002</c:v>
                </c:pt>
                <c:pt idx="3867">
                  <c:v>24.607637338000004</c:v>
                </c:pt>
                <c:pt idx="3868">
                  <c:v>24.634441129000002</c:v>
                </c:pt>
                <c:pt idx="3869">
                  <c:v>24.596336785000002</c:v>
                </c:pt>
                <c:pt idx="3870">
                  <c:v>24.657695986</c:v>
                </c:pt>
                <c:pt idx="3871">
                  <c:v>24.672919045000004</c:v>
                </c:pt>
                <c:pt idx="3872">
                  <c:v>24.681262153000002</c:v>
                </c:pt>
                <c:pt idx="3873">
                  <c:v>24.714136489000001</c:v>
                </c:pt>
                <c:pt idx="3874">
                  <c:v>24.710649817000004</c:v>
                </c:pt>
                <c:pt idx="3875">
                  <c:v>24.696391818999999</c:v>
                </c:pt>
                <c:pt idx="3876">
                  <c:v>24.734184853000002</c:v>
                </c:pt>
                <c:pt idx="3877">
                  <c:v>24.706384870000001</c:v>
                </c:pt>
                <c:pt idx="3878">
                  <c:v>24.719833462</c:v>
                </c:pt>
                <c:pt idx="3879">
                  <c:v>24.738387538000001</c:v>
                </c:pt>
                <c:pt idx="3880">
                  <c:v>24.778671052000004</c:v>
                </c:pt>
                <c:pt idx="3881">
                  <c:v>24.767961988000003</c:v>
                </c:pt>
                <c:pt idx="3882">
                  <c:v>24.794641255000002</c:v>
                </c:pt>
                <c:pt idx="3883">
                  <c:v>24.752676667000003</c:v>
                </c:pt>
                <c:pt idx="3884">
                  <c:v>24.811607650000003</c:v>
                </c:pt>
                <c:pt idx="3885">
                  <c:v>24.838785013000003</c:v>
                </c:pt>
                <c:pt idx="3886">
                  <c:v>24.843454663000003</c:v>
                </c:pt>
                <c:pt idx="3887">
                  <c:v>24.865370887000001</c:v>
                </c:pt>
                <c:pt idx="3888">
                  <c:v>24.855159918999998</c:v>
                </c:pt>
                <c:pt idx="3889">
                  <c:v>24.870632026000003</c:v>
                </c:pt>
                <c:pt idx="3890">
                  <c:v>24.868234939000004</c:v>
                </c:pt>
                <c:pt idx="3891">
                  <c:v>24.856747600000002</c:v>
                </c:pt>
                <c:pt idx="3892">
                  <c:v>24.912378697000001</c:v>
                </c:pt>
                <c:pt idx="3893">
                  <c:v>24.922216092999999</c:v>
                </c:pt>
                <c:pt idx="3894">
                  <c:v>24.941922015999999</c:v>
                </c:pt>
                <c:pt idx="3895">
                  <c:v>24.967293780999999</c:v>
                </c:pt>
                <c:pt idx="3896">
                  <c:v>24.929718664000003</c:v>
                </c:pt>
                <c:pt idx="3897">
                  <c:v>24.995436205000001</c:v>
                </c:pt>
                <c:pt idx="3898">
                  <c:v>25.004121754</c:v>
                </c:pt>
                <c:pt idx="3899">
                  <c:v>25.016511892</c:v>
                </c:pt>
                <c:pt idx="3900">
                  <c:v>25.054522843000001</c:v>
                </c:pt>
                <c:pt idx="3901">
                  <c:v>25.051347481000001</c:v>
                </c:pt>
                <c:pt idx="3902">
                  <c:v>25.036684780000002</c:v>
                </c:pt>
                <c:pt idx="3903">
                  <c:v>25.073232574000002</c:v>
                </c:pt>
                <c:pt idx="3904">
                  <c:v>25.098666601000001</c:v>
                </c:pt>
                <c:pt idx="3905">
                  <c:v>25.068874233999999</c:v>
                </c:pt>
                <c:pt idx="3906">
                  <c:v>25.101219343</c:v>
                </c:pt>
                <c:pt idx="3907">
                  <c:v>25.056017131000001</c:v>
                </c:pt>
                <c:pt idx="3908">
                  <c:v>25.113983053000002</c:v>
                </c:pt>
                <c:pt idx="3909">
                  <c:v>25.119213061</c:v>
                </c:pt>
                <c:pt idx="3910">
                  <c:v>25.165255810000001</c:v>
                </c:pt>
                <c:pt idx="3911">
                  <c:v>25.142872621000002</c:v>
                </c:pt>
                <c:pt idx="3912">
                  <c:v>25.188168226000002</c:v>
                </c:pt>
                <c:pt idx="3913">
                  <c:v>25.197040561000001</c:v>
                </c:pt>
                <c:pt idx="3914">
                  <c:v>25.183872147999999</c:v>
                </c:pt>
                <c:pt idx="3915">
                  <c:v>25.217524759</c:v>
                </c:pt>
                <c:pt idx="3916">
                  <c:v>25.239907947999999</c:v>
                </c:pt>
                <c:pt idx="3917">
                  <c:v>25.214909755000001</c:v>
                </c:pt>
                <c:pt idx="3918">
                  <c:v>25.25989405</c:v>
                </c:pt>
                <c:pt idx="3919">
                  <c:v>25.295974879000003</c:v>
                </c:pt>
                <c:pt idx="3920">
                  <c:v>25.251550942000001</c:v>
                </c:pt>
                <c:pt idx="3921">
                  <c:v>25.297998394</c:v>
                </c:pt>
                <c:pt idx="3922">
                  <c:v>25.276798183</c:v>
                </c:pt>
                <c:pt idx="3923">
                  <c:v>25.308894244000001</c:v>
                </c:pt>
                <c:pt idx="3924">
                  <c:v>25.373646724000004</c:v>
                </c:pt>
                <c:pt idx="3925">
                  <c:v>25.318171282000002</c:v>
                </c:pt>
                <c:pt idx="3926">
                  <c:v>25.333425472000002</c:v>
                </c:pt>
                <c:pt idx="3927">
                  <c:v>25.383639774999999</c:v>
                </c:pt>
                <c:pt idx="3928">
                  <c:v>25.360633966000002</c:v>
                </c:pt>
                <c:pt idx="3929">
                  <c:v>25.413432142000001</c:v>
                </c:pt>
                <c:pt idx="3930">
                  <c:v>25.42053001</c:v>
                </c:pt>
                <c:pt idx="3931">
                  <c:v>25.401135397000001</c:v>
                </c:pt>
                <c:pt idx="3932">
                  <c:v>25.457887210000003</c:v>
                </c:pt>
                <c:pt idx="3933">
                  <c:v>25.465794484</c:v>
                </c:pt>
                <c:pt idx="3934">
                  <c:v>25.484628739000001</c:v>
                </c:pt>
                <c:pt idx="3935">
                  <c:v>25.535185483000003</c:v>
                </c:pt>
                <c:pt idx="3936">
                  <c:v>25.517285158</c:v>
                </c:pt>
                <c:pt idx="3937">
                  <c:v>25.536648639999999</c:v>
                </c:pt>
                <c:pt idx="3938">
                  <c:v>25.523853799000001</c:v>
                </c:pt>
                <c:pt idx="3939">
                  <c:v>25.521487843000003</c:v>
                </c:pt>
                <c:pt idx="3940">
                  <c:v>25.536555246999999</c:v>
                </c:pt>
                <c:pt idx="3941">
                  <c:v>25.587392170000001</c:v>
                </c:pt>
                <c:pt idx="3942">
                  <c:v>25.543871031999998</c:v>
                </c:pt>
                <c:pt idx="3943">
                  <c:v>25.602366181000001</c:v>
                </c:pt>
                <c:pt idx="3944">
                  <c:v>25.627644553</c:v>
                </c:pt>
                <c:pt idx="3945">
                  <c:v>25.653981379000001</c:v>
                </c:pt>
                <c:pt idx="3946">
                  <c:v>25.679290882000004</c:v>
                </c:pt>
                <c:pt idx="3947">
                  <c:v>25.692210247000002</c:v>
                </c:pt>
                <c:pt idx="3948">
                  <c:v>25.655569060000001</c:v>
                </c:pt>
                <c:pt idx="3949">
                  <c:v>25.703261752</c:v>
                </c:pt>
                <c:pt idx="3950">
                  <c:v>25.734205966000001</c:v>
                </c:pt>
                <c:pt idx="3951">
                  <c:v>25.745506519000003</c:v>
                </c:pt>
                <c:pt idx="3952">
                  <c:v>25.730625901000003</c:v>
                </c:pt>
                <c:pt idx="3953">
                  <c:v>25.737132280000001</c:v>
                </c:pt>
                <c:pt idx="3954">
                  <c:v>25.766893516000003</c:v>
                </c:pt>
                <c:pt idx="3955">
                  <c:v>25.817232343000001</c:v>
                </c:pt>
                <c:pt idx="3956">
                  <c:v>25.752479863000001</c:v>
                </c:pt>
                <c:pt idx="3957">
                  <c:v>25.803596965000001</c:v>
                </c:pt>
                <c:pt idx="3958">
                  <c:v>25.811877811000002</c:v>
                </c:pt>
                <c:pt idx="3959">
                  <c:v>25.817730439000002</c:v>
                </c:pt>
                <c:pt idx="3960">
                  <c:v>25.849701976000002</c:v>
                </c:pt>
                <c:pt idx="3961">
                  <c:v>25.837965589</c:v>
                </c:pt>
                <c:pt idx="3962">
                  <c:v>25.892818411</c:v>
                </c:pt>
                <c:pt idx="3963">
                  <c:v>25.859196931000003</c:v>
                </c:pt>
                <c:pt idx="3964">
                  <c:v>25.902126580000001</c:v>
                </c:pt>
                <c:pt idx="3965">
                  <c:v>25.930922755000001</c:v>
                </c:pt>
                <c:pt idx="3966">
                  <c:v>25.966661143000003</c:v>
                </c:pt>
                <c:pt idx="3967">
                  <c:v>25.967532810999998</c:v>
                </c:pt>
                <c:pt idx="3968">
                  <c:v>25.965353641000004</c:v>
                </c:pt>
                <c:pt idx="3969">
                  <c:v>25.974225976000003</c:v>
                </c:pt>
                <c:pt idx="3970">
                  <c:v>26.041873639000002</c:v>
                </c:pt>
                <c:pt idx="3971">
                  <c:v>26.044208464000004</c:v>
                </c:pt>
                <c:pt idx="3972">
                  <c:v>26.042838700000001</c:v>
                </c:pt>
                <c:pt idx="3973">
                  <c:v>26.018898961000001</c:v>
                </c:pt>
                <c:pt idx="3974">
                  <c:v>26.060956942000001</c:v>
                </c:pt>
                <c:pt idx="3975">
                  <c:v>26.097535867000001</c:v>
                </c:pt>
                <c:pt idx="3976">
                  <c:v>26.086390969000004</c:v>
                </c:pt>
                <c:pt idx="3977">
                  <c:v>26.098376404000003</c:v>
                </c:pt>
                <c:pt idx="3978">
                  <c:v>26.100555574000001</c:v>
                </c:pt>
                <c:pt idx="3979">
                  <c:v>26.138442001000001</c:v>
                </c:pt>
                <c:pt idx="3980">
                  <c:v>26.180219803</c:v>
                </c:pt>
                <c:pt idx="3981">
                  <c:v>26.166366507999999</c:v>
                </c:pt>
                <c:pt idx="3982">
                  <c:v>26.173713424000002</c:v>
                </c:pt>
                <c:pt idx="3983">
                  <c:v>26.224114513000004</c:v>
                </c:pt>
                <c:pt idx="3984">
                  <c:v>26.207521690000004</c:v>
                </c:pt>
                <c:pt idx="3985">
                  <c:v>26.207926393000001</c:v>
                </c:pt>
                <c:pt idx="3986">
                  <c:v>26.226075766000001</c:v>
                </c:pt>
                <c:pt idx="3987">
                  <c:v>26.281053112000002</c:v>
                </c:pt>
                <c:pt idx="3988">
                  <c:v>26.277317392</c:v>
                </c:pt>
                <c:pt idx="3989">
                  <c:v>26.278998466000001</c:v>
                </c:pt>
                <c:pt idx="3990">
                  <c:v>26.308448392000003</c:v>
                </c:pt>
                <c:pt idx="3991">
                  <c:v>26.362398415000001</c:v>
                </c:pt>
                <c:pt idx="3992">
                  <c:v>26.330893842999998</c:v>
                </c:pt>
                <c:pt idx="3993">
                  <c:v>26.372889562000001</c:v>
                </c:pt>
                <c:pt idx="3994">
                  <c:v>26.344031125000001</c:v>
                </c:pt>
                <c:pt idx="3995">
                  <c:v>26.346428211999999</c:v>
                </c:pt>
                <c:pt idx="3996">
                  <c:v>26.398883947000002</c:v>
                </c:pt>
                <c:pt idx="3997">
                  <c:v>26.430637566999998</c:v>
                </c:pt>
                <c:pt idx="3998">
                  <c:v>26.451277420000004</c:v>
                </c:pt>
                <c:pt idx="3999">
                  <c:v>26.426901847000003</c:v>
                </c:pt>
                <c:pt idx="4000">
                  <c:v>26.505320835999999</c:v>
                </c:pt>
                <c:pt idx="4001">
                  <c:v>26.485272472000002</c:v>
                </c:pt>
                <c:pt idx="4002">
                  <c:v>26.478517045</c:v>
                </c:pt>
                <c:pt idx="4003">
                  <c:v>26.501678509000001</c:v>
                </c:pt>
                <c:pt idx="4004">
                  <c:v>26.528077597000003</c:v>
                </c:pt>
                <c:pt idx="4005">
                  <c:v>26.510706499000001</c:v>
                </c:pt>
                <c:pt idx="4006">
                  <c:v>26.518022284000001</c:v>
                </c:pt>
                <c:pt idx="4007">
                  <c:v>26.565652714000002</c:v>
                </c:pt>
                <c:pt idx="4008">
                  <c:v>26.550305131000002</c:v>
                </c:pt>
                <c:pt idx="4009">
                  <c:v>26.551581502000001</c:v>
                </c:pt>
                <c:pt idx="4010">
                  <c:v>26.585202981999998</c:v>
                </c:pt>
                <c:pt idx="4011">
                  <c:v>26.609920996000003</c:v>
                </c:pt>
                <c:pt idx="4012">
                  <c:v>26.583926611000003</c:v>
                </c:pt>
                <c:pt idx="4013">
                  <c:v>26.615898147999999</c:v>
                </c:pt>
                <c:pt idx="4014">
                  <c:v>26.607056944000004</c:v>
                </c:pt>
                <c:pt idx="4015">
                  <c:v>26.640304852</c:v>
                </c:pt>
                <c:pt idx="4016">
                  <c:v>26.655434518</c:v>
                </c:pt>
                <c:pt idx="4017">
                  <c:v>26.687499448000001</c:v>
                </c:pt>
                <c:pt idx="4018">
                  <c:v>26.676012109000002</c:v>
                </c:pt>
                <c:pt idx="4019">
                  <c:v>26.736904344999999</c:v>
                </c:pt>
                <c:pt idx="4020">
                  <c:v>26.661878635000004</c:v>
                </c:pt>
                <c:pt idx="4021">
                  <c:v>26.742227746000001</c:v>
                </c:pt>
                <c:pt idx="4022">
                  <c:v>26.798761642000002</c:v>
                </c:pt>
                <c:pt idx="4023">
                  <c:v>26.759910154</c:v>
                </c:pt>
                <c:pt idx="4024">
                  <c:v>26.762711944000003</c:v>
                </c:pt>
                <c:pt idx="4025">
                  <c:v>26.804583139000002</c:v>
                </c:pt>
                <c:pt idx="4026">
                  <c:v>26.816786491000002</c:v>
                </c:pt>
                <c:pt idx="4027">
                  <c:v>26.821393878999999</c:v>
                </c:pt>
                <c:pt idx="4028">
                  <c:v>26.844897784</c:v>
                </c:pt>
                <c:pt idx="4029">
                  <c:v>26.899812868000001</c:v>
                </c:pt>
                <c:pt idx="4030">
                  <c:v>26.898505366000002</c:v>
                </c:pt>
                <c:pt idx="4031">
                  <c:v>26.895921492999999</c:v>
                </c:pt>
                <c:pt idx="4032">
                  <c:v>26.907128653000001</c:v>
                </c:pt>
                <c:pt idx="4033">
                  <c:v>26.947194250000003</c:v>
                </c:pt>
                <c:pt idx="4034">
                  <c:v>26.964098383</c:v>
                </c:pt>
                <c:pt idx="4035">
                  <c:v>26.932749466000001</c:v>
                </c:pt>
                <c:pt idx="4036">
                  <c:v>26.971414167999999</c:v>
                </c:pt>
                <c:pt idx="4037">
                  <c:v>26.953794022</c:v>
                </c:pt>
                <c:pt idx="4038">
                  <c:v>27.017674834000001</c:v>
                </c:pt>
                <c:pt idx="4039">
                  <c:v>27.011355241</c:v>
                </c:pt>
                <c:pt idx="4040">
                  <c:v>27.04463428</c:v>
                </c:pt>
                <c:pt idx="4041">
                  <c:v>27.071157891999999</c:v>
                </c:pt>
                <c:pt idx="4042">
                  <c:v>27.061133710000004</c:v>
                </c:pt>
                <c:pt idx="4043">
                  <c:v>27.060573351999999</c:v>
                </c:pt>
                <c:pt idx="4044">
                  <c:v>27.091953400000001</c:v>
                </c:pt>
                <c:pt idx="4045">
                  <c:v>27.097463587000004</c:v>
                </c:pt>
                <c:pt idx="4046">
                  <c:v>27.105557647000001</c:v>
                </c:pt>
                <c:pt idx="4047">
                  <c:v>27.140735676999999</c:v>
                </c:pt>
                <c:pt idx="4048">
                  <c:v>27.152689981000002</c:v>
                </c:pt>
                <c:pt idx="4049">
                  <c:v>27.174543943</c:v>
                </c:pt>
                <c:pt idx="4050">
                  <c:v>27.215169897999999</c:v>
                </c:pt>
                <c:pt idx="4051">
                  <c:v>27.247577269000004</c:v>
                </c:pt>
                <c:pt idx="4052">
                  <c:v>27.196584691000002</c:v>
                </c:pt>
                <c:pt idx="4053">
                  <c:v>27.251717692</c:v>
                </c:pt>
                <c:pt idx="4054">
                  <c:v>27.296701987000002</c:v>
                </c:pt>
                <c:pt idx="4055">
                  <c:v>27.282693037000001</c:v>
                </c:pt>
                <c:pt idx="4056">
                  <c:v>27.282973216000002</c:v>
                </c:pt>
                <c:pt idx="4057">
                  <c:v>27.297729310000001</c:v>
                </c:pt>
                <c:pt idx="4058">
                  <c:v>27.363135541000002</c:v>
                </c:pt>
                <c:pt idx="4059">
                  <c:v>27.328206559000002</c:v>
                </c:pt>
                <c:pt idx="4060">
                  <c:v>27.369673051000003</c:v>
                </c:pt>
                <c:pt idx="4061">
                  <c:v>27.344861644000002</c:v>
                </c:pt>
                <c:pt idx="4062">
                  <c:v>27.413100795999998</c:v>
                </c:pt>
                <c:pt idx="4063">
                  <c:v>27.371136208000003</c:v>
                </c:pt>
                <c:pt idx="4064">
                  <c:v>27.409956565000002</c:v>
                </c:pt>
                <c:pt idx="4065">
                  <c:v>27.434207614000002</c:v>
                </c:pt>
                <c:pt idx="4066">
                  <c:v>27.471502552000004</c:v>
                </c:pt>
                <c:pt idx="4067">
                  <c:v>27.484421917000002</c:v>
                </c:pt>
                <c:pt idx="4068">
                  <c:v>27.471720469000001</c:v>
                </c:pt>
                <c:pt idx="4069">
                  <c:v>27.491768833000002</c:v>
                </c:pt>
                <c:pt idx="4070">
                  <c:v>27.503536351000001</c:v>
                </c:pt>
                <c:pt idx="4071">
                  <c:v>27.549143266000002</c:v>
                </c:pt>
                <c:pt idx="4072">
                  <c:v>27.534262647999999</c:v>
                </c:pt>
                <c:pt idx="4073">
                  <c:v>27.557237325999999</c:v>
                </c:pt>
                <c:pt idx="4074">
                  <c:v>27.545220759999999</c:v>
                </c:pt>
                <c:pt idx="4075">
                  <c:v>27.581332720000002</c:v>
                </c:pt>
                <c:pt idx="4076">
                  <c:v>27.592197439</c:v>
                </c:pt>
                <c:pt idx="4077">
                  <c:v>27.620402125000002</c:v>
                </c:pt>
                <c:pt idx="4078">
                  <c:v>27.642972100000001</c:v>
                </c:pt>
                <c:pt idx="4079">
                  <c:v>27.603155551</c:v>
                </c:pt>
                <c:pt idx="4080">
                  <c:v>27.64982092</c:v>
                </c:pt>
                <c:pt idx="4081">
                  <c:v>27.688734670000002</c:v>
                </c:pt>
                <c:pt idx="4082">
                  <c:v>27.660747901000001</c:v>
                </c:pt>
                <c:pt idx="4083">
                  <c:v>27.707319877000003</c:v>
                </c:pt>
                <c:pt idx="4084">
                  <c:v>27.697171171000001</c:v>
                </c:pt>
                <c:pt idx="4085">
                  <c:v>27.704580349</c:v>
                </c:pt>
                <c:pt idx="4086">
                  <c:v>27.738544270000002</c:v>
                </c:pt>
                <c:pt idx="4087">
                  <c:v>27.724908892000002</c:v>
                </c:pt>
                <c:pt idx="4088">
                  <c:v>27.771916702000002</c:v>
                </c:pt>
                <c:pt idx="4089">
                  <c:v>27.786921844000002</c:v>
                </c:pt>
                <c:pt idx="4090">
                  <c:v>27.787700119000004</c:v>
                </c:pt>
                <c:pt idx="4091">
                  <c:v>27.830256196000001</c:v>
                </c:pt>
                <c:pt idx="4092">
                  <c:v>27.841899190000003</c:v>
                </c:pt>
                <c:pt idx="4093">
                  <c:v>27.854725162000001</c:v>
                </c:pt>
                <c:pt idx="4094">
                  <c:v>27.850117774000001</c:v>
                </c:pt>
                <c:pt idx="4095">
                  <c:v>27.883085503</c:v>
                </c:pt>
                <c:pt idx="4096">
                  <c:v>27.888875869</c:v>
                </c:pt>
                <c:pt idx="4097">
                  <c:v>27.901172614000004</c:v>
                </c:pt>
                <c:pt idx="4098">
                  <c:v>27.945689944000002</c:v>
                </c:pt>
                <c:pt idx="4099">
                  <c:v>28.005772774</c:v>
                </c:pt>
                <c:pt idx="4100">
                  <c:v>27.951542572000001</c:v>
                </c:pt>
                <c:pt idx="4101">
                  <c:v>27.951698227000001</c:v>
                </c:pt>
                <c:pt idx="4102">
                  <c:v>27.997460797000002</c:v>
                </c:pt>
                <c:pt idx="4103">
                  <c:v>27.989833702000002</c:v>
                </c:pt>
                <c:pt idx="4104">
                  <c:v>28.053714514000003</c:v>
                </c:pt>
                <c:pt idx="4105">
                  <c:v>28.084970038000002</c:v>
                </c:pt>
                <c:pt idx="4106">
                  <c:v>28.074478891000002</c:v>
                </c:pt>
                <c:pt idx="4107">
                  <c:v>28.073980795000001</c:v>
                </c:pt>
                <c:pt idx="4108">
                  <c:v>28.136616367000002</c:v>
                </c:pt>
                <c:pt idx="4109">
                  <c:v>28.143278401</c:v>
                </c:pt>
                <c:pt idx="4110">
                  <c:v>28.156166635000002</c:v>
                </c:pt>
                <c:pt idx="4111">
                  <c:v>28.211206242999999</c:v>
                </c:pt>
                <c:pt idx="4112">
                  <c:v>28.173911305000004</c:v>
                </c:pt>
                <c:pt idx="4113">
                  <c:v>28.177491370000002</c:v>
                </c:pt>
                <c:pt idx="4114">
                  <c:v>28.22356525</c:v>
                </c:pt>
                <c:pt idx="4115">
                  <c:v>28.257466909000001</c:v>
                </c:pt>
                <c:pt idx="4116">
                  <c:v>28.238694916000004</c:v>
                </c:pt>
                <c:pt idx="4117">
                  <c:v>28.267397698000003</c:v>
                </c:pt>
                <c:pt idx="4118">
                  <c:v>28.263755371000002</c:v>
                </c:pt>
                <c:pt idx="4119">
                  <c:v>28.294699585000004</c:v>
                </c:pt>
                <c:pt idx="4120">
                  <c:v>28.311479194</c:v>
                </c:pt>
                <c:pt idx="4121">
                  <c:v>28.290621424000001</c:v>
                </c:pt>
                <c:pt idx="4122">
                  <c:v>28.320631708000001</c:v>
                </c:pt>
                <c:pt idx="4123">
                  <c:v>28.371966727000004</c:v>
                </c:pt>
                <c:pt idx="4124">
                  <c:v>28.345536508000002</c:v>
                </c:pt>
                <c:pt idx="4125">
                  <c:v>28.413402088000002</c:v>
                </c:pt>
                <c:pt idx="4126">
                  <c:v>28.420531087000004</c:v>
                </c:pt>
                <c:pt idx="4127">
                  <c:v>28.423830973000001</c:v>
                </c:pt>
                <c:pt idx="4128">
                  <c:v>28.456860964000001</c:v>
                </c:pt>
                <c:pt idx="4129">
                  <c:v>28.473983014000002</c:v>
                </c:pt>
                <c:pt idx="4130">
                  <c:v>28.511495869000001</c:v>
                </c:pt>
                <c:pt idx="4131">
                  <c:v>28.480271476000002</c:v>
                </c:pt>
                <c:pt idx="4132">
                  <c:v>28.468130386000002</c:v>
                </c:pt>
                <c:pt idx="4133">
                  <c:v>28.519154095000001</c:v>
                </c:pt>
                <c:pt idx="4134">
                  <c:v>28.528182085000001</c:v>
                </c:pt>
                <c:pt idx="4135">
                  <c:v>28.523636959000001</c:v>
                </c:pt>
                <c:pt idx="4136">
                  <c:v>28.590724264000002</c:v>
                </c:pt>
                <c:pt idx="4137">
                  <c:v>28.603021008999999</c:v>
                </c:pt>
                <c:pt idx="4138">
                  <c:v>28.607939707</c:v>
                </c:pt>
                <c:pt idx="4139">
                  <c:v>28.661734075000002</c:v>
                </c:pt>
                <c:pt idx="4140">
                  <c:v>28.656068233000003</c:v>
                </c:pt>
                <c:pt idx="4141">
                  <c:v>28.63356052</c:v>
                </c:pt>
                <c:pt idx="4142">
                  <c:v>28.670606410000001</c:v>
                </c:pt>
                <c:pt idx="4143">
                  <c:v>28.711356889000001</c:v>
                </c:pt>
                <c:pt idx="4144">
                  <c:v>28.703480746000004</c:v>
                </c:pt>
                <c:pt idx="4145">
                  <c:v>28.739188002999999</c:v>
                </c:pt>
                <c:pt idx="4146">
                  <c:v>28.756559101000001</c:v>
                </c:pt>
                <c:pt idx="4147">
                  <c:v>28.773930198999999</c:v>
                </c:pt>
                <c:pt idx="4148">
                  <c:v>28.806150784</c:v>
                </c:pt>
                <c:pt idx="4149">
                  <c:v>28.759578808000001</c:v>
                </c:pt>
                <c:pt idx="4150">
                  <c:v>28.845251320000003</c:v>
                </c:pt>
                <c:pt idx="4151">
                  <c:v>28.859664973000001</c:v>
                </c:pt>
                <c:pt idx="4152">
                  <c:v>28.837001605000001</c:v>
                </c:pt>
                <c:pt idx="4153">
                  <c:v>28.873206958000001</c:v>
                </c:pt>
                <c:pt idx="4154">
                  <c:v>28.926472099000001</c:v>
                </c:pt>
                <c:pt idx="4155">
                  <c:v>28.933134133000003</c:v>
                </c:pt>
                <c:pt idx="4156">
                  <c:v>28.954365474999999</c:v>
                </c:pt>
                <c:pt idx="4157">
                  <c:v>28.933134133000003</c:v>
                </c:pt>
                <c:pt idx="4158">
                  <c:v>28.940667834999999</c:v>
                </c:pt>
                <c:pt idx="4159">
                  <c:v>28.938177355000001</c:v>
                </c:pt>
                <c:pt idx="4160">
                  <c:v>29.042559598</c:v>
                </c:pt>
                <c:pt idx="4161">
                  <c:v>29.027585587000001</c:v>
                </c:pt>
                <c:pt idx="4162">
                  <c:v>29.036520184000004</c:v>
                </c:pt>
                <c:pt idx="4163">
                  <c:v>29.053268662000001</c:v>
                </c:pt>
                <c:pt idx="4164">
                  <c:v>29.069674699</c:v>
                </c:pt>
                <c:pt idx="4165">
                  <c:v>29.069487913</c:v>
                </c:pt>
                <c:pt idx="4166">
                  <c:v>29.123718114999999</c:v>
                </c:pt>
                <c:pt idx="4167">
                  <c:v>29.134894144</c:v>
                </c:pt>
                <c:pt idx="4168">
                  <c:v>29.155720783000003</c:v>
                </c:pt>
                <c:pt idx="4169">
                  <c:v>29.178851116000001</c:v>
                </c:pt>
                <c:pt idx="4170">
                  <c:v>29.167643956000003</c:v>
                </c:pt>
                <c:pt idx="4171">
                  <c:v>29.219819512000001</c:v>
                </c:pt>
                <c:pt idx="4172">
                  <c:v>29.237906623000001</c:v>
                </c:pt>
                <c:pt idx="4173">
                  <c:v>29.220753442000003</c:v>
                </c:pt>
                <c:pt idx="4174">
                  <c:v>29.310597508000001</c:v>
                </c:pt>
                <c:pt idx="4175">
                  <c:v>29.291638729000002</c:v>
                </c:pt>
                <c:pt idx="4176">
                  <c:v>29.303312854000001</c:v>
                </c:pt>
                <c:pt idx="4177">
                  <c:v>29.318567044000002</c:v>
                </c:pt>
                <c:pt idx="4178">
                  <c:v>29.354367694</c:v>
                </c:pt>
                <c:pt idx="4179">
                  <c:v>29.361465561999999</c:v>
                </c:pt>
                <c:pt idx="4180">
                  <c:v>29.398885024000002</c:v>
                </c:pt>
                <c:pt idx="4181">
                  <c:v>29.372268019</c:v>
                </c:pt>
                <c:pt idx="4182">
                  <c:v>29.427961378000003</c:v>
                </c:pt>
                <c:pt idx="4183">
                  <c:v>29.417376838000003</c:v>
                </c:pt>
                <c:pt idx="4184">
                  <c:v>29.382167677000002</c:v>
                </c:pt>
                <c:pt idx="4185">
                  <c:v>29.449130458000003</c:v>
                </c:pt>
                <c:pt idx="4186">
                  <c:v>29.439324193000001</c:v>
                </c:pt>
                <c:pt idx="4187">
                  <c:v>29.464789351000004</c:v>
                </c:pt>
                <c:pt idx="4188">
                  <c:v>29.484931108000001</c:v>
                </c:pt>
                <c:pt idx="4189">
                  <c:v>29.533682253999999</c:v>
                </c:pt>
                <c:pt idx="4190">
                  <c:v>29.552609902</c:v>
                </c:pt>
                <c:pt idx="4191">
                  <c:v>29.532468144999999</c:v>
                </c:pt>
                <c:pt idx="4192">
                  <c:v>29.559147411999998</c:v>
                </c:pt>
                <c:pt idx="4193">
                  <c:v>29.602263847000003</c:v>
                </c:pt>
                <c:pt idx="4194">
                  <c:v>29.599929022000001</c:v>
                </c:pt>
                <c:pt idx="4195">
                  <c:v>29.679095155000002</c:v>
                </c:pt>
                <c:pt idx="4196">
                  <c:v>29.649084871000003</c:v>
                </c:pt>
                <c:pt idx="4197">
                  <c:v>29.673304789000003</c:v>
                </c:pt>
                <c:pt idx="4198">
                  <c:v>29.686971298</c:v>
                </c:pt>
                <c:pt idx="4199">
                  <c:v>29.708078116000003</c:v>
                </c:pt>
                <c:pt idx="4200">
                  <c:v>29.726538799</c:v>
                </c:pt>
                <c:pt idx="4201">
                  <c:v>29.729900946999997</c:v>
                </c:pt>
                <c:pt idx="4202">
                  <c:v>29.771647617999999</c:v>
                </c:pt>
                <c:pt idx="4203">
                  <c:v>29.763273379000005</c:v>
                </c:pt>
                <c:pt idx="4204">
                  <c:v>29.817223402000003</c:v>
                </c:pt>
                <c:pt idx="4205">
                  <c:v>29.805891718000002</c:v>
                </c:pt>
                <c:pt idx="4206">
                  <c:v>29.854798519000003</c:v>
                </c:pt>
                <c:pt idx="4207">
                  <c:v>29.874379918000002</c:v>
                </c:pt>
                <c:pt idx="4208">
                  <c:v>29.856790903000004</c:v>
                </c:pt>
                <c:pt idx="4209">
                  <c:v>29.888170951000003</c:v>
                </c:pt>
                <c:pt idx="4210">
                  <c:v>29.907160861000001</c:v>
                </c:pt>
                <c:pt idx="4211">
                  <c:v>29.922539575000002</c:v>
                </c:pt>
                <c:pt idx="4212">
                  <c:v>29.939661625000003</c:v>
                </c:pt>
                <c:pt idx="4213">
                  <c:v>29.981532820000002</c:v>
                </c:pt>
                <c:pt idx="4214">
                  <c:v>29.966465416000002</c:v>
                </c:pt>
                <c:pt idx="4215">
                  <c:v>29.946852885999999</c:v>
                </c:pt>
                <c:pt idx="4216">
                  <c:v>30.006842322999997</c:v>
                </c:pt>
                <c:pt idx="4217">
                  <c:v>30.052947334000002</c:v>
                </c:pt>
                <c:pt idx="4218">
                  <c:v>30.046347561999998</c:v>
                </c:pt>
                <c:pt idx="4219">
                  <c:v>30.040245886000001</c:v>
                </c:pt>
                <c:pt idx="4220">
                  <c:v>30.094195909000003</c:v>
                </c:pt>
                <c:pt idx="4221">
                  <c:v>30.084016072000004</c:v>
                </c:pt>
                <c:pt idx="4222">
                  <c:v>30.075205999000001</c:v>
                </c:pt>
                <c:pt idx="4223">
                  <c:v>30.102103183000001</c:v>
                </c:pt>
                <c:pt idx="4224">
                  <c:v>30.178716574000003</c:v>
                </c:pt>
                <c:pt idx="4225">
                  <c:v>30.189394507000003</c:v>
                </c:pt>
                <c:pt idx="4226">
                  <c:v>30.187837956999999</c:v>
                </c:pt>
                <c:pt idx="4227">
                  <c:v>30.169283881000005</c:v>
                </c:pt>
                <c:pt idx="4228">
                  <c:v>30.260155270000002</c:v>
                </c:pt>
                <c:pt idx="4229">
                  <c:v>30.251594245</c:v>
                </c:pt>
                <c:pt idx="4230">
                  <c:v>30.289760850999997</c:v>
                </c:pt>
                <c:pt idx="4231">
                  <c:v>30.311459158000005</c:v>
                </c:pt>
                <c:pt idx="4232">
                  <c:v>30.314883567999999</c:v>
                </c:pt>
                <c:pt idx="4233">
                  <c:v>30.355665178000002</c:v>
                </c:pt>
                <c:pt idx="4234">
                  <c:v>30.329359483000005</c:v>
                </c:pt>
                <c:pt idx="4235">
                  <c:v>30.377861581000001</c:v>
                </c:pt>
                <c:pt idx="4236">
                  <c:v>30.394734583000002</c:v>
                </c:pt>
                <c:pt idx="4237">
                  <c:v>30.400182508000004</c:v>
                </c:pt>
                <c:pt idx="4238">
                  <c:v>30.402922036</c:v>
                </c:pt>
                <c:pt idx="4239">
                  <c:v>30.451642051</c:v>
                </c:pt>
                <c:pt idx="4240">
                  <c:v>30.461946412000003</c:v>
                </c:pt>
                <c:pt idx="4241">
                  <c:v>30.467892432999999</c:v>
                </c:pt>
                <c:pt idx="4242">
                  <c:v>30.474803515000005</c:v>
                </c:pt>
                <c:pt idx="4243">
                  <c:v>30.478508104000003</c:v>
                </c:pt>
                <c:pt idx="4244">
                  <c:v>30.489154906</c:v>
                </c:pt>
                <c:pt idx="4245">
                  <c:v>30.525204603999999</c:v>
                </c:pt>
                <c:pt idx="4246">
                  <c:v>30.580399867000001</c:v>
                </c:pt>
                <c:pt idx="4247">
                  <c:v>30.567106930000001</c:v>
                </c:pt>
                <c:pt idx="4248">
                  <c:v>30.592291909000004</c:v>
                </c:pt>
                <c:pt idx="4249">
                  <c:v>30.640420435000003</c:v>
                </c:pt>
                <c:pt idx="4250">
                  <c:v>30.597988882000003</c:v>
                </c:pt>
                <c:pt idx="4251">
                  <c:v>30.656546293000005</c:v>
                </c:pt>
                <c:pt idx="4252">
                  <c:v>30.650724795999999</c:v>
                </c:pt>
                <c:pt idx="4253">
                  <c:v>30.675847513000001</c:v>
                </c:pt>
                <c:pt idx="4254">
                  <c:v>30.716784777999997</c:v>
                </c:pt>
                <c:pt idx="4255">
                  <c:v>30.714948049000004</c:v>
                </c:pt>
                <c:pt idx="4256">
                  <c:v>30.731758789000004</c:v>
                </c:pt>
                <c:pt idx="4257">
                  <c:v>30.783903213999999</c:v>
                </c:pt>
                <c:pt idx="4258">
                  <c:v>30.766407592</c:v>
                </c:pt>
                <c:pt idx="4259">
                  <c:v>30.788074768000001</c:v>
                </c:pt>
                <c:pt idx="4260">
                  <c:v>30.766251937</c:v>
                </c:pt>
                <c:pt idx="4261">
                  <c:v>30.800745085000003</c:v>
                </c:pt>
                <c:pt idx="4262">
                  <c:v>30.821011366</c:v>
                </c:pt>
                <c:pt idx="4263">
                  <c:v>30.857061064000003</c:v>
                </c:pt>
                <c:pt idx="4264">
                  <c:v>30.884829915999997</c:v>
                </c:pt>
                <c:pt idx="4265">
                  <c:v>30.890838199000001</c:v>
                </c:pt>
                <c:pt idx="4266">
                  <c:v>30.932709394</c:v>
                </c:pt>
                <c:pt idx="4267">
                  <c:v>30.948523941999998</c:v>
                </c:pt>
                <c:pt idx="4268">
                  <c:v>30.947714536000003</c:v>
                </c:pt>
                <c:pt idx="4269">
                  <c:v>30.953473770999999</c:v>
                </c:pt>
                <c:pt idx="4270">
                  <c:v>30.992200735000001</c:v>
                </c:pt>
                <c:pt idx="4271">
                  <c:v>30.979872859000004</c:v>
                </c:pt>
                <c:pt idx="4272">
                  <c:v>31.007050222</c:v>
                </c:pt>
                <c:pt idx="4273">
                  <c:v>31.030491865000002</c:v>
                </c:pt>
                <c:pt idx="4274">
                  <c:v>31.068845257</c:v>
                </c:pt>
                <c:pt idx="4275">
                  <c:v>31.049948740000005</c:v>
                </c:pt>
                <c:pt idx="4276">
                  <c:v>31.103992156000007</c:v>
                </c:pt>
                <c:pt idx="4277">
                  <c:v>31.076378958999999</c:v>
                </c:pt>
                <c:pt idx="4278">
                  <c:v>31.117036045000006</c:v>
                </c:pt>
                <c:pt idx="4279">
                  <c:v>31.178488639000001</c:v>
                </c:pt>
                <c:pt idx="4280">
                  <c:v>31.110156094000004</c:v>
                </c:pt>
                <c:pt idx="4281">
                  <c:v>31.184963887000002</c:v>
                </c:pt>
                <c:pt idx="4282">
                  <c:v>31.200249208000002</c:v>
                </c:pt>
                <c:pt idx="4283">
                  <c:v>31.154797948000002</c:v>
                </c:pt>
                <c:pt idx="4284">
                  <c:v>31.203860404000004</c:v>
                </c:pt>
                <c:pt idx="4285">
                  <c:v>31.239598792000006</c:v>
                </c:pt>
                <c:pt idx="4286">
                  <c:v>31.235333845000007</c:v>
                </c:pt>
                <c:pt idx="4287">
                  <c:v>31.266807286000002</c:v>
                </c:pt>
                <c:pt idx="4288">
                  <c:v>31.286170768000005</c:v>
                </c:pt>
                <c:pt idx="4289">
                  <c:v>31.333956853000007</c:v>
                </c:pt>
                <c:pt idx="4290">
                  <c:v>31.305565381000008</c:v>
                </c:pt>
                <c:pt idx="4291">
                  <c:v>31.347654493000007</c:v>
                </c:pt>
                <c:pt idx="4292">
                  <c:v>31.309923721000008</c:v>
                </c:pt>
                <c:pt idx="4293">
                  <c:v>31.367516071000004</c:v>
                </c:pt>
                <c:pt idx="4294">
                  <c:v>31.391673727000001</c:v>
                </c:pt>
                <c:pt idx="4295">
                  <c:v>31.437249511000005</c:v>
                </c:pt>
                <c:pt idx="4296">
                  <c:v>31.462403359000003</c:v>
                </c:pt>
                <c:pt idx="4297">
                  <c:v>31.48637422900001</c:v>
                </c:pt>
                <c:pt idx="4298">
                  <c:v>31.428968665000003</c:v>
                </c:pt>
                <c:pt idx="4299">
                  <c:v>31.404842140000003</c:v>
                </c:pt>
                <c:pt idx="4300">
                  <c:v>31.513458199000006</c:v>
                </c:pt>
                <c:pt idx="4301">
                  <c:v>31.532946205000005</c:v>
                </c:pt>
                <c:pt idx="4302">
                  <c:v>31.472303017000005</c:v>
                </c:pt>
                <c:pt idx="4303">
                  <c:v>31.527342625000003</c:v>
                </c:pt>
                <c:pt idx="4304">
                  <c:v>31.578864430000003</c:v>
                </c:pt>
                <c:pt idx="4305">
                  <c:v>31.604236195000002</c:v>
                </c:pt>
                <c:pt idx="4306">
                  <c:v>31.670015998000004</c:v>
                </c:pt>
                <c:pt idx="4307">
                  <c:v>31.665190693000007</c:v>
                </c:pt>
                <c:pt idx="4308">
                  <c:v>31.656069310000003</c:v>
                </c:pt>
                <c:pt idx="4309">
                  <c:v>31.618961158000001</c:v>
                </c:pt>
                <c:pt idx="4310">
                  <c:v>31.673969635000002</c:v>
                </c:pt>
                <c:pt idx="4311">
                  <c:v>31.721973637000001</c:v>
                </c:pt>
                <c:pt idx="4312">
                  <c:v>31.693737820000003</c:v>
                </c:pt>
                <c:pt idx="4313">
                  <c:v>31.658746576000006</c:v>
                </c:pt>
                <c:pt idx="4314">
                  <c:v>31.725865012000007</c:v>
                </c:pt>
                <c:pt idx="4315">
                  <c:v>31.711513621000005</c:v>
                </c:pt>
                <c:pt idx="4316">
                  <c:v>31.706127958000007</c:v>
                </c:pt>
                <c:pt idx="4317">
                  <c:v>31.762412806000007</c:v>
                </c:pt>
                <c:pt idx="4318">
                  <c:v>31.810354546000003</c:v>
                </c:pt>
                <c:pt idx="4319">
                  <c:v>31.817545807000005</c:v>
                </c:pt>
                <c:pt idx="4320">
                  <c:v>31.816954318000008</c:v>
                </c:pt>
                <c:pt idx="4321">
                  <c:v>31.800454888000001</c:v>
                </c:pt>
                <c:pt idx="4322">
                  <c:v>31.854747352000008</c:v>
                </c:pt>
                <c:pt idx="4323">
                  <c:v>31.841174236000004</c:v>
                </c:pt>
                <c:pt idx="4324">
                  <c:v>31.858763251000003</c:v>
                </c:pt>
                <c:pt idx="4325">
                  <c:v>31.914581134000006</c:v>
                </c:pt>
                <c:pt idx="4326">
                  <c:v>31.962180433000004</c:v>
                </c:pt>
                <c:pt idx="4327">
                  <c:v>31.940949091000007</c:v>
                </c:pt>
                <c:pt idx="4328">
                  <c:v>31.949292199000006</c:v>
                </c:pt>
                <c:pt idx="4329">
                  <c:v>31.982010880000001</c:v>
                </c:pt>
                <c:pt idx="4330">
                  <c:v>31.956452329000005</c:v>
                </c:pt>
                <c:pt idx="4331">
                  <c:v>32.021983083999999</c:v>
                </c:pt>
                <c:pt idx="4332">
                  <c:v>32.018371888000004</c:v>
                </c:pt>
                <c:pt idx="4333">
                  <c:v>32.037330667000006</c:v>
                </c:pt>
                <c:pt idx="4334">
                  <c:v>32.041439958999995</c:v>
                </c:pt>
                <c:pt idx="4335">
                  <c:v>32.093086288000002</c:v>
                </c:pt>
                <c:pt idx="4336">
                  <c:v>32.105849998000004</c:v>
                </c:pt>
                <c:pt idx="4337">
                  <c:v>32.124186156999997</c:v>
                </c:pt>
                <c:pt idx="4338">
                  <c:v>32.128233186999999</c:v>
                </c:pt>
                <c:pt idx="4339">
                  <c:v>32.158305732999999</c:v>
                </c:pt>
                <c:pt idx="4340">
                  <c:v>32.165590387000002</c:v>
                </c:pt>
                <c:pt idx="4341">
                  <c:v>32.198931688000002</c:v>
                </c:pt>
                <c:pt idx="4342">
                  <c:v>32.204690923000001</c:v>
                </c:pt>
                <c:pt idx="4343">
                  <c:v>32.195880849999995</c:v>
                </c:pt>
                <c:pt idx="4344">
                  <c:v>32.251169505999997</c:v>
                </c:pt>
                <c:pt idx="4345">
                  <c:v>32.273147991999998</c:v>
                </c:pt>
                <c:pt idx="4346">
                  <c:v>32.249862004000001</c:v>
                </c:pt>
                <c:pt idx="4347">
                  <c:v>32.285506998999999</c:v>
                </c:pt>
                <c:pt idx="4348">
                  <c:v>32.302504524999996</c:v>
                </c:pt>
                <c:pt idx="4349">
                  <c:v>32.366074027000003</c:v>
                </c:pt>
                <c:pt idx="4350">
                  <c:v>32.364797656</c:v>
                </c:pt>
                <c:pt idx="4351">
                  <c:v>32.379896191</c:v>
                </c:pt>
                <c:pt idx="4352">
                  <c:v>32.397329550999999</c:v>
                </c:pt>
                <c:pt idx="4353">
                  <c:v>32.415478923999999</c:v>
                </c:pt>
                <c:pt idx="4354">
                  <c:v>32.510023771</c:v>
                </c:pt>
                <c:pt idx="4355">
                  <c:v>32.451061656999997</c:v>
                </c:pt>
                <c:pt idx="4356">
                  <c:v>32.477087173000001</c:v>
                </c:pt>
                <c:pt idx="4357">
                  <c:v>32.541061378000002</c:v>
                </c:pt>
                <c:pt idx="4358">
                  <c:v>32.585111743000006</c:v>
                </c:pt>
                <c:pt idx="4359">
                  <c:v>32.589501214000002</c:v>
                </c:pt>
                <c:pt idx="4360">
                  <c:v>32.609393923000006</c:v>
                </c:pt>
                <c:pt idx="4361">
                  <c:v>32.600957422</c:v>
                </c:pt>
                <c:pt idx="4362">
                  <c:v>32.656090423000002</c:v>
                </c:pt>
                <c:pt idx="4363">
                  <c:v>32.673803962000001</c:v>
                </c:pt>
                <c:pt idx="4364">
                  <c:v>32.701230373000001</c:v>
                </c:pt>
                <c:pt idx="4365">
                  <c:v>32.720967427000005</c:v>
                </c:pt>
                <c:pt idx="4366">
                  <c:v>32.714398785999997</c:v>
                </c:pt>
                <c:pt idx="4367">
                  <c:v>32.787214195000004</c:v>
                </c:pt>
                <c:pt idx="4368">
                  <c:v>32.802094812999997</c:v>
                </c:pt>
                <c:pt idx="4369">
                  <c:v>32.800009035999999</c:v>
                </c:pt>
                <c:pt idx="4370">
                  <c:v>32.831607001000002</c:v>
                </c:pt>
                <c:pt idx="4371">
                  <c:v>32.829552355000004</c:v>
                </c:pt>
                <c:pt idx="4372">
                  <c:v>32.847141370000003</c:v>
                </c:pt>
                <c:pt idx="4373">
                  <c:v>32.896670791000005</c:v>
                </c:pt>
                <c:pt idx="4374">
                  <c:v>32.869898130999999</c:v>
                </c:pt>
                <c:pt idx="4375">
                  <c:v>32.884685355999999</c:v>
                </c:pt>
                <c:pt idx="4376">
                  <c:v>32.926681075000005</c:v>
                </c:pt>
                <c:pt idx="4377">
                  <c:v>32.923661368000005</c:v>
                </c:pt>
                <c:pt idx="4378">
                  <c:v>32.944176697000003</c:v>
                </c:pt>
                <c:pt idx="4379">
                  <c:v>32.987728965999999</c:v>
                </c:pt>
                <c:pt idx="4380">
                  <c:v>32.989503433000003</c:v>
                </c:pt>
                <c:pt idx="4381">
                  <c:v>32.993737248999999</c:v>
                </c:pt>
                <c:pt idx="4382">
                  <c:v>33.008182033000004</c:v>
                </c:pt>
                <c:pt idx="4383">
                  <c:v>33.050115490000003</c:v>
                </c:pt>
                <c:pt idx="4384">
                  <c:v>33.074771241999997</c:v>
                </c:pt>
                <c:pt idx="4385">
                  <c:v>33.108735163000006</c:v>
                </c:pt>
                <c:pt idx="4386">
                  <c:v>33.11829238</c:v>
                </c:pt>
                <c:pt idx="4387">
                  <c:v>33.124425187</c:v>
                </c:pt>
                <c:pt idx="4388">
                  <c:v>33.200104648</c:v>
                </c:pt>
                <c:pt idx="4389">
                  <c:v>33.158140060000001</c:v>
                </c:pt>
                <c:pt idx="4390">
                  <c:v>33.192539815000004</c:v>
                </c:pt>
                <c:pt idx="4391">
                  <c:v>33.206486503000001</c:v>
                </c:pt>
                <c:pt idx="4392">
                  <c:v>33.221242597000007</c:v>
                </c:pt>
                <c:pt idx="4393">
                  <c:v>33.252716038000003</c:v>
                </c:pt>
                <c:pt idx="4394">
                  <c:v>33.258101701000001</c:v>
                </c:pt>
                <c:pt idx="4395">
                  <c:v>33.316223278000002</c:v>
                </c:pt>
                <c:pt idx="4396">
                  <c:v>33.284438527000006</c:v>
                </c:pt>
                <c:pt idx="4397">
                  <c:v>33.335493366999998</c:v>
                </c:pt>
                <c:pt idx="4398">
                  <c:v>33.352272976000002</c:v>
                </c:pt>
                <c:pt idx="4399">
                  <c:v>33.346607134000003</c:v>
                </c:pt>
                <c:pt idx="4400">
                  <c:v>33.382501177000002</c:v>
                </c:pt>
                <c:pt idx="4401">
                  <c:v>33.422971476999997</c:v>
                </c:pt>
                <c:pt idx="4402">
                  <c:v>33.421134748</c:v>
                </c:pt>
                <c:pt idx="4403">
                  <c:v>33.487786219</c:v>
                </c:pt>
                <c:pt idx="4404">
                  <c:v>33.462289929999997</c:v>
                </c:pt>
                <c:pt idx="4405">
                  <c:v>33.513873996999997</c:v>
                </c:pt>
                <c:pt idx="4406">
                  <c:v>33.501172549000003</c:v>
                </c:pt>
                <c:pt idx="4407">
                  <c:v>33.543728625999996</c:v>
                </c:pt>
                <c:pt idx="4408">
                  <c:v>33.569660749000001</c:v>
                </c:pt>
                <c:pt idx="4409">
                  <c:v>33.600542701000002</c:v>
                </c:pt>
                <c:pt idx="4410">
                  <c:v>33.607827354999998</c:v>
                </c:pt>
                <c:pt idx="4411">
                  <c:v>33.637806507999997</c:v>
                </c:pt>
                <c:pt idx="4412">
                  <c:v>33.599608771000007</c:v>
                </c:pt>
                <c:pt idx="4413">
                  <c:v>33.664330120000002</c:v>
                </c:pt>
                <c:pt idx="4414">
                  <c:v>33.698013862000003</c:v>
                </c:pt>
                <c:pt idx="4415">
                  <c:v>33.688269859000002</c:v>
                </c:pt>
                <c:pt idx="4416">
                  <c:v>33.726996823000007</c:v>
                </c:pt>
                <c:pt idx="4417">
                  <c:v>33.721642291000002</c:v>
                </c:pt>
                <c:pt idx="4418">
                  <c:v>33.775934755000002</c:v>
                </c:pt>
                <c:pt idx="4419">
                  <c:v>33.775561183000001</c:v>
                </c:pt>
                <c:pt idx="4420">
                  <c:v>33.821448277000002</c:v>
                </c:pt>
                <c:pt idx="4421">
                  <c:v>33.815875827999996</c:v>
                </c:pt>
                <c:pt idx="4422">
                  <c:v>33.812575942000002</c:v>
                </c:pt>
                <c:pt idx="4423">
                  <c:v>33.848532247000001</c:v>
                </c:pt>
                <c:pt idx="4424">
                  <c:v>33.860766730000002</c:v>
                </c:pt>
                <c:pt idx="4425">
                  <c:v>33.929472847</c:v>
                </c:pt>
                <c:pt idx="4426">
                  <c:v>33.918452473000002</c:v>
                </c:pt>
                <c:pt idx="4427">
                  <c:v>33.917456281</c:v>
                </c:pt>
                <c:pt idx="4428">
                  <c:v>33.994879078000004</c:v>
                </c:pt>
                <c:pt idx="4429">
                  <c:v>34.038182298999999</c:v>
                </c:pt>
                <c:pt idx="4430">
                  <c:v>34.018663162000003</c:v>
                </c:pt>
                <c:pt idx="4431">
                  <c:v>34.023146025999999</c:v>
                </c:pt>
                <c:pt idx="4432">
                  <c:v>34.029527881</c:v>
                </c:pt>
                <c:pt idx="4433">
                  <c:v>34.065764365</c:v>
                </c:pt>
                <c:pt idx="4434">
                  <c:v>34.091696488000004</c:v>
                </c:pt>
                <c:pt idx="4435">
                  <c:v>34.090171069</c:v>
                </c:pt>
                <c:pt idx="4436">
                  <c:v>34.128742378000005</c:v>
                </c:pt>
                <c:pt idx="4437">
                  <c:v>34.198195638999998</c:v>
                </c:pt>
                <c:pt idx="4438">
                  <c:v>34.172450302000001</c:v>
                </c:pt>
                <c:pt idx="4439">
                  <c:v>34.219489243000005</c:v>
                </c:pt>
                <c:pt idx="4440">
                  <c:v>34.186739430999999</c:v>
                </c:pt>
                <c:pt idx="4441">
                  <c:v>34.222975914999999</c:v>
                </c:pt>
                <c:pt idx="4442">
                  <c:v>34.276116532000003</c:v>
                </c:pt>
                <c:pt idx="4443">
                  <c:v>34.255601203000005</c:v>
                </c:pt>
                <c:pt idx="4444">
                  <c:v>34.328510004999998</c:v>
                </c:pt>
                <c:pt idx="4445">
                  <c:v>34.317178321</c:v>
                </c:pt>
                <c:pt idx="4446">
                  <c:v>34.346565984999998</c:v>
                </c:pt>
                <c:pt idx="4447">
                  <c:v>34.347904618000001</c:v>
                </c:pt>
                <c:pt idx="4448">
                  <c:v>34.369385008000002</c:v>
                </c:pt>
                <c:pt idx="4449">
                  <c:v>34.433888439999997</c:v>
                </c:pt>
                <c:pt idx="4450">
                  <c:v>34.458077226999997</c:v>
                </c:pt>
                <c:pt idx="4451">
                  <c:v>34.456987642000001</c:v>
                </c:pt>
                <c:pt idx="4452">
                  <c:v>34.481892442000003</c:v>
                </c:pt>
                <c:pt idx="4453">
                  <c:v>34.521677859999997</c:v>
                </c:pt>
                <c:pt idx="4454">
                  <c:v>34.539080088999995</c:v>
                </c:pt>
                <c:pt idx="4455">
                  <c:v>34.584126646000001</c:v>
                </c:pt>
                <c:pt idx="4456">
                  <c:v>34.571985556000001</c:v>
                </c:pt>
                <c:pt idx="4457">
                  <c:v>34.652241273999998</c:v>
                </c:pt>
                <c:pt idx="4458">
                  <c:v>34.626682723000002</c:v>
                </c:pt>
                <c:pt idx="4459">
                  <c:v>34.646450907999998</c:v>
                </c:pt>
                <c:pt idx="4460">
                  <c:v>34.648163113000003</c:v>
                </c:pt>
                <c:pt idx="4461">
                  <c:v>34.717024885000001</c:v>
                </c:pt>
                <c:pt idx="4462">
                  <c:v>34.741742899000002</c:v>
                </c:pt>
                <c:pt idx="4463">
                  <c:v>34.673877319000006</c:v>
                </c:pt>
                <c:pt idx="4464">
                  <c:v>34.752296308000005</c:v>
                </c:pt>
                <c:pt idx="4465">
                  <c:v>34.751953867000005</c:v>
                </c:pt>
                <c:pt idx="4466">
                  <c:v>34.734458245000006</c:v>
                </c:pt>
                <c:pt idx="4467">
                  <c:v>34.783520701</c:v>
                </c:pt>
                <c:pt idx="4468">
                  <c:v>34.802697397000003</c:v>
                </c:pt>
                <c:pt idx="4469">
                  <c:v>34.855993669</c:v>
                </c:pt>
                <c:pt idx="4470">
                  <c:v>34.870313928999998</c:v>
                </c:pt>
                <c:pt idx="4471">
                  <c:v>34.864212253000005</c:v>
                </c:pt>
                <c:pt idx="4472">
                  <c:v>34.900044033999997</c:v>
                </c:pt>
                <c:pt idx="4473">
                  <c:v>34.903966539999999</c:v>
                </c:pt>
                <c:pt idx="4474">
                  <c:v>34.935626767000002</c:v>
                </c:pt>
                <c:pt idx="4475">
                  <c:v>34.999943412999997</c:v>
                </c:pt>
                <c:pt idx="4476">
                  <c:v>34.964547465999999</c:v>
                </c:pt>
                <c:pt idx="4477">
                  <c:v>35.057348976999997</c:v>
                </c:pt>
                <c:pt idx="4478">
                  <c:v>35.037954364000001</c:v>
                </c:pt>
                <c:pt idx="4479">
                  <c:v>35.060119635999996</c:v>
                </c:pt>
                <c:pt idx="4480">
                  <c:v>35.081195323000003</c:v>
                </c:pt>
                <c:pt idx="4481">
                  <c:v>35.143021488999999</c:v>
                </c:pt>
                <c:pt idx="4482">
                  <c:v>35.122661815000001</c:v>
                </c:pt>
                <c:pt idx="4483">
                  <c:v>35.132654866000003</c:v>
                </c:pt>
                <c:pt idx="4484">
                  <c:v>35.181188095000003</c:v>
                </c:pt>
                <c:pt idx="4485">
                  <c:v>35.193547101999997</c:v>
                </c:pt>
                <c:pt idx="4486">
                  <c:v>35.220755596000004</c:v>
                </c:pt>
                <c:pt idx="4487">
                  <c:v>35.228289298</c:v>
                </c:pt>
                <c:pt idx="4488">
                  <c:v>35.280962950000003</c:v>
                </c:pt>
                <c:pt idx="4489">
                  <c:v>35.279811103</c:v>
                </c:pt>
                <c:pt idx="4490">
                  <c:v>35.263311673000004</c:v>
                </c:pt>
                <c:pt idx="4491">
                  <c:v>35.302256554000003</c:v>
                </c:pt>
                <c:pt idx="4492">
                  <c:v>35.343598522000001</c:v>
                </c:pt>
                <c:pt idx="4493">
                  <c:v>35.373453151</c:v>
                </c:pt>
                <c:pt idx="4494">
                  <c:v>35.422391083000001</c:v>
                </c:pt>
                <c:pt idx="4495">
                  <c:v>35.432664313000004</c:v>
                </c:pt>
                <c:pt idx="4496">
                  <c:v>35.437396225000001</c:v>
                </c:pt>
                <c:pt idx="4497">
                  <c:v>35.461865191000001</c:v>
                </c:pt>
                <c:pt idx="4498">
                  <c:v>35.459436973000003</c:v>
                </c:pt>
                <c:pt idx="4499">
                  <c:v>35.477461822000002</c:v>
                </c:pt>
                <c:pt idx="4500">
                  <c:v>35.502709063000005</c:v>
                </c:pt>
                <c:pt idx="4501">
                  <c:v>35.538291796000003</c:v>
                </c:pt>
                <c:pt idx="4502">
                  <c:v>35.545887760000006</c:v>
                </c:pt>
                <c:pt idx="4503">
                  <c:v>35.543490673000001</c:v>
                </c:pt>
                <c:pt idx="4504">
                  <c:v>35.659515910000003</c:v>
                </c:pt>
                <c:pt idx="4505">
                  <c:v>35.652885007000002</c:v>
                </c:pt>
                <c:pt idx="4506">
                  <c:v>35.660107399000005</c:v>
                </c:pt>
                <c:pt idx="4507">
                  <c:v>35.682895291000001</c:v>
                </c:pt>
                <c:pt idx="4508">
                  <c:v>35.743133776000001</c:v>
                </c:pt>
                <c:pt idx="4509">
                  <c:v>35.646036187</c:v>
                </c:pt>
                <c:pt idx="4510">
                  <c:v>35.764240594</c:v>
                </c:pt>
                <c:pt idx="4511">
                  <c:v>35.765205655000003</c:v>
                </c:pt>
                <c:pt idx="4512">
                  <c:v>35.758481359000001</c:v>
                </c:pt>
                <c:pt idx="4513">
                  <c:v>35.798173384000002</c:v>
                </c:pt>
                <c:pt idx="4514">
                  <c:v>35.818128355000006</c:v>
                </c:pt>
                <c:pt idx="4515">
                  <c:v>35.865011641000002</c:v>
                </c:pt>
                <c:pt idx="4516">
                  <c:v>35.883627979000003</c:v>
                </c:pt>
                <c:pt idx="4517">
                  <c:v>35.914976895999999</c:v>
                </c:pt>
                <c:pt idx="4518">
                  <c:v>35.953268026000003</c:v>
                </c:pt>
                <c:pt idx="4519">
                  <c:v>35.993956243</c:v>
                </c:pt>
                <c:pt idx="4520">
                  <c:v>35.965284592000003</c:v>
                </c:pt>
                <c:pt idx="4521">
                  <c:v>35.995917495999997</c:v>
                </c:pt>
                <c:pt idx="4522">
                  <c:v>36.047750610999998</c:v>
                </c:pt>
                <c:pt idx="4523">
                  <c:v>36.084236143000005</c:v>
                </c:pt>
                <c:pt idx="4524">
                  <c:v>36.024495754000007</c:v>
                </c:pt>
                <c:pt idx="4525">
                  <c:v>36.108144750999998</c:v>
                </c:pt>
                <c:pt idx="4526">
                  <c:v>36.114651130000006</c:v>
                </c:pt>
                <c:pt idx="4527">
                  <c:v>36.133672171000001</c:v>
                </c:pt>
                <c:pt idx="4528">
                  <c:v>36.159635425000005</c:v>
                </c:pt>
                <c:pt idx="4529">
                  <c:v>36.171216157000003</c:v>
                </c:pt>
                <c:pt idx="4530">
                  <c:v>36.169815262</c:v>
                </c:pt>
                <c:pt idx="4531">
                  <c:v>36.165363529000004</c:v>
                </c:pt>
                <c:pt idx="4532">
                  <c:v>36.244436268999998</c:v>
                </c:pt>
                <c:pt idx="4533">
                  <c:v>36.249635146000003</c:v>
                </c:pt>
                <c:pt idx="4534">
                  <c:v>36.258009385000001</c:v>
                </c:pt>
                <c:pt idx="4535">
                  <c:v>36.279925608999996</c:v>
                </c:pt>
                <c:pt idx="4536">
                  <c:v>36.348413809000007</c:v>
                </c:pt>
                <c:pt idx="4537">
                  <c:v>36.350094883000004</c:v>
                </c:pt>
                <c:pt idx="4538">
                  <c:v>36.358406860000002</c:v>
                </c:pt>
                <c:pt idx="4539">
                  <c:v>36.401616688000004</c:v>
                </c:pt>
                <c:pt idx="4540">
                  <c:v>36.408870211</c:v>
                </c:pt>
                <c:pt idx="4541">
                  <c:v>36.462197614000004</c:v>
                </c:pt>
                <c:pt idx="4542">
                  <c:v>36.470478460000002</c:v>
                </c:pt>
                <c:pt idx="4543">
                  <c:v>36.445760446000001</c:v>
                </c:pt>
                <c:pt idx="4544">
                  <c:v>36.493235220999999</c:v>
                </c:pt>
                <c:pt idx="4545">
                  <c:v>36.521626693000002</c:v>
                </c:pt>
                <c:pt idx="4546">
                  <c:v>36.561380980000003</c:v>
                </c:pt>
                <c:pt idx="4547">
                  <c:v>36.643442296000003</c:v>
                </c:pt>
                <c:pt idx="4548">
                  <c:v>36.625728757000005</c:v>
                </c:pt>
                <c:pt idx="4549">
                  <c:v>36.631861564000005</c:v>
                </c:pt>
                <c:pt idx="4550">
                  <c:v>36.674417640999998</c:v>
                </c:pt>
                <c:pt idx="4551">
                  <c:v>36.725877184000005</c:v>
                </c:pt>
                <c:pt idx="4552">
                  <c:v>36.721487713000002</c:v>
                </c:pt>
                <c:pt idx="4553">
                  <c:v>36.738173928999998</c:v>
                </c:pt>
                <c:pt idx="4554">
                  <c:v>36.757630804000001</c:v>
                </c:pt>
                <c:pt idx="4555">
                  <c:v>36.743497330000004</c:v>
                </c:pt>
                <c:pt idx="4556">
                  <c:v>36.788917459000004</c:v>
                </c:pt>
                <c:pt idx="4557">
                  <c:v>36.812857198000003</c:v>
                </c:pt>
                <c:pt idx="4558">
                  <c:v>36.840563788000004</c:v>
                </c:pt>
                <c:pt idx="4559">
                  <c:v>36.860923462000002</c:v>
                </c:pt>
                <c:pt idx="4560">
                  <c:v>36.838664797</c:v>
                </c:pt>
                <c:pt idx="4561">
                  <c:v>36.917644144</c:v>
                </c:pt>
                <c:pt idx="4562">
                  <c:v>36.878201167</c:v>
                </c:pt>
                <c:pt idx="4563">
                  <c:v>36.945132817000001</c:v>
                </c:pt>
                <c:pt idx="4564">
                  <c:v>36.952324078000004</c:v>
                </c:pt>
                <c:pt idx="4565">
                  <c:v>36.966177373000001</c:v>
                </c:pt>
                <c:pt idx="4566">
                  <c:v>36.969383866000001</c:v>
                </c:pt>
                <c:pt idx="4567">
                  <c:v>37.004312848000005</c:v>
                </c:pt>
                <c:pt idx="4568">
                  <c:v>37.023863116000001</c:v>
                </c:pt>
                <c:pt idx="4569">
                  <c:v>37.072458607000002</c:v>
                </c:pt>
                <c:pt idx="4570">
                  <c:v>37.052316850000004</c:v>
                </c:pt>
                <c:pt idx="4571">
                  <c:v>37.067944612000005</c:v>
                </c:pt>
                <c:pt idx="4572">
                  <c:v>37.102282105000008</c:v>
                </c:pt>
                <c:pt idx="4573">
                  <c:v>37.124042673999995</c:v>
                </c:pt>
                <c:pt idx="4574">
                  <c:v>37.123451185</c:v>
                </c:pt>
                <c:pt idx="4575">
                  <c:v>37.183035919000005</c:v>
                </c:pt>
                <c:pt idx="4576">
                  <c:v>37.127342560000002</c:v>
                </c:pt>
                <c:pt idx="4577">
                  <c:v>37.180078473999998</c:v>
                </c:pt>
                <c:pt idx="4578">
                  <c:v>37.225342947999998</c:v>
                </c:pt>
                <c:pt idx="4579">
                  <c:v>37.239974517999997</c:v>
                </c:pt>
                <c:pt idx="4580">
                  <c:v>37.297162165000003</c:v>
                </c:pt>
                <c:pt idx="4581">
                  <c:v>37.284242800000001</c:v>
                </c:pt>
                <c:pt idx="4582">
                  <c:v>37.294298113000004</c:v>
                </c:pt>
                <c:pt idx="4583">
                  <c:v>37.335702343000001</c:v>
                </c:pt>
                <c:pt idx="4584">
                  <c:v>37.336729666000004</c:v>
                </c:pt>
                <c:pt idx="4585">
                  <c:v>37.367829535000006</c:v>
                </c:pt>
                <c:pt idx="4586">
                  <c:v>37.429126474</c:v>
                </c:pt>
                <c:pt idx="4587">
                  <c:v>37.433547076000004</c:v>
                </c:pt>
                <c:pt idx="4588">
                  <c:v>37.384889323000003</c:v>
                </c:pt>
                <c:pt idx="4589">
                  <c:v>37.455899133999999</c:v>
                </c:pt>
                <c:pt idx="4590">
                  <c:v>37.469316595000002</c:v>
                </c:pt>
                <c:pt idx="4591">
                  <c:v>37.497365625999997</c:v>
                </c:pt>
                <c:pt idx="4592">
                  <c:v>37.515981963999998</c:v>
                </c:pt>
                <c:pt idx="4593">
                  <c:v>37.544404567000001</c:v>
                </c:pt>
                <c:pt idx="4594">
                  <c:v>37.528901329</c:v>
                </c:pt>
                <c:pt idx="4595">
                  <c:v>37.547330881000001</c:v>
                </c:pt>
                <c:pt idx="4596">
                  <c:v>37.590229399000002</c:v>
                </c:pt>
                <c:pt idx="4597">
                  <c:v>37.627617730000004</c:v>
                </c:pt>
                <c:pt idx="4598">
                  <c:v>37.711578037000002</c:v>
                </c:pt>
                <c:pt idx="4599">
                  <c:v>37.660398673000003</c:v>
                </c:pt>
                <c:pt idx="4600">
                  <c:v>37.677800902000001</c:v>
                </c:pt>
                <c:pt idx="4601">
                  <c:v>37.688509965999998</c:v>
                </c:pt>
                <c:pt idx="4602">
                  <c:v>37.760920671999997</c:v>
                </c:pt>
                <c:pt idx="4603">
                  <c:v>37.809049198000004</c:v>
                </c:pt>
                <c:pt idx="4604">
                  <c:v>37.780315285</c:v>
                </c:pt>
                <c:pt idx="4605">
                  <c:v>37.846095088000006</c:v>
                </c:pt>
                <c:pt idx="4606">
                  <c:v>37.833549294999997</c:v>
                </c:pt>
                <c:pt idx="4607">
                  <c:v>37.903687437999999</c:v>
                </c:pt>
                <c:pt idx="4608">
                  <c:v>37.865956666000002</c:v>
                </c:pt>
                <c:pt idx="4609">
                  <c:v>37.896496177000003</c:v>
                </c:pt>
                <c:pt idx="4610">
                  <c:v>37.938398503000002</c:v>
                </c:pt>
                <c:pt idx="4611">
                  <c:v>37.991321202999998</c:v>
                </c:pt>
                <c:pt idx="4612">
                  <c:v>37.987990186000005</c:v>
                </c:pt>
                <c:pt idx="4613">
                  <c:v>37.971490756000001</c:v>
                </c:pt>
                <c:pt idx="4614">
                  <c:v>38.052462487</c:v>
                </c:pt>
                <c:pt idx="4615">
                  <c:v>38.119549792000001</c:v>
                </c:pt>
                <c:pt idx="4616">
                  <c:v>38.074565497000002</c:v>
                </c:pt>
                <c:pt idx="4617">
                  <c:v>38.086924504000002</c:v>
                </c:pt>
                <c:pt idx="4618">
                  <c:v>38.103735243999999</c:v>
                </c:pt>
                <c:pt idx="4619">
                  <c:v>38.177391190000002</c:v>
                </c:pt>
                <c:pt idx="4620">
                  <c:v>38.179632622</c:v>
                </c:pt>
                <c:pt idx="4621">
                  <c:v>38.199058365999996</c:v>
                </c:pt>
                <c:pt idx="4622">
                  <c:v>38.217550180000003</c:v>
                </c:pt>
                <c:pt idx="4623">
                  <c:v>38.245754865999999</c:v>
                </c:pt>
                <c:pt idx="4624">
                  <c:v>38.260760008000005</c:v>
                </c:pt>
                <c:pt idx="4625">
                  <c:v>38.308483831000004</c:v>
                </c:pt>
                <c:pt idx="4626">
                  <c:v>38.318165571999998</c:v>
                </c:pt>
                <c:pt idx="4627">
                  <c:v>38.308577224000004</c:v>
                </c:pt>
                <c:pt idx="4628">
                  <c:v>38.347584367000003</c:v>
                </c:pt>
                <c:pt idx="4629">
                  <c:v>38.380925668000003</c:v>
                </c:pt>
                <c:pt idx="4630">
                  <c:v>38.432634258999997</c:v>
                </c:pt>
                <c:pt idx="4631">
                  <c:v>38.444993265999997</c:v>
                </c:pt>
                <c:pt idx="4632">
                  <c:v>38.410998214000003</c:v>
                </c:pt>
                <c:pt idx="4633">
                  <c:v>38.404647490000002</c:v>
                </c:pt>
                <c:pt idx="4634">
                  <c:v>38.4765601</c:v>
                </c:pt>
                <c:pt idx="4635">
                  <c:v>38.494491556</c:v>
                </c:pt>
                <c:pt idx="4636">
                  <c:v>38.495020783000001</c:v>
                </c:pt>
                <c:pt idx="4637">
                  <c:v>38.511644737000005</c:v>
                </c:pt>
                <c:pt idx="4638">
                  <c:v>38.536705191999999</c:v>
                </c:pt>
                <c:pt idx="4639">
                  <c:v>38.574840667000004</c:v>
                </c:pt>
                <c:pt idx="4640">
                  <c:v>38.564442913000001</c:v>
                </c:pt>
                <c:pt idx="4641">
                  <c:v>38.602018030000004</c:v>
                </c:pt>
                <c:pt idx="4642">
                  <c:v>38.602235947000004</c:v>
                </c:pt>
                <c:pt idx="4643">
                  <c:v>38.633335815999999</c:v>
                </c:pt>
                <c:pt idx="4644">
                  <c:v>38.659610380000004</c:v>
                </c:pt>
                <c:pt idx="4645">
                  <c:v>38.688686734000001</c:v>
                </c:pt>
                <c:pt idx="4646">
                  <c:v>38.702010801999997</c:v>
                </c:pt>
                <c:pt idx="4647">
                  <c:v>38.749205398000001</c:v>
                </c:pt>
                <c:pt idx="4648">
                  <c:v>38.751197782000006</c:v>
                </c:pt>
                <c:pt idx="4649">
                  <c:v>38.728316497000002</c:v>
                </c:pt>
                <c:pt idx="4650">
                  <c:v>38.791823737000001</c:v>
                </c:pt>
                <c:pt idx="4651">
                  <c:v>38.820931221999999</c:v>
                </c:pt>
                <c:pt idx="4652">
                  <c:v>38.842224825999999</c:v>
                </c:pt>
                <c:pt idx="4653">
                  <c:v>38.854739488</c:v>
                </c:pt>
                <c:pt idx="4654">
                  <c:v>38.902401048999998</c:v>
                </c:pt>
                <c:pt idx="4655">
                  <c:v>38.912612017000001</c:v>
                </c:pt>
                <c:pt idx="4656">
                  <c:v>38.881387623999998</c:v>
                </c:pt>
                <c:pt idx="4657">
                  <c:v>38.907195223000002</c:v>
                </c:pt>
                <c:pt idx="4658">
                  <c:v>38.942840218000001</c:v>
                </c:pt>
                <c:pt idx="4659">
                  <c:v>38.981255872000006</c:v>
                </c:pt>
                <c:pt idx="4660">
                  <c:v>39.003203227</c:v>
                </c:pt>
                <c:pt idx="4661">
                  <c:v>39.001957987000004</c:v>
                </c:pt>
                <c:pt idx="4662">
                  <c:v>39.080906203000005</c:v>
                </c:pt>
                <c:pt idx="4663">
                  <c:v>39.035174763999997</c:v>
                </c:pt>
                <c:pt idx="4664">
                  <c:v>39.076298815000001</c:v>
                </c:pt>
                <c:pt idx="4665">
                  <c:v>39.063005877999998</c:v>
                </c:pt>
                <c:pt idx="4666">
                  <c:v>39.150701904999998</c:v>
                </c:pt>
                <c:pt idx="4667">
                  <c:v>39.120473703999998</c:v>
                </c:pt>
                <c:pt idx="4668">
                  <c:v>39.096783013</c:v>
                </c:pt>
                <c:pt idx="4669">
                  <c:v>39.159947811999999</c:v>
                </c:pt>
                <c:pt idx="4670">
                  <c:v>39.262306539999997</c:v>
                </c:pt>
                <c:pt idx="4671">
                  <c:v>39.277373944000004</c:v>
                </c:pt>
                <c:pt idx="4672">
                  <c:v>39.242289307</c:v>
                </c:pt>
                <c:pt idx="4673">
                  <c:v>39.262866897999999</c:v>
                </c:pt>
                <c:pt idx="4674">
                  <c:v>39.338733144999999</c:v>
                </c:pt>
                <c:pt idx="4675">
                  <c:v>39.333503137000001</c:v>
                </c:pt>
                <c:pt idx="4676">
                  <c:v>39.343465056999996</c:v>
                </c:pt>
                <c:pt idx="4677">
                  <c:v>39.403703542000002</c:v>
                </c:pt>
                <c:pt idx="4678">
                  <c:v>39.397290556000002</c:v>
                </c:pt>
                <c:pt idx="4679">
                  <c:v>39.439815502000002</c:v>
                </c:pt>
                <c:pt idx="4680">
                  <c:v>39.413354152000004</c:v>
                </c:pt>
                <c:pt idx="4681">
                  <c:v>39.473810554000003</c:v>
                </c:pt>
                <c:pt idx="4682">
                  <c:v>39.446384143000003</c:v>
                </c:pt>
                <c:pt idx="4683">
                  <c:v>39.488130814000002</c:v>
                </c:pt>
                <c:pt idx="4684">
                  <c:v>39.479912230000004</c:v>
                </c:pt>
                <c:pt idx="4685">
                  <c:v>39.599891104000001</c:v>
                </c:pt>
                <c:pt idx="4686">
                  <c:v>39.626601502</c:v>
                </c:pt>
                <c:pt idx="4687">
                  <c:v>39.574052374000004</c:v>
                </c:pt>
                <c:pt idx="4688">
                  <c:v>39.570659095000003</c:v>
                </c:pt>
                <c:pt idx="4689">
                  <c:v>39.654214699000008</c:v>
                </c:pt>
                <c:pt idx="4690">
                  <c:v>39.623239353999999</c:v>
                </c:pt>
                <c:pt idx="4691">
                  <c:v>39.699977269000001</c:v>
                </c:pt>
                <c:pt idx="4692">
                  <c:v>39.692536960000005</c:v>
                </c:pt>
                <c:pt idx="4693">
                  <c:v>39.723792484000001</c:v>
                </c:pt>
                <c:pt idx="4694">
                  <c:v>39.731419578999997</c:v>
                </c:pt>
                <c:pt idx="4695">
                  <c:v>39.730579041999995</c:v>
                </c:pt>
                <c:pt idx="4696">
                  <c:v>39.800779447000004</c:v>
                </c:pt>
                <c:pt idx="4697">
                  <c:v>39.799067242</c:v>
                </c:pt>
                <c:pt idx="4698">
                  <c:v>39.840876174999998</c:v>
                </c:pt>
                <c:pt idx="4699">
                  <c:v>39.858838762000005</c:v>
                </c:pt>
                <c:pt idx="4700">
                  <c:v>39.966520891000002</c:v>
                </c:pt>
                <c:pt idx="4701">
                  <c:v>39.913629321999998</c:v>
                </c:pt>
                <c:pt idx="4702">
                  <c:v>39.901363708000005</c:v>
                </c:pt>
                <c:pt idx="4703">
                  <c:v>39.969883038999996</c:v>
                </c:pt>
                <c:pt idx="4704">
                  <c:v>40.001356479999998</c:v>
                </c:pt>
                <c:pt idx="4705">
                  <c:v>40.007520417999999</c:v>
                </c:pt>
                <c:pt idx="4706">
                  <c:v>40.023334966000007</c:v>
                </c:pt>
                <c:pt idx="4707">
                  <c:v>40.070280513999997</c:v>
                </c:pt>
                <c:pt idx="4708">
                  <c:v>40.037375047000005</c:v>
                </c:pt>
                <c:pt idx="4709">
                  <c:v>40.111840399000002</c:v>
                </c:pt>
                <c:pt idx="4710">
                  <c:v>40.118035468000002</c:v>
                </c:pt>
                <c:pt idx="4711">
                  <c:v>40.101411514000006</c:v>
                </c:pt>
                <c:pt idx="4712">
                  <c:v>40.182320983000004</c:v>
                </c:pt>
                <c:pt idx="4713">
                  <c:v>40.183597354</c:v>
                </c:pt>
                <c:pt idx="4714">
                  <c:v>40.247135725</c:v>
                </c:pt>
                <c:pt idx="4715">
                  <c:v>40.280788336000008</c:v>
                </c:pt>
                <c:pt idx="4716">
                  <c:v>40.335111931</c:v>
                </c:pt>
                <c:pt idx="4717">
                  <c:v>40.347657724000001</c:v>
                </c:pt>
                <c:pt idx="4718">
                  <c:v>40.363129830999995</c:v>
                </c:pt>
                <c:pt idx="4719">
                  <c:v>40.338536341000001</c:v>
                </c:pt>
                <c:pt idx="4720">
                  <c:v>40.414713897999995</c:v>
                </c:pt>
                <c:pt idx="4721">
                  <c:v>40.449829665999999</c:v>
                </c:pt>
                <c:pt idx="4722">
                  <c:v>40.493599852000003</c:v>
                </c:pt>
                <c:pt idx="4723">
                  <c:v>40.472493034000003</c:v>
                </c:pt>
                <c:pt idx="4724">
                  <c:v>40.565668117000001</c:v>
                </c:pt>
                <c:pt idx="4725">
                  <c:v>40.576968669999999</c:v>
                </c:pt>
                <c:pt idx="4726">
                  <c:v>40.563395554000003</c:v>
                </c:pt>
                <c:pt idx="4727">
                  <c:v>40.598791501000001</c:v>
                </c:pt>
                <c:pt idx="4728">
                  <c:v>40.665380710000001</c:v>
                </c:pt>
                <c:pt idx="4729">
                  <c:v>40.636709058999998</c:v>
                </c:pt>
                <c:pt idx="4730">
                  <c:v>40.674502093000001</c:v>
                </c:pt>
                <c:pt idx="4731">
                  <c:v>40.704325591</c:v>
                </c:pt>
                <c:pt idx="4732">
                  <c:v>40.725370147000007</c:v>
                </c:pt>
                <c:pt idx="4733">
                  <c:v>40.783616248000001</c:v>
                </c:pt>
                <c:pt idx="4734">
                  <c:v>40.779102252999998</c:v>
                </c:pt>
                <c:pt idx="4735">
                  <c:v>40.826234587000002</c:v>
                </c:pt>
                <c:pt idx="4736">
                  <c:v>40.811696410000003</c:v>
                </c:pt>
                <c:pt idx="4737">
                  <c:v>40.870938703</c:v>
                </c:pt>
                <c:pt idx="4738">
                  <c:v>40.880589313000002</c:v>
                </c:pt>
                <c:pt idx="4739">
                  <c:v>40.888932421</c:v>
                </c:pt>
                <c:pt idx="4740">
                  <c:v>40.958696992</c:v>
                </c:pt>
                <c:pt idx="4741">
                  <c:v>40.956642346000002</c:v>
                </c:pt>
                <c:pt idx="4742">
                  <c:v>40.969094746000003</c:v>
                </c:pt>
                <c:pt idx="4743">
                  <c:v>41.007790579000002</c:v>
                </c:pt>
                <c:pt idx="4744">
                  <c:v>41.074971276999996</c:v>
                </c:pt>
                <c:pt idx="4745">
                  <c:v>41.026033345000002</c:v>
                </c:pt>
                <c:pt idx="4746">
                  <c:v>41.112826573</c:v>
                </c:pt>
                <c:pt idx="4747">
                  <c:v>41.108156923000003</c:v>
                </c:pt>
                <c:pt idx="4748">
                  <c:v>41.148440437000005</c:v>
                </c:pt>
                <c:pt idx="4749">
                  <c:v>41.175897978999998</c:v>
                </c:pt>
                <c:pt idx="4750">
                  <c:v>41.210391127000001</c:v>
                </c:pt>
                <c:pt idx="4751">
                  <c:v>41.262411028000002</c:v>
                </c:pt>
                <c:pt idx="4752">
                  <c:v>41.252542501000008</c:v>
                </c:pt>
                <c:pt idx="4753">
                  <c:v>41.308049074000003</c:v>
                </c:pt>
                <c:pt idx="4754">
                  <c:v>41.321840107</c:v>
                </c:pt>
                <c:pt idx="4755">
                  <c:v>41.350636282000004</c:v>
                </c:pt>
                <c:pt idx="4756">
                  <c:v>41.384164369000004</c:v>
                </c:pt>
                <c:pt idx="4757">
                  <c:v>41.361501001000001</c:v>
                </c:pt>
                <c:pt idx="4758">
                  <c:v>41.445585831999999</c:v>
                </c:pt>
                <c:pt idx="4759">
                  <c:v>41.436215400999998</c:v>
                </c:pt>
                <c:pt idx="4760">
                  <c:v>41.462583357999996</c:v>
                </c:pt>
                <c:pt idx="4761">
                  <c:v>41.512112779000006</c:v>
                </c:pt>
                <c:pt idx="4762">
                  <c:v>41.498134960000002</c:v>
                </c:pt>
                <c:pt idx="4763">
                  <c:v>41.526059467000003</c:v>
                </c:pt>
                <c:pt idx="4764">
                  <c:v>41.574187993000002</c:v>
                </c:pt>
                <c:pt idx="4765">
                  <c:v>41.515848499000001</c:v>
                </c:pt>
                <c:pt idx="4766">
                  <c:v>41.601085177000002</c:v>
                </c:pt>
                <c:pt idx="4767">
                  <c:v>41.628324802000002</c:v>
                </c:pt>
                <c:pt idx="4768">
                  <c:v>41.636636779</c:v>
                </c:pt>
                <c:pt idx="4769">
                  <c:v>41.613599839000003</c:v>
                </c:pt>
                <c:pt idx="4770">
                  <c:v>41.729126979999997</c:v>
                </c:pt>
                <c:pt idx="4771">
                  <c:v>41.740489795000002</c:v>
                </c:pt>
                <c:pt idx="4772">
                  <c:v>41.754156303999999</c:v>
                </c:pt>
                <c:pt idx="4773">
                  <c:v>41.721904588000001</c:v>
                </c:pt>
                <c:pt idx="4774">
                  <c:v>41.800043398</c:v>
                </c:pt>
                <c:pt idx="4775">
                  <c:v>41.817725805999999</c:v>
                </c:pt>
                <c:pt idx="4776">
                  <c:v>41.775636693999999</c:v>
                </c:pt>
                <c:pt idx="4777">
                  <c:v>41.853495325000004</c:v>
                </c:pt>
                <c:pt idx="4778">
                  <c:v>41.831828149000003</c:v>
                </c:pt>
                <c:pt idx="4779">
                  <c:v>41.868780646000005</c:v>
                </c:pt>
                <c:pt idx="4780">
                  <c:v>41.952740953000003</c:v>
                </c:pt>
                <c:pt idx="4781">
                  <c:v>41.955636136000003</c:v>
                </c:pt>
                <c:pt idx="4782">
                  <c:v>42.013228486000003</c:v>
                </c:pt>
                <c:pt idx="4783">
                  <c:v>41.986922791000005</c:v>
                </c:pt>
                <c:pt idx="4784">
                  <c:v>42.034459827999996</c:v>
                </c:pt>
                <c:pt idx="4785">
                  <c:v>42.066369103</c:v>
                </c:pt>
                <c:pt idx="4786">
                  <c:v>42.084611869</c:v>
                </c:pt>
                <c:pt idx="4787">
                  <c:v>42.075864058000001</c:v>
                </c:pt>
                <c:pt idx="4788">
                  <c:v>42.097437841000001</c:v>
                </c:pt>
                <c:pt idx="4789">
                  <c:v>42.099243438999999</c:v>
                </c:pt>
                <c:pt idx="4790">
                  <c:v>42.129471639999998</c:v>
                </c:pt>
                <c:pt idx="4791">
                  <c:v>42.239768773000002</c:v>
                </c:pt>
                <c:pt idx="4792">
                  <c:v>42.269343223</c:v>
                </c:pt>
                <c:pt idx="4793">
                  <c:v>42.260813329000001</c:v>
                </c:pt>
                <c:pt idx="4794">
                  <c:v>42.277624068999998</c:v>
                </c:pt>
                <c:pt idx="4795">
                  <c:v>42.371733081999999</c:v>
                </c:pt>
                <c:pt idx="4796">
                  <c:v>42.369740698000001</c:v>
                </c:pt>
                <c:pt idx="4797">
                  <c:v>42.374628265000005</c:v>
                </c:pt>
                <c:pt idx="4798">
                  <c:v>42.418803153999995</c:v>
                </c:pt>
                <c:pt idx="4799">
                  <c:v>42.484800874000001</c:v>
                </c:pt>
                <c:pt idx="4800">
                  <c:v>42.447070102000005</c:v>
                </c:pt>
                <c:pt idx="4801">
                  <c:v>42.454821721000002</c:v>
                </c:pt>
                <c:pt idx="4802">
                  <c:v>42.502047447999999</c:v>
                </c:pt>
                <c:pt idx="4803">
                  <c:v>42.541147984000006</c:v>
                </c:pt>
                <c:pt idx="4804">
                  <c:v>42.585696445000004</c:v>
                </c:pt>
                <c:pt idx="4805">
                  <c:v>42.533053924000001</c:v>
                </c:pt>
                <c:pt idx="4806">
                  <c:v>42.578723101000001</c:v>
                </c:pt>
                <c:pt idx="4807">
                  <c:v>42.652036606000003</c:v>
                </c:pt>
                <c:pt idx="4808">
                  <c:v>42.701192454999997</c:v>
                </c:pt>
                <c:pt idx="4809">
                  <c:v>42.660130666000008</c:v>
                </c:pt>
                <c:pt idx="4810">
                  <c:v>42.695775661000006</c:v>
                </c:pt>
                <c:pt idx="4811">
                  <c:v>42.740106204999996</c:v>
                </c:pt>
                <c:pt idx="4812">
                  <c:v>42.715824024999996</c:v>
                </c:pt>
                <c:pt idx="4813">
                  <c:v>42.791721403000004</c:v>
                </c:pt>
                <c:pt idx="4814">
                  <c:v>42.796173136000007</c:v>
                </c:pt>
                <c:pt idx="4815">
                  <c:v>42.840223501000004</c:v>
                </c:pt>
                <c:pt idx="4816">
                  <c:v>42.857096503000001</c:v>
                </c:pt>
                <c:pt idx="4817">
                  <c:v>42.800126773000002</c:v>
                </c:pt>
                <c:pt idx="4818">
                  <c:v>42.905785387000002</c:v>
                </c:pt>
                <c:pt idx="4819">
                  <c:v>42.926923336000002</c:v>
                </c:pt>
                <c:pt idx="4820">
                  <c:v>42.945446281000002</c:v>
                </c:pt>
                <c:pt idx="4821">
                  <c:v>43.010167629999998</c:v>
                </c:pt>
                <c:pt idx="4822">
                  <c:v>42.972436858000002</c:v>
                </c:pt>
                <c:pt idx="4823">
                  <c:v>43.021686099999997</c:v>
                </c:pt>
                <c:pt idx="4824">
                  <c:v>43.081457620000002</c:v>
                </c:pt>
                <c:pt idx="4825">
                  <c:v>43.109475519999997</c:v>
                </c:pt>
                <c:pt idx="4826">
                  <c:v>43.107109563999998</c:v>
                </c:pt>
                <c:pt idx="4827">
                  <c:v>43.139859376000004</c:v>
                </c:pt>
                <c:pt idx="4828">
                  <c:v>43.184034265000001</c:v>
                </c:pt>
                <c:pt idx="4829">
                  <c:v>43.155580530999998</c:v>
                </c:pt>
                <c:pt idx="4830">
                  <c:v>43.246732099000006</c:v>
                </c:pt>
                <c:pt idx="4831">
                  <c:v>43.348499338000003</c:v>
                </c:pt>
                <c:pt idx="4832">
                  <c:v>43.226745997000002</c:v>
                </c:pt>
                <c:pt idx="4833">
                  <c:v>43.291124905000004</c:v>
                </c:pt>
                <c:pt idx="4834">
                  <c:v>43.320232390000001</c:v>
                </c:pt>
                <c:pt idx="4835">
                  <c:v>43.308371479000002</c:v>
                </c:pt>
                <c:pt idx="4836">
                  <c:v>43.373310744999998</c:v>
                </c:pt>
                <c:pt idx="4837">
                  <c:v>43.391833690000006</c:v>
                </c:pt>
                <c:pt idx="4838">
                  <c:v>43.482331507000005</c:v>
                </c:pt>
                <c:pt idx="4839">
                  <c:v>43.385545228000005</c:v>
                </c:pt>
                <c:pt idx="4840">
                  <c:v>43.463279335000003</c:v>
                </c:pt>
                <c:pt idx="4841">
                  <c:v>43.507578748</c:v>
                </c:pt>
                <c:pt idx="4842">
                  <c:v>43.518287812000004</c:v>
                </c:pt>
                <c:pt idx="4843">
                  <c:v>43.547115118000001</c:v>
                </c:pt>
                <c:pt idx="4844">
                  <c:v>43.573607598999999</c:v>
                </c:pt>
                <c:pt idx="4845">
                  <c:v>43.616786296000001</c:v>
                </c:pt>
                <c:pt idx="4846">
                  <c:v>43.652088849999998</c:v>
                </c:pt>
                <c:pt idx="4847">
                  <c:v>43.664261070999999</c:v>
                </c:pt>
                <c:pt idx="4848">
                  <c:v>43.644492886000002</c:v>
                </c:pt>
                <c:pt idx="4849">
                  <c:v>43.713728230000001</c:v>
                </c:pt>
                <c:pt idx="4850">
                  <c:v>43.783461670000001</c:v>
                </c:pt>
                <c:pt idx="4851">
                  <c:v>43.748999652999998</c:v>
                </c:pt>
                <c:pt idx="4852">
                  <c:v>43.796972523999997</c:v>
                </c:pt>
                <c:pt idx="4853">
                  <c:v>43.87374157</c:v>
                </c:pt>
                <c:pt idx="4854">
                  <c:v>43.806311823999998</c:v>
                </c:pt>
                <c:pt idx="4855">
                  <c:v>43.894786126</c:v>
                </c:pt>
                <c:pt idx="4856">
                  <c:v>43.921122952000005</c:v>
                </c:pt>
                <c:pt idx="4857">
                  <c:v>44.015761191999999</c:v>
                </c:pt>
                <c:pt idx="4858">
                  <c:v>43.961717776</c:v>
                </c:pt>
                <c:pt idx="4859">
                  <c:v>44.018313934000005</c:v>
                </c:pt>
                <c:pt idx="4860">
                  <c:v>44.011371721000003</c:v>
                </c:pt>
                <c:pt idx="4861">
                  <c:v>44.031544609000001</c:v>
                </c:pt>
                <c:pt idx="4862">
                  <c:v>44.074007293000001</c:v>
                </c:pt>
                <c:pt idx="4863">
                  <c:v>44.065788709000003</c:v>
                </c:pt>
                <c:pt idx="4864">
                  <c:v>44.116625632000002</c:v>
                </c:pt>
                <c:pt idx="4865">
                  <c:v>44.096795185000005</c:v>
                </c:pt>
                <c:pt idx="4866">
                  <c:v>44.164287193</c:v>
                </c:pt>
                <c:pt idx="4867">
                  <c:v>44.136051376000005</c:v>
                </c:pt>
                <c:pt idx="4868">
                  <c:v>44.128393150000001</c:v>
                </c:pt>
                <c:pt idx="4869">
                  <c:v>44.156099740000002</c:v>
                </c:pt>
                <c:pt idx="4870">
                  <c:v>44.216742928000002</c:v>
                </c:pt>
                <c:pt idx="4871">
                  <c:v>44.195729503000003</c:v>
                </c:pt>
                <c:pt idx="4872">
                  <c:v>44.270039199999999</c:v>
                </c:pt>
                <c:pt idx="4873">
                  <c:v>44.291239411000006</c:v>
                </c:pt>
                <c:pt idx="4874">
                  <c:v>44.241211894000003</c:v>
                </c:pt>
                <c:pt idx="4875">
                  <c:v>44.305528540000005</c:v>
                </c:pt>
                <c:pt idx="4876">
                  <c:v>44.397427252</c:v>
                </c:pt>
                <c:pt idx="4877">
                  <c:v>44.403653452000007</c:v>
                </c:pt>
                <c:pt idx="4878">
                  <c:v>44.448606616000006</c:v>
                </c:pt>
                <c:pt idx="4879">
                  <c:v>44.458381750000001</c:v>
                </c:pt>
                <c:pt idx="4880">
                  <c:v>44.472577486000006</c:v>
                </c:pt>
                <c:pt idx="4881">
                  <c:v>44.522169169000001</c:v>
                </c:pt>
                <c:pt idx="4882">
                  <c:v>44.547945637000005</c:v>
                </c:pt>
                <c:pt idx="4883">
                  <c:v>44.513732668000003</c:v>
                </c:pt>
                <c:pt idx="4884">
                  <c:v>44.615188597</c:v>
                </c:pt>
                <c:pt idx="4885">
                  <c:v>44.68812853</c:v>
                </c:pt>
                <c:pt idx="4886">
                  <c:v>44.714683272999999</c:v>
                </c:pt>
                <c:pt idx="4887">
                  <c:v>44.742078552999999</c:v>
                </c:pt>
                <c:pt idx="4888">
                  <c:v>44.766547519</c:v>
                </c:pt>
                <c:pt idx="4889">
                  <c:v>44.798519056000004</c:v>
                </c:pt>
                <c:pt idx="4890">
                  <c:v>44.80300192</c:v>
                </c:pt>
                <c:pt idx="4891">
                  <c:v>44.862960226000006</c:v>
                </c:pt>
                <c:pt idx="4892">
                  <c:v>44.868875115999998</c:v>
                </c:pt>
                <c:pt idx="4893">
                  <c:v>44.908069045000005</c:v>
                </c:pt>
                <c:pt idx="4894">
                  <c:v>44.939231176000007</c:v>
                </c:pt>
                <c:pt idx="4895">
                  <c:v>44.963669011</c:v>
                </c:pt>
                <c:pt idx="4896">
                  <c:v>45.005944909000007</c:v>
                </c:pt>
                <c:pt idx="4897">
                  <c:v>45.023191483000005</c:v>
                </c:pt>
                <c:pt idx="4898">
                  <c:v>45.118265557000001</c:v>
                </c:pt>
                <c:pt idx="4899">
                  <c:v>45.128040691000002</c:v>
                </c:pt>
                <c:pt idx="4900">
                  <c:v>45.108708340000007</c:v>
                </c:pt>
                <c:pt idx="4901">
                  <c:v>45.254837254000002</c:v>
                </c:pt>
                <c:pt idx="4902">
                  <c:v>45.201914554000005</c:v>
                </c:pt>
                <c:pt idx="4903">
                  <c:v>45.194847817000003</c:v>
                </c:pt>
                <c:pt idx="4904">
                  <c:v>45.193758232</c:v>
                </c:pt>
                <c:pt idx="4905">
                  <c:v>45.067241848000002</c:v>
                </c:pt>
                <c:pt idx="4906">
                  <c:v>45.171842007999999</c:v>
                </c:pt>
                <c:pt idx="4907">
                  <c:v>45.007532589999997</c:v>
                </c:pt>
                <c:pt idx="4908">
                  <c:v>45.016436055999996</c:v>
                </c:pt>
                <c:pt idx="4909">
                  <c:v>44.868688329999998</c:v>
                </c:pt>
                <c:pt idx="4910">
                  <c:v>44.738031523000004</c:v>
                </c:pt>
                <c:pt idx="4911">
                  <c:v>44.724302752000007</c:v>
                </c:pt>
                <c:pt idx="4912">
                  <c:v>44.468810635000004</c:v>
                </c:pt>
                <c:pt idx="4913">
                  <c:v>44.334386977000001</c:v>
                </c:pt>
                <c:pt idx="4914">
                  <c:v>44.216742928000002</c:v>
                </c:pt>
                <c:pt idx="4915">
                  <c:v>44.138946558999997</c:v>
                </c:pt>
                <c:pt idx="4916">
                  <c:v>43.938711967000003</c:v>
                </c:pt>
                <c:pt idx="4917">
                  <c:v>43.912001568999997</c:v>
                </c:pt>
                <c:pt idx="4918">
                  <c:v>43.762136935000001</c:v>
                </c:pt>
                <c:pt idx="4919">
                  <c:v>43.682690622999999</c:v>
                </c:pt>
                <c:pt idx="4920">
                  <c:v>43.589608933000001</c:v>
                </c:pt>
                <c:pt idx="4921">
                  <c:v>43.597049242000004</c:v>
                </c:pt>
                <c:pt idx="4922">
                  <c:v>43.519377397000007</c:v>
                </c:pt>
                <c:pt idx="4923">
                  <c:v>43.513369114</c:v>
                </c:pt>
                <c:pt idx="4924">
                  <c:v>43.533666526000005</c:v>
                </c:pt>
                <c:pt idx="4925">
                  <c:v>43.489616161000001</c:v>
                </c:pt>
                <c:pt idx="4926">
                  <c:v>43.429346545000001</c:v>
                </c:pt>
                <c:pt idx="4927">
                  <c:v>43.505928805000003</c:v>
                </c:pt>
                <c:pt idx="4928">
                  <c:v>43.491857592999999</c:v>
                </c:pt>
                <c:pt idx="4929">
                  <c:v>43.548484882000004</c:v>
                </c:pt>
                <c:pt idx="4930">
                  <c:v>43.486534192000001</c:v>
                </c:pt>
                <c:pt idx="4931">
                  <c:v>43.511999350000004</c:v>
                </c:pt>
                <c:pt idx="4932">
                  <c:v>43.504683565000001</c:v>
                </c:pt>
                <c:pt idx="4933">
                  <c:v>43.574572660000001</c:v>
                </c:pt>
                <c:pt idx="4934">
                  <c:v>43.531736404</c:v>
                </c:pt>
                <c:pt idx="4935">
                  <c:v>43.589671195000001</c:v>
                </c:pt>
                <c:pt idx="4936">
                  <c:v>43.554430903000004</c:v>
                </c:pt>
                <c:pt idx="4937">
                  <c:v>43.545932140000005</c:v>
                </c:pt>
                <c:pt idx="4938">
                  <c:v>43.631978224000001</c:v>
                </c:pt>
                <c:pt idx="4939">
                  <c:v>43.543503922000006</c:v>
                </c:pt>
                <c:pt idx="4940">
                  <c:v>43.565202229000001</c:v>
                </c:pt>
                <c:pt idx="4941">
                  <c:v>43.601407582</c:v>
                </c:pt>
                <c:pt idx="4942">
                  <c:v>43.568688900999994</c:v>
                </c:pt>
                <c:pt idx="4943">
                  <c:v>43.615074091000004</c:v>
                </c:pt>
                <c:pt idx="4944">
                  <c:v>43.620957850000003</c:v>
                </c:pt>
                <c:pt idx="4945">
                  <c:v>43.533168430000003</c:v>
                </c:pt>
                <c:pt idx="4946">
                  <c:v>43.607945092000001</c:v>
                </c:pt>
                <c:pt idx="4947">
                  <c:v>43.609252593999997</c:v>
                </c:pt>
                <c:pt idx="4948">
                  <c:v>43.584036484000002</c:v>
                </c:pt>
                <c:pt idx="4949">
                  <c:v>43.650438907000002</c:v>
                </c:pt>
                <c:pt idx="4950">
                  <c:v>43.603182049000004</c:v>
                </c:pt>
                <c:pt idx="4951">
                  <c:v>43.586495833000001</c:v>
                </c:pt>
                <c:pt idx="4952">
                  <c:v>43.609937475999999</c:v>
                </c:pt>
                <c:pt idx="4953">
                  <c:v>43.611898729000004</c:v>
                </c:pt>
                <c:pt idx="4954">
                  <c:v>43.583071423000007</c:v>
                </c:pt>
                <c:pt idx="4955">
                  <c:v>43.650127597000001</c:v>
                </c:pt>
                <c:pt idx="4956">
                  <c:v>43.623292675000002</c:v>
                </c:pt>
                <c:pt idx="4957">
                  <c:v>43.57395004</c:v>
                </c:pt>
                <c:pt idx="4958">
                  <c:v>43.632133879000001</c:v>
                </c:pt>
                <c:pt idx="4959">
                  <c:v>43.574043433</c:v>
                </c:pt>
                <c:pt idx="4960">
                  <c:v>43.639138354000004</c:v>
                </c:pt>
                <c:pt idx="4961">
                  <c:v>43.570183188999998</c:v>
                </c:pt>
                <c:pt idx="4962">
                  <c:v>43.593718224999996</c:v>
                </c:pt>
                <c:pt idx="4963">
                  <c:v>43.552127208999998</c:v>
                </c:pt>
                <c:pt idx="4964">
                  <c:v>43.607882830000001</c:v>
                </c:pt>
                <c:pt idx="4965">
                  <c:v>43.594714416999999</c:v>
                </c:pt>
                <c:pt idx="4966">
                  <c:v>43.607540389</c:v>
                </c:pt>
                <c:pt idx="4967">
                  <c:v>43.573047240999998</c:v>
                </c:pt>
                <c:pt idx="4968">
                  <c:v>43.630515066999997</c:v>
                </c:pt>
                <c:pt idx="4969">
                  <c:v>43.578464035000003</c:v>
                </c:pt>
                <c:pt idx="4970">
                  <c:v>43.628180241999999</c:v>
                </c:pt>
                <c:pt idx="4971">
                  <c:v>43.587336369999996</c:v>
                </c:pt>
                <c:pt idx="4972">
                  <c:v>43.564953181</c:v>
                </c:pt>
                <c:pt idx="4973">
                  <c:v>43.579086654999998</c:v>
                </c:pt>
                <c:pt idx="4974">
                  <c:v>43.556143108000001</c:v>
                </c:pt>
                <c:pt idx="4975">
                  <c:v>43.59231733</c:v>
                </c:pt>
                <c:pt idx="4976">
                  <c:v>43.621704993999998</c:v>
                </c:pt>
                <c:pt idx="4977">
                  <c:v>43.549730122</c:v>
                </c:pt>
                <c:pt idx="4978">
                  <c:v>43.558042099000005</c:v>
                </c:pt>
                <c:pt idx="4979">
                  <c:v>43.615292007999997</c:v>
                </c:pt>
                <c:pt idx="4980">
                  <c:v>43.616692903000001</c:v>
                </c:pt>
                <c:pt idx="4981">
                  <c:v>43.657163202999996</c:v>
                </c:pt>
                <c:pt idx="4982">
                  <c:v>43.657630168000004</c:v>
                </c:pt>
                <c:pt idx="4983">
                  <c:v>43.563303237999996</c:v>
                </c:pt>
                <c:pt idx="4984">
                  <c:v>43.622950234000001</c:v>
                </c:pt>
                <c:pt idx="4985">
                  <c:v>43.586028868</c:v>
                </c:pt>
                <c:pt idx="4986">
                  <c:v>43.564673002000006</c:v>
                </c:pt>
                <c:pt idx="4987">
                  <c:v>43.572486883000003</c:v>
                </c:pt>
                <c:pt idx="4988">
                  <c:v>43.603337704000005</c:v>
                </c:pt>
                <c:pt idx="4989">
                  <c:v>43.572735931000004</c:v>
                </c:pt>
                <c:pt idx="4990">
                  <c:v>43.611494026000003</c:v>
                </c:pt>
                <c:pt idx="4991">
                  <c:v>43.547115118000001</c:v>
                </c:pt>
                <c:pt idx="4992">
                  <c:v>43.573047240999998</c:v>
                </c:pt>
                <c:pt idx="4993">
                  <c:v>43.552594173999999</c:v>
                </c:pt>
                <c:pt idx="4994">
                  <c:v>43.617284392000002</c:v>
                </c:pt>
                <c:pt idx="4995">
                  <c:v>43.563645678999997</c:v>
                </c:pt>
                <c:pt idx="4996">
                  <c:v>43.520466982000002</c:v>
                </c:pt>
                <c:pt idx="4997">
                  <c:v>43.574821707999995</c:v>
                </c:pt>
                <c:pt idx="4998">
                  <c:v>43.581732790000004</c:v>
                </c:pt>
                <c:pt idx="4999">
                  <c:v>43.581670528000004</c:v>
                </c:pt>
                <c:pt idx="5000">
                  <c:v>43.570183188999998</c:v>
                </c:pt>
                <c:pt idx="5001">
                  <c:v>43.558726981</c:v>
                </c:pt>
                <c:pt idx="5002">
                  <c:v>43.627588752999998</c:v>
                </c:pt>
                <c:pt idx="5003">
                  <c:v>43.602683953000003</c:v>
                </c:pt>
                <c:pt idx="5004">
                  <c:v>43.614358078000002</c:v>
                </c:pt>
                <c:pt idx="5005">
                  <c:v>43.597080372999997</c:v>
                </c:pt>
                <c:pt idx="5006">
                  <c:v>43.568844556000002</c:v>
                </c:pt>
                <c:pt idx="5007">
                  <c:v>43.585842082000006</c:v>
                </c:pt>
                <c:pt idx="5008">
                  <c:v>43.591601316999999</c:v>
                </c:pt>
                <c:pt idx="5009">
                  <c:v>43.616070282999999</c:v>
                </c:pt>
                <c:pt idx="5010">
                  <c:v>43.592130544</c:v>
                </c:pt>
                <c:pt idx="5011">
                  <c:v>43.586558095000001</c:v>
                </c:pt>
                <c:pt idx="5012">
                  <c:v>43.643839135</c:v>
                </c:pt>
                <c:pt idx="5013">
                  <c:v>43.566011635000002</c:v>
                </c:pt>
                <c:pt idx="5014">
                  <c:v>43.656914154999996</c:v>
                </c:pt>
                <c:pt idx="5015">
                  <c:v>43.590356076999996</c:v>
                </c:pt>
                <c:pt idx="5016">
                  <c:v>43.599882163000004</c:v>
                </c:pt>
                <c:pt idx="5017">
                  <c:v>43.618747548999998</c:v>
                </c:pt>
                <c:pt idx="5018">
                  <c:v>43.628927386000001</c:v>
                </c:pt>
                <c:pt idx="5019">
                  <c:v>43.552625304999999</c:v>
                </c:pt>
                <c:pt idx="5020">
                  <c:v>43.643590087</c:v>
                </c:pt>
                <c:pt idx="5021">
                  <c:v>43.578837606999997</c:v>
                </c:pt>
                <c:pt idx="5022">
                  <c:v>43.586900536000002</c:v>
                </c:pt>
                <c:pt idx="5023">
                  <c:v>43.614638256999996</c:v>
                </c:pt>
                <c:pt idx="5024">
                  <c:v>43.537464507999999</c:v>
                </c:pt>
                <c:pt idx="5025">
                  <c:v>43.54686607</c:v>
                </c:pt>
                <c:pt idx="5026">
                  <c:v>43.573825516000007</c:v>
                </c:pt>
                <c:pt idx="5027">
                  <c:v>43.614264685000002</c:v>
                </c:pt>
                <c:pt idx="5028">
                  <c:v>43.604427289</c:v>
                </c:pt>
                <c:pt idx="5029">
                  <c:v>43.535565517000002</c:v>
                </c:pt>
                <c:pt idx="5030">
                  <c:v>43.600068949000004</c:v>
                </c:pt>
                <c:pt idx="5031">
                  <c:v>43.556018584</c:v>
                </c:pt>
                <c:pt idx="5032">
                  <c:v>43.632414058000002</c:v>
                </c:pt>
                <c:pt idx="5033">
                  <c:v>43.624506784000005</c:v>
                </c:pt>
                <c:pt idx="5034">
                  <c:v>43.582728982000006</c:v>
                </c:pt>
                <c:pt idx="5035">
                  <c:v>43.645769257000005</c:v>
                </c:pt>
                <c:pt idx="5036">
                  <c:v>43.567194613000005</c:v>
                </c:pt>
                <c:pt idx="5037">
                  <c:v>43.583974222000002</c:v>
                </c:pt>
                <c:pt idx="5038">
                  <c:v>43.570868071</c:v>
                </c:pt>
                <c:pt idx="5039">
                  <c:v>43.606419673000005</c:v>
                </c:pt>
                <c:pt idx="5040">
                  <c:v>43.611992122000004</c:v>
                </c:pt>
                <c:pt idx="5041">
                  <c:v>43.623541723000002</c:v>
                </c:pt>
                <c:pt idx="5042">
                  <c:v>43.597080372999997</c:v>
                </c:pt>
                <c:pt idx="5043">
                  <c:v>43.665973276000003</c:v>
                </c:pt>
                <c:pt idx="5044">
                  <c:v>43.663607319999997</c:v>
                </c:pt>
                <c:pt idx="5045">
                  <c:v>43.636492218999997</c:v>
                </c:pt>
                <c:pt idx="5046">
                  <c:v>43.678052104000002</c:v>
                </c:pt>
                <c:pt idx="5047">
                  <c:v>43.652493552999999</c:v>
                </c:pt>
                <c:pt idx="5048">
                  <c:v>43.582946899</c:v>
                </c:pt>
                <c:pt idx="5049">
                  <c:v>43.658968801</c:v>
                </c:pt>
                <c:pt idx="5050">
                  <c:v>43.616568379</c:v>
                </c:pt>
                <c:pt idx="5051">
                  <c:v>43.597827516999999</c:v>
                </c:pt>
                <c:pt idx="5052">
                  <c:v>43.603555620999998</c:v>
                </c:pt>
                <c:pt idx="5053">
                  <c:v>43.623354937000002</c:v>
                </c:pt>
                <c:pt idx="5054">
                  <c:v>43.649785156000007</c:v>
                </c:pt>
                <c:pt idx="5055">
                  <c:v>43.678238890000003</c:v>
                </c:pt>
                <c:pt idx="5056">
                  <c:v>43.602154726000002</c:v>
                </c:pt>
                <c:pt idx="5057">
                  <c:v>43.620802195000003</c:v>
                </c:pt>
                <c:pt idx="5058">
                  <c:v>43.660898923000005</c:v>
                </c:pt>
                <c:pt idx="5059">
                  <c:v>43.631915962000001</c:v>
                </c:pt>
                <c:pt idx="5060">
                  <c:v>43.620023920000001</c:v>
                </c:pt>
                <c:pt idx="5061">
                  <c:v>43.614544864000003</c:v>
                </c:pt>
                <c:pt idx="5062">
                  <c:v>43.616070282999999</c:v>
                </c:pt>
                <c:pt idx="5063">
                  <c:v>43.647139021000001</c:v>
                </c:pt>
                <c:pt idx="5064">
                  <c:v>43.687204618000003</c:v>
                </c:pt>
                <c:pt idx="5065">
                  <c:v>43.663015831000003</c:v>
                </c:pt>
                <c:pt idx="5066">
                  <c:v>43.627090657000004</c:v>
                </c:pt>
                <c:pt idx="5067">
                  <c:v>43.673413585000006</c:v>
                </c:pt>
                <c:pt idx="5068">
                  <c:v>43.627775539000005</c:v>
                </c:pt>
                <c:pt idx="5069">
                  <c:v>43.630483936000005</c:v>
                </c:pt>
                <c:pt idx="5070">
                  <c:v>43.681974610000005</c:v>
                </c:pt>
                <c:pt idx="5071">
                  <c:v>43.634281917999999</c:v>
                </c:pt>
                <c:pt idx="5072">
                  <c:v>43.703890834000006</c:v>
                </c:pt>
                <c:pt idx="5073">
                  <c:v>43.625938810000001</c:v>
                </c:pt>
                <c:pt idx="5074">
                  <c:v>43.59511912</c:v>
                </c:pt>
                <c:pt idx="5075">
                  <c:v>43.661147971000005</c:v>
                </c:pt>
                <c:pt idx="5076">
                  <c:v>43.611680812000003</c:v>
                </c:pt>
                <c:pt idx="5077">
                  <c:v>43.597236027999998</c:v>
                </c:pt>
                <c:pt idx="5078">
                  <c:v>43.586869405000002</c:v>
                </c:pt>
                <c:pt idx="5079">
                  <c:v>43.654236889000003</c:v>
                </c:pt>
                <c:pt idx="5080">
                  <c:v>43.578899869000004</c:v>
                </c:pt>
                <c:pt idx="5081">
                  <c:v>43.651746409000005</c:v>
                </c:pt>
                <c:pt idx="5082">
                  <c:v>43.566073896999995</c:v>
                </c:pt>
                <c:pt idx="5083">
                  <c:v>43.553496973000001</c:v>
                </c:pt>
                <c:pt idx="5084">
                  <c:v>43.611680812000003</c:v>
                </c:pt>
                <c:pt idx="5085">
                  <c:v>43.675312575999996</c:v>
                </c:pt>
                <c:pt idx="5086">
                  <c:v>43.629954709000003</c:v>
                </c:pt>
                <c:pt idx="5087">
                  <c:v>43.606295149000005</c:v>
                </c:pt>
                <c:pt idx="5088">
                  <c:v>43.605703660000003</c:v>
                </c:pt>
                <c:pt idx="5089">
                  <c:v>43.602559429000003</c:v>
                </c:pt>
                <c:pt idx="5090">
                  <c:v>43.608318664000002</c:v>
                </c:pt>
                <c:pt idx="5091">
                  <c:v>43.603275441999997</c:v>
                </c:pt>
                <c:pt idx="5092">
                  <c:v>43.588363693000005</c:v>
                </c:pt>
                <c:pt idx="5093">
                  <c:v>43.596800194000004</c:v>
                </c:pt>
                <c:pt idx="5094">
                  <c:v>43.646983366000001</c:v>
                </c:pt>
                <c:pt idx="5095">
                  <c:v>43.602621690999996</c:v>
                </c:pt>
                <c:pt idx="5096">
                  <c:v>43.570992595</c:v>
                </c:pt>
                <c:pt idx="5097">
                  <c:v>43.655357604999999</c:v>
                </c:pt>
                <c:pt idx="5098">
                  <c:v>43.630110363999997</c:v>
                </c:pt>
                <c:pt idx="5099">
                  <c:v>43.643185383999999</c:v>
                </c:pt>
                <c:pt idx="5100">
                  <c:v>43.608879022000004</c:v>
                </c:pt>
                <c:pt idx="5101">
                  <c:v>43.620272968000002</c:v>
                </c:pt>
                <c:pt idx="5102">
                  <c:v>43.622576662</c:v>
                </c:pt>
                <c:pt idx="5103">
                  <c:v>43.608598842999996</c:v>
                </c:pt>
                <c:pt idx="5104">
                  <c:v>43.633036677999996</c:v>
                </c:pt>
                <c:pt idx="5105">
                  <c:v>43.605734790999996</c:v>
                </c:pt>
                <c:pt idx="5106">
                  <c:v>43.621829517999998</c:v>
                </c:pt>
                <c:pt idx="5107">
                  <c:v>43.642562764000004</c:v>
                </c:pt>
                <c:pt idx="5108">
                  <c:v>43.632787629999996</c:v>
                </c:pt>
                <c:pt idx="5109">
                  <c:v>43.639729843000005</c:v>
                </c:pt>
                <c:pt idx="5110">
                  <c:v>43.580269633</c:v>
                </c:pt>
                <c:pt idx="5111">
                  <c:v>43.642905205000005</c:v>
                </c:pt>
                <c:pt idx="5112">
                  <c:v>43.641255262000001</c:v>
                </c:pt>
                <c:pt idx="5113">
                  <c:v>43.617190999000002</c:v>
                </c:pt>
                <c:pt idx="5114">
                  <c:v>43.612303432000004</c:v>
                </c:pt>
                <c:pt idx="5115">
                  <c:v>43.612583611000005</c:v>
                </c:pt>
                <c:pt idx="5116">
                  <c:v>43.646360745999999</c:v>
                </c:pt>
                <c:pt idx="5117">
                  <c:v>43.645738125999998</c:v>
                </c:pt>
                <c:pt idx="5118">
                  <c:v>43.651902064000005</c:v>
                </c:pt>
                <c:pt idx="5119">
                  <c:v>43.633814953000005</c:v>
                </c:pt>
                <c:pt idx="5120">
                  <c:v>43.635091324000001</c:v>
                </c:pt>
                <c:pt idx="5121">
                  <c:v>43.653178435000001</c:v>
                </c:pt>
                <c:pt idx="5122">
                  <c:v>43.638951568000003</c:v>
                </c:pt>
                <c:pt idx="5123">
                  <c:v>43.707439768</c:v>
                </c:pt>
                <c:pt idx="5124">
                  <c:v>43.642998598000005</c:v>
                </c:pt>
                <c:pt idx="5125">
                  <c:v>43.553185663000001</c:v>
                </c:pt>
                <c:pt idx="5126">
                  <c:v>43.649224797999999</c:v>
                </c:pt>
                <c:pt idx="5127">
                  <c:v>43.601625499000001</c:v>
                </c:pt>
                <c:pt idx="5128">
                  <c:v>43.706412445000005</c:v>
                </c:pt>
                <c:pt idx="5129">
                  <c:v>43.689197002</c:v>
                </c:pt>
                <c:pt idx="5130">
                  <c:v>43.663389403000004</c:v>
                </c:pt>
                <c:pt idx="5131">
                  <c:v>43.670642925999999</c:v>
                </c:pt>
                <c:pt idx="5132">
                  <c:v>43.685928247</c:v>
                </c:pt>
                <c:pt idx="5133">
                  <c:v>43.657318857999996</c:v>
                </c:pt>
                <c:pt idx="5134">
                  <c:v>43.700217376000005</c:v>
                </c:pt>
                <c:pt idx="5135">
                  <c:v>43.638951568000003</c:v>
                </c:pt>
                <c:pt idx="5136">
                  <c:v>43.622109696999999</c:v>
                </c:pt>
                <c:pt idx="5137">
                  <c:v>43.639511925999997</c:v>
                </c:pt>
                <c:pt idx="5138">
                  <c:v>43.666751551000004</c:v>
                </c:pt>
                <c:pt idx="5139">
                  <c:v>43.677522877000001</c:v>
                </c:pt>
                <c:pt idx="5140">
                  <c:v>43.643403301000006</c:v>
                </c:pt>
                <c:pt idx="5141">
                  <c:v>43.674814479999995</c:v>
                </c:pt>
                <c:pt idx="5142">
                  <c:v>43.641379786000002</c:v>
                </c:pt>
                <c:pt idx="5143">
                  <c:v>43.625036010999999</c:v>
                </c:pt>
                <c:pt idx="5144">
                  <c:v>43.724655211000005</c:v>
                </c:pt>
                <c:pt idx="5145">
                  <c:v>43.709867986000006</c:v>
                </c:pt>
                <c:pt idx="5146">
                  <c:v>43.683531160000001</c:v>
                </c:pt>
                <c:pt idx="5147">
                  <c:v>43.629145303000001</c:v>
                </c:pt>
                <c:pt idx="5148">
                  <c:v>43.635745075000003</c:v>
                </c:pt>
                <c:pt idx="5149">
                  <c:v>43.679390736999999</c:v>
                </c:pt>
                <c:pt idx="5150">
                  <c:v>43.669584471999997</c:v>
                </c:pt>
                <c:pt idx="5151">
                  <c:v>43.681632169000004</c:v>
                </c:pt>
                <c:pt idx="5152">
                  <c:v>43.626903870999996</c:v>
                </c:pt>
                <c:pt idx="5153">
                  <c:v>43.655388735999999</c:v>
                </c:pt>
                <c:pt idx="5154">
                  <c:v>43.617440047000002</c:v>
                </c:pt>
                <c:pt idx="5155">
                  <c:v>43.660805530000005</c:v>
                </c:pt>
                <c:pt idx="5156">
                  <c:v>43.608225271000002</c:v>
                </c:pt>
                <c:pt idx="5157">
                  <c:v>43.652618077</c:v>
                </c:pt>
                <c:pt idx="5158">
                  <c:v>43.595648347000001</c:v>
                </c:pt>
                <c:pt idx="5159">
                  <c:v>43.660245172000003</c:v>
                </c:pt>
                <c:pt idx="5160">
                  <c:v>43.679951095000007</c:v>
                </c:pt>
                <c:pt idx="5161">
                  <c:v>43.651497361000004</c:v>
                </c:pt>
                <c:pt idx="5162">
                  <c:v>43.638515733999995</c:v>
                </c:pt>
                <c:pt idx="5163">
                  <c:v>43.623759640000003</c:v>
                </c:pt>
                <c:pt idx="5164">
                  <c:v>43.697104276000005</c:v>
                </c:pt>
                <c:pt idx="5165">
                  <c:v>43.665381787000001</c:v>
                </c:pt>
                <c:pt idx="5166">
                  <c:v>43.677927580000002</c:v>
                </c:pt>
                <c:pt idx="5167">
                  <c:v>43.616257069000007</c:v>
                </c:pt>
                <c:pt idx="5168">
                  <c:v>43.662175294000001</c:v>
                </c:pt>
                <c:pt idx="5169">
                  <c:v>43.662766783000002</c:v>
                </c:pt>
                <c:pt idx="5170">
                  <c:v>43.638360079000002</c:v>
                </c:pt>
                <c:pt idx="5171">
                  <c:v>43.602403774000003</c:v>
                </c:pt>
                <c:pt idx="5172">
                  <c:v>43.671421201000001</c:v>
                </c:pt>
                <c:pt idx="5173">
                  <c:v>43.658532967000006</c:v>
                </c:pt>
                <c:pt idx="5174">
                  <c:v>43.679452999000006</c:v>
                </c:pt>
                <c:pt idx="5175">
                  <c:v>43.610684620000001</c:v>
                </c:pt>
                <c:pt idx="5176">
                  <c:v>43.689414919000001</c:v>
                </c:pt>
                <c:pt idx="5177">
                  <c:v>43.630297150000004</c:v>
                </c:pt>
                <c:pt idx="5178">
                  <c:v>43.654018972000003</c:v>
                </c:pt>
                <c:pt idx="5179">
                  <c:v>43.644025921000001</c:v>
                </c:pt>
                <c:pt idx="5180">
                  <c:v>43.661116839999998</c:v>
                </c:pt>
                <c:pt idx="5181">
                  <c:v>43.690037539000002</c:v>
                </c:pt>
                <c:pt idx="5182">
                  <c:v>43.738072672000001</c:v>
                </c:pt>
                <c:pt idx="5183">
                  <c:v>43.714880076999997</c:v>
                </c:pt>
                <c:pt idx="5184">
                  <c:v>43.658377311999999</c:v>
                </c:pt>
                <c:pt idx="5185">
                  <c:v>43.645613602000005</c:v>
                </c:pt>
                <c:pt idx="5186">
                  <c:v>43.723908067000004</c:v>
                </c:pt>
                <c:pt idx="5187">
                  <c:v>43.646640925</c:v>
                </c:pt>
                <c:pt idx="5188">
                  <c:v>43.691749743999999</c:v>
                </c:pt>
                <c:pt idx="5189">
                  <c:v>43.665537442000002</c:v>
                </c:pt>
                <c:pt idx="5190">
                  <c:v>43.626218989000002</c:v>
                </c:pt>
                <c:pt idx="5191">
                  <c:v>43.687578189999996</c:v>
                </c:pt>
                <c:pt idx="5192">
                  <c:v>43.663918630000005</c:v>
                </c:pt>
                <c:pt idx="5193">
                  <c:v>43.668432625000001</c:v>
                </c:pt>
                <c:pt idx="5194">
                  <c:v>43.639636450000005</c:v>
                </c:pt>
                <c:pt idx="5195">
                  <c:v>43.627557621999998</c:v>
                </c:pt>
                <c:pt idx="5196">
                  <c:v>43.666907205999998</c:v>
                </c:pt>
                <c:pt idx="5197">
                  <c:v>43.675125790000003</c:v>
                </c:pt>
                <c:pt idx="5198">
                  <c:v>43.646454138999999</c:v>
                </c:pt>
                <c:pt idx="5199">
                  <c:v>43.682628360999999</c:v>
                </c:pt>
                <c:pt idx="5200">
                  <c:v>43.560096745000003</c:v>
                </c:pt>
                <c:pt idx="5201">
                  <c:v>43.586931667000002</c:v>
                </c:pt>
                <c:pt idx="5202">
                  <c:v>43.549605597999999</c:v>
                </c:pt>
                <c:pt idx="5203">
                  <c:v>43.633783821999998</c:v>
                </c:pt>
                <c:pt idx="5204">
                  <c:v>43.601034009999999</c:v>
                </c:pt>
                <c:pt idx="5205">
                  <c:v>43.666813812999997</c:v>
                </c:pt>
                <c:pt idx="5206">
                  <c:v>43.586526964000001</c:v>
                </c:pt>
                <c:pt idx="5207">
                  <c:v>43.633005547000003</c:v>
                </c:pt>
                <c:pt idx="5208">
                  <c:v>43.631262210999999</c:v>
                </c:pt>
                <c:pt idx="5209">
                  <c:v>43.626530299000002</c:v>
                </c:pt>
                <c:pt idx="5210">
                  <c:v>43.614015637000001</c:v>
                </c:pt>
                <c:pt idx="5211">
                  <c:v>43.604022585999999</c:v>
                </c:pt>
                <c:pt idx="5212">
                  <c:v>43.651870932999998</c:v>
                </c:pt>
                <c:pt idx="5213">
                  <c:v>43.595804002000001</c:v>
                </c:pt>
                <c:pt idx="5214">
                  <c:v>43.592348461</c:v>
                </c:pt>
                <c:pt idx="5215">
                  <c:v>43.586744881000001</c:v>
                </c:pt>
                <c:pt idx="5216">
                  <c:v>43.613455279</c:v>
                </c:pt>
                <c:pt idx="5217">
                  <c:v>43.66796566</c:v>
                </c:pt>
                <c:pt idx="5218">
                  <c:v>43.622981365000001</c:v>
                </c:pt>
                <c:pt idx="5219">
                  <c:v>43.639200616000004</c:v>
                </c:pt>
                <c:pt idx="5220">
                  <c:v>43.631262210999999</c:v>
                </c:pt>
                <c:pt idx="5221">
                  <c:v>43.606762114000006</c:v>
                </c:pt>
                <c:pt idx="5222">
                  <c:v>43.656447190000002</c:v>
                </c:pt>
                <c:pt idx="5223">
                  <c:v>43.601656630000001</c:v>
                </c:pt>
                <c:pt idx="5224">
                  <c:v>43.668650542000002</c:v>
                </c:pt>
                <c:pt idx="5225">
                  <c:v>43.622732317000001</c:v>
                </c:pt>
                <c:pt idx="5226">
                  <c:v>43.632974416000003</c:v>
                </c:pt>
                <c:pt idx="5227">
                  <c:v>43.665817620999995</c:v>
                </c:pt>
                <c:pt idx="5228">
                  <c:v>43.631915962000001</c:v>
                </c:pt>
                <c:pt idx="5229">
                  <c:v>43.701960712000002</c:v>
                </c:pt>
                <c:pt idx="5230">
                  <c:v>43.649660632</c:v>
                </c:pt>
                <c:pt idx="5231">
                  <c:v>43.613143969000006</c:v>
                </c:pt>
                <c:pt idx="5232">
                  <c:v>43.677989842000002</c:v>
                </c:pt>
                <c:pt idx="5233">
                  <c:v>43.647450331000002</c:v>
                </c:pt>
                <c:pt idx="5234">
                  <c:v>43.645582471000004</c:v>
                </c:pt>
                <c:pt idx="5235">
                  <c:v>43.60757152</c:v>
                </c:pt>
                <c:pt idx="5236">
                  <c:v>43.623230413000002</c:v>
                </c:pt>
                <c:pt idx="5237">
                  <c:v>43.654797246999998</c:v>
                </c:pt>
                <c:pt idx="5238">
                  <c:v>43.629550006000002</c:v>
                </c:pt>
                <c:pt idx="5239">
                  <c:v>43.598636923000001</c:v>
                </c:pt>
                <c:pt idx="5240">
                  <c:v>43.667778874</c:v>
                </c:pt>
                <c:pt idx="5241">
                  <c:v>43.702863510999997</c:v>
                </c:pt>
                <c:pt idx="5242">
                  <c:v>43.635962992000003</c:v>
                </c:pt>
                <c:pt idx="5243">
                  <c:v>43.662548866000002</c:v>
                </c:pt>
                <c:pt idx="5244">
                  <c:v>43.697228799999998</c:v>
                </c:pt>
                <c:pt idx="5245">
                  <c:v>43.712109417999997</c:v>
                </c:pt>
                <c:pt idx="5246">
                  <c:v>43.623977556999996</c:v>
                </c:pt>
                <c:pt idx="5247">
                  <c:v>43.650937002999996</c:v>
                </c:pt>
                <c:pt idx="5248">
                  <c:v>43.600691568999999</c:v>
                </c:pt>
                <c:pt idx="5249">
                  <c:v>43.632414058000002</c:v>
                </c:pt>
                <c:pt idx="5250">
                  <c:v>43.644741934000002</c:v>
                </c:pt>
                <c:pt idx="5251">
                  <c:v>43.676775732999999</c:v>
                </c:pt>
                <c:pt idx="5252">
                  <c:v>43.675001266000002</c:v>
                </c:pt>
                <c:pt idx="5253">
                  <c:v>43.638640258000002</c:v>
                </c:pt>
                <c:pt idx="5254">
                  <c:v>43.691812005999999</c:v>
                </c:pt>
                <c:pt idx="5255">
                  <c:v>43.700155113999998</c:v>
                </c:pt>
                <c:pt idx="5256">
                  <c:v>43.661490411999999</c:v>
                </c:pt>
                <c:pt idx="5257">
                  <c:v>43.682690622999999</c:v>
                </c:pt>
                <c:pt idx="5258">
                  <c:v>43.700123983000005</c:v>
                </c:pt>
                <c:pt idx="5259">
                  <c:v>43.690473373000003</c:v>
                </c:pt>
                <c:pt idx="5260">
                  <c:v>43.665008215</c:v>
                </c:pt>
                <c:pt idx="5261">
                  <c:v>43.653147304000001</c:v>
                </c:pt>
                <c:pt idx="5262">
                  <c:v>43.645769257000005</c:v>
                </c:pt>
                <c:pt idx="5263">
                  <c:v>43.691594088999999</c:v>
                </c:pt>
                <c:pt idx="5264">
                  <c:v>43.700622079000006</c:v>
                </c:pt>
                <c:pt idx="5265">
                  <c:v>43.686332950000008</c:v>
                </c:pt>
                <c:pt idx="5266">
                  <c:v>43.622265351999999</c:v>
                </c:pt>
                <c:pt idx="5267">
                  <c:v>43.701960712000002</c:v>
                </c:pt>
                <c:pt idx="5268">
                  <c:v>43.673973943</c:v>
                </c:pt>
                <c:pt idx="5269">
                  <c:v>43.662860176000002</c:v>
                </c:pt>
                <c:pt idx="5270">
                  <c:v>43.699127791000002</c:v>
                </c:pt>
                <c:pt idx="5271">
                  <c:v>43.649411583999999</c:v>
                </c:pt>
                <c:pt idx="5272">
                  <c:v>43.659591421000002</c:v>
                </c:pt>
                <c:pt idx="5273">
                  <c:v>43.658066001999998</c:v>
                </c:pt>
                <c:pt idx="5274">
                  <c:v>43.682223658000005</c:v>
                </c:pt>
                <c:pt idx="5275">
                  <c:v>43.672977751000005</c:v>
                </c:pt>
                <c:pt idx="5276">
                  <c:v>43.640632642</c:v>
                </c:pt>
                <c:pt idx="5277">
                  <c:v>43.66796566</c:v>
                </c:pt>
                <c:pt idx="5278">
                  <c:v>43.693773259000004</c:v>
                </c:pt>
                <c:pt idx="5279">
                  <c:v>43.739909400999998</c:v>
                </c:pt>
                <c:pt idx="5280">
                  <c:v>43.719798775000001</c:v>
                </c:pt>
                <c:pt idx="5281">
                  <c:v>43.695392071000001</c:v>
                </c:pt>
                <c:pt idx="5282">
                  <c:v>43.721510979999998</c:v>
                </c:pt>
                <c:pt idx="5283">
                  <c:v>43.743645121</c:v>
                </c:pt>
                <c:pt idx="5284">
                  <c:v>43.673257929999998</c:v>
                </c:pt>
                <c:pt idx="5285">
                  <c:v>43.724063722000004</c:v>
                </c:pt>
                <c:pt idx="5286">
                  <c:v>43.706941671999999</c:v>
                </c:pt>
                <c:pt idx="5287">
                  <c:v>43.69816273</c:v>
                </c:pt>
                <c:pt idx="5288">
                  <c:v>43.719394072</c:v>
                </c:pt>
                <c:pt idx="5289">
                  <c:v>43.729978612000004</c:v>
                </c:pt>
                <c:pt idx="5290">
                  <c:v>43.764191580999999</c:v>
                </c:pt>
                <c:pt idx="5291">
                  <c:v>43.727394738999998</c:v>
                </c:pt>
                <c:pt idx="5292">
                  <c:v>43.668152446000001</c:v>
                </c:pt>
                <c:pt idx="5293">
                  <c:v>43.791991564</c:v>
                </c:pt>
                <c:pt idx="5294">
                  <c:v>43.728671110000001</c:v>
                </c:pt>
                <c:pt idx="5295">
                  <c:v>43.753887220000003</c:v>
                </c:pt>
                <c:pt idx="5296">
                  <c:v>43.684558482999996</c:v>
                </c:pt>
                <c:pt idx="5297">
                  <c:v>43.720888360000004</c:v>
                </c:pt>
                <c:pt idx="5298">
                  <c:v>43.708653877000003</c:v>
                </c:pt>
                <c:pt idx="5299">
                  <c:v>43.699376839000003</c:v>
                </c:pt>
                <c:pt idx="5300">
                  <c:v>43.778480709999997</c:v>
                </c:pt>
                <c:pt idx="5301">
                  <c:v>43.756564485999995</c:v>
                </c:pt>
                <c:pt idx="5302">
                  <c:v>43.706879409999999</c:v>
                </c:pt>
                <c:pt idx="5303">
                  <c:v>43.703019165999997</c:v>
                </c:pt>
                <c:pt idx="5304">
                  <c:v>43.745263933000004</c:v>
                </c:pt>
                <c:pt idx="5305">
                  <c:v>43.756097521000001</c:v>
                </c:pt>
                <c:pt idx="5306">
                  <c:v>43.777515649000001</c:v>
                </c:pt>
                <c:pt idx="5307">
                  <c:v>43.736484990999998</c:v>
                </c:pt>
                <c:pt idx="5308">
                  <c:v>43.713510313</c:v>
                </c:pt>
                <c:pt idx="5309">
                  <c:v>43.669304293000003</c:v>
                </c:pt>
                <c:pt idx="5310">
                  <c:v>43.781189106999996</c:v>
                </c:pt>
                <c:pt idx="5311">
                  <c:v>43.700902257999999</c:v>
                </c:pt>
                <c:pt idx="5312">
                  <c:v>43.762510507000002</c:v>
                </c:pt>
                <c:pt idx="5313">
                  <c:v>43.737232134999999</c:v>
                </c:pt>
                <c:pt idx="5314">
                  <c:v>43.716747937000001</c:v>
                </c:pt>
                <c:pt idx="5315">
                  <c:v>43.743489466</c:v>
                </c:pt>
                <c:pt idx="5316">
                  <c:v>43.784084290000003</c:v>
                </c:pt>
                <c:pt idx="5317">
                  <c:v>43.663856367999998</c:v>
                </c:pt>
                <c:pt idx="5318">
                  <c:v>43.790403883000003</c:v>
                </c:pt>
                <c:pt idx="5319">
                  <c:v>43.737823624000001</c:v>
                </c:pt>
                <c:pt idx="5320">
                  <c:v>43.762323721000001</c:v>
                </c:pt>
                <c:pt idx="5321">
                  <c:v>43.692278971</c:v>
                </c:pt>
                <c:pt idx="5322">
                  <c:v>43.710552868000001</c:v>
                </c:pt>
                <c:pt idx="5323">
                  <c:v>43.740376366</c:v>
                </c:pt>
                <c:pt idx="5324">
                  <c:v>43.711922632000004</c:v>
                </c:pt>
                <c:pt idx="5325">
                  <c:v>43.687360273000003</c:v>
                </c:pt>
                <c:pt idx="5326">
                  <c:v>43.679421867999999</c:v>
                </c:pt>
                <c:pt idx="5327">
                  <c:v>43.647294676000001</c:v>
                </c:pt>
                <c:pt idx="5328">
                  <c:v>43.724655211000005</c:v>
                </c:pt>
                <c:pt idx="5329">
                  <c:v>43.700248506999998</c:v>
                </c:pt>
                <c:pt idx="5330">
                  <c:v>43.704108751</c:v>
                </c:pt>
                <c:pt idx="5331">
                  <c:v>43.706972802999999</c:v>
                </c:pt>
                <c:pt idx="5332">
                  <c:v>43.716125316999999</c:v>
                </c:pt>
                <c:pt idx="5333">
                  <c:v>43.745793159999998</c:v>
                </c:pt>
                <c:pt idx="5334">
                  <c:v>43.741870654000003</c:v>
                </c:pt>
                <c:pt idx="5335">
                  <c:v>43.749933583000001</c:v>
                </c:pt>
                <c:pt idx="5336">
                  <c:v>43.767460335999999</c:v>
                </c:pt>
                <c:pt idx="5337">
                  <c:v>43.732998319000004</c:v>
                </c:pt>
                <c:pt idx="5338">
                  <c:v>43.691189385999998</c:v>
                </c:pt>
                <c:pt idx="5339">
                  <c:v>43.706132265999997</c:v>
                </c:pt>
                <c:pt idx="5340">
                  <c:v>43.753638172000002</c:v>
                </c:pt>
                <c:pt idx="5341">
                  <c:v>43.773281832999999</c:v>
                </c:pt>
                <c:pt idx="5342">
                  <c:v>43.722040207000006</c:v>
                </c:pt>
                <c:pt idx="5343">
                  <c:v>43.724779734999998</c:v>
                </c:pt>
                <c:pt idx="5344">
                  <c:v>43.700995650999999</c:v>
                </c:pt>
                <c:pt idx="5345">
                  <c:v>43.734150166000006</c:v>
                </c:pt>
                <c:pt idx="5346">
                  <c:v>43.719207286</c:v>
                </c:pt>
                <c:pt idx="5347">
                  <c:v>43.723067530000002</c:v>
                </c:pt>
                <c:pt idx="5348">
                  <c:v>43.653614269000002</c:v>
                </c:pt>
                <c:pt idx="5349">
                  <c:v>43.714537636000003</c:v>
                </c:pt>
                <c:pt idx="5350">
                  <c:v>43.692185578</c:v>
                </c:pt>
                <c:pt idx="5351">
                  <c:v>43.702054105000002</c:v>
                </c:pt>
                <c:pt idx="5352">
                  <c:v>43.712856561999999</c:v>
                </c:pt>
                <c:pt idx="5353">
                  <c:v>43.705665301000003</c:v>
                </c:pt>
                <c:pt idx="5354">
                  <c:v>43.708809532000004</c:v>
                </c:pt>
                <c:pt idx="5355">
                  <c:v>43.736173681000004</c:v>
                </c:pt>
                <c:pt idx="5356">
                  <c:v>43.723441102000002</c:v>
                </c:pt>
                <c:pt idx="5357">
                  <c:v>43.737138741999999</c:v>
                </c:pt>
                <c:pt idx="5358">
                  <c:v>43.715751745000006</c:v>
                </c:pt>
                <c:pt idx="5359">
                  <c:v>43.717526212000003</c:v>
                </c:pt>
                <c:pt idx="5360">
                  <c:v>43.642718419000005</c:v>
                </c:pt>
                <c:pt idx="5361">
                  <c:v>43.698007075000007</c:v>
                </c:pt>
                <c:pt idx="5362">
                  <c:v>43.694551533999999</c:v>
                </c:pt>
                <c:pt idx="5363">
                  <c:v>43.73738779</c:v>
                </c:pt>
                <c:pt idx="5364">
                  <c:v>43.704637978000001</c:v>
                </c:pt>
                <c:pt idx="5365">
                  <c:v>43.710521737000001</c:v>
                </c:pt>
                <c:pt idx="5366">
                  <c:v>43.766619798999997</c:v>
                </c:pt>
                <c:pt idx="5367">
                  <c:v>43.748221378000004</c:v>
                </c:pt>
                <c:pt idx="5368">
                  <c:v>43.761420921999999</c:v>
                </c:pt>
                <c:pt idx="5369">
                  <c:v>43.753046683000001</c:v>
                </c:pt>
                <c:pt idx="5370">
                  <c:v>43.724966520999999</c:v>
                </c:pt>
                <c:pt idx="5371">
                  <c:v>43.707470899</c:v>
                </c:pt>
                <c:pt idx="5372">
                  <c:v>43.735364275000002</c:v>
                </c:pt>
                <c:pt idx="5373">
                  <c:v>43.762012411000001</c:v>
                </c:pt>
                <c:pt idx="5374">
                  <c:v>43.692777067000002</c:v>
                </c:pt>
                <c:pt idx="5375">
                  <c:v>43.749217569999999</c:v>
                </c:pt>
                <c:pt idx="5376">
                  <c:v>43.69536094</c:v>
                </c:pt>
                <c:pt idx="5377">
                  <c:v>43.733901118000006</c:v>
                </c:pt>
                <c:pt idx="5378">
                  <c:v>43.74050089</c:v>
                </c:pt>
                <c:pt idx="5379">
                  <c:v>43.736734038999998</c:v>
                </c:pt>
                <c:pt idx="5380">
                  <c:v>43.711175488000002</c:v>
                </c:pt>
                <c:pt idx="5381">
                  <c:v>43.718740320999999</c:v>
                </c:pt>
                <c:pt idx="5382">
                  <c:v>43.683873601000002</c:v>
                </c:pt>
                <c:pt idx="5383">
                  <c:v>43.706287920999998</c:v>
                </c:pt>
                <c:pt idx="5384">
                  <c:v>43.714786683999996</c:v>
                </c:pt>
                <c:pt idx="5385">
                  <c:v>43.744080955000001</c:v>
                </c:pt>
                <c:pt idx="5386">
                  <c:v>43.738975471000003</c:v>
                </c:pt>
                <c:pt idx="5387">
                  <c:v>43.75855687</c:v>
                </c:pt>
                <c:pt idx="5388">
                  <c:v>43.728079620999999</c:v>
                </c:pt>
                <c:pt idx="5389">
                  <c:v>43.742711191000005</c:v>
                </c:pt>
                <c:pt idx="5390">
                  <c:v>43.712763168999999</c:v>
                </c:pt>
                <c:pt idx="5391">
                  <c:v>43.747536496000002</c:v>
                </c:pt>
                <c:pt idx="5392">
                  <c:v>43.749342093999999</c:v>
                </c:pt>
                <c:pt idx="5393">
                  <c:v>43.745855421999998</c:v>
                </c:pt>
                <c:pt idx="5394">
                  <c:v>43.764378366999999</c:v>
                </c:pt>
                <c:pt idx="5395">
                  <c:v>43.754572102000004</c:v>
                </c:pt>
                <c:pt idx="5396">
                  <c:v>43.763133127000003</c:v>
                </c:pt>
                <c:pt idx="5397">
                  <c:v>43.708311436000002</c:v>
                </c:pt>
                <c:pt idx="5398">
                  <c:v>43.813129513000007</c:v>
                </c:pt>
                <c:pt idx="5399">
                  <c:v>43.791773646999999</c:v>
                </c:pt>
                <c:pt idx="5400">
                  <c:v>43.799058301000002</c:v>
                </c:pt>
                <c:pt idx="5401">
                  <c:v>43.799929969000004</c:v>
                </c:pt>
                <c:pt idx="5402">
                  <c:v>43.809487185999998</c:v>
                </c:pt>
                <c:pt idx="5403">
                  <c:v>43.783835242000002</c:v>
                </c:pt>
                <c:pt idx="5404">
                  <c:v>43.786387984000001</c:v>
                </c:pt>
                <c:pt idx="5405">
                  <c:v>43.743645121</c:v>
                </c:pt>
                <c:pt idx="5406">
                  <c:v>43.733060581000004</c:v>
                </c:pt>
                <c:pt idx="5407">
                  <c:v>43.743925300000001</c:v>
                </c:pt>
                <c:pt idx="5408">
                  <c:v>43.769795161000005</c:v>
                </c:pt>
                <c:pt idx="5409">
                  <c:v>43.713883885000001</c:v>
                </c:pt>
                <c:pt idx="5410">
                  <c:v>43.725184437999999</c:v>
                </c:pt>
                <c:pt idx="5411">
                  <c:v>43.752112752999999</c:v>
                </c:pt>
                <c:pt idx="5412">
                  <c:v>43.727923966000006</c:v>
                </c:pt>
                <c:pt idx="5413">
                  <c:v>43.752766504</c:v>
                </c:pt>
                <c:pt idx="5414">
                  <c:v>43.754105137000003</c:v>
                </c:pt>
                <c:pt idx="5415">
                  <c:v>43.739224519000004</c:v>
                </c:pt>
                <c:pt idx="5416">
                  <c:v>43.752673111</c:v>
                </c:pt>
                <c:pt idx="5417">
                  <c:v>43.784177683000003</c:v>
                </c:pt>
                <c:pt idx="5418">
                  <c:v>43.689259264</c:v>
                </c:pt>
                <c:pt idx="5419">
                  <c:v>43.720390264000002</c:v>
                </c:pt>
                <c:pt idx="5420">
                  <c:v>43.747847806000003</c:v>
                </c:pt>
                <c:pt idx="5421">
                  <c:v>43.763164258000003</c:v>
                </c:pt>
                <c:pt idx="5422">
                  <c:v>43.761887887</c:v>
                </c:pt>
                <c:pt idx="5423">
                  <c:v>43.728546586</c:v>
                </c:pt>
                <c:pt idx="5424">
                  <c:v>43.754105137000003</c:v>
                </c:pt>
                <c:pt idx="5425">
                  <c:v>43.740749938</c:v>
                </c:pt>
                <c:pt idx="5426">
                  <c:v>43.741372558000002</c:v>
                </c:pt>
                <c:pt idx="5427">
                  <c:v>43.742399881000004</c:v>
                </c:pt>
                <c:pt idx="5428">
                  <c:v>43.748127985000004</c:v>
                </c:pt>
                <c:pt idx="5429">
                  <c:v>43.751116561000003</c:v>
                </c:pt>
                <c:pt idx="5430">
                  <c:v>43.720203478000002</c:v>
                </c:pt>
                <c:pt idx="5431">
                  <c:v>43.641130738000001</c:v>
                </c:pt>
                <c:pt idx="5432">
                  <c:v>43.728951289000001</c:v>
                </c:pt>
                <c:pt idx="5433">
                  <c:v>43.727519263000005</c:v>
                </c:pt>
                <c:pt idx="5434">
                  <c:v>43.736422729000004</c:v>
                </c:pt>
                <c:pt idx="5435">
                  <c:v>43.763818009000005</c:v>
                </c:pt>
                <c:pt idx="5436">
                  <c:v>43.700902257999999</c:v>
                </c:pt>
                <c:pt idx="5437">
                  <c:v>43.782372085000006</c:v>
                </c:pt>
                <c:pt idx="5438">
                  <c:v>43.764067057000005</c:v>
                </c:pt>
                <c:pt idx="5439">
                  <c:v>43.763319913000004</c:v>
                </c:pt>
                <c:pt idx="5440">
                  <c:v>43.754260792000004</c:v>
                </c:pt>
                <c:pt idx="5441">
                  <c:v>43.749061914999999</c:v>
                </c:pt>
                <c:pt idx="5442">
                  <c:v>43.739629222000005</c:v>
                </c:pt>
                <c:pt idx="5443">
                  <c:v>43.764004794999998</c:v>
                </c:pt>
                <c:pt idx="5444">
                  <c:v>43.743987562000001</c:v>
                </c:pt>
                <c:pt idx="5445">
                  <c:v>43.717588474000003</c:v>
                </c:pt>
                <c:pt idx="5446">
                  <c:v>43.750774119999996</c:v>
                </c:pt>
                <c:pt idx="5447">
                  <c:v>43.707875602000001</c:v>
                </c:pt>
                <c:pt idx="5448">
                  <c:v>43.765374559000001</c:v>
                </c:pt>
                <c:pt idx="5449">
                  <c:v>43.731535162000007</c:v>
                </c:pt>
                <c:pt idx="5450">
                  <c:v>43.729667301999996</c:v>
                </c:pt>
                <c:pt idx="5451">
                  <c:v>43.732188913000002</c:v>
                </c:pt>
                <c:pt idx="5452">
                  <c:v>43.761981280000001</c:v>
                </c:pt>
                <c:pt idx="5453">
                  <c:v>43.733185104999997</c:v>
                </c:pt>
                <c:pt idx="5454">
                  <c:v>43.795509367000001</c:v>
                </c:pt>
                <c:pt idx="5455">
                  <c:v>43.789532215000001</c:v>
                </c:pt>
                <c:pt idx="5456">
                  <c:v>43.781282500000003</c:v>
                </c:pt>
                <c:pt idx="5457">
                  <c:v>43.734679393</c:v>
                </c:pt>
                <c:pt idx="5458">
                  <c:v>43.756938058000003</c:v>
                </c:pt>
                <c:pt idx="5459">
                  <c:v>43.782185298999998</c:v>
                </c:pt>
                <c:pt idx="5460">
                  <c:v>43.776737374</c:v>
                </c:pt>
                <c:pt idx="5461">
                  <c:v>43.784831434000004</c:v>
                </c:pt>
                <c:pt idx="5462">
                  <c:v>43.770230994999999</c:v>
                </c:pt>
                <c:pt idx="5463">
                  <c:v>43.783274884000001</c:v>
                </c:pt>
                <c:pt idx="5464">
                  <c:v>43.786668163000002</c:v>
                </c:pt>
                <c:pt idx="5465">
                  <c:v>43.775398741000004</c:v>
                </c:pt>
                <c:pt idx="5466">
                  <c:v>43.780971190000002</c:v>
                </c:pt>
                <c:pt idx="5467">
                  <c:v>43.791244419999998</c:v>
                </c:pt>
                <c:pt idx="5468">
                  <c:v>43.809269269000005</c:v>
                </c:pt>
                <c:pt idx="5469">
                  <c:v>43.816273744</c:v>
                </c:pt>
                <c:pt idx="5470">
                  <c:v>43.794108471999998</c:v>
                </c:pt>
                <c:pt idx="5471">
                  <c:v>43.822219765</c:v>
                </c:pt>
                <c:pt idx="5472">
                  <c:v>43.778605234000004</c:v>
                </c:pt>
                <c:pt idx="5473">
                  <c:v>43.803976999000007</c:v>
                </c:pt>
                <c:pt idx="5474">
                  <c:v>43.756782403000003</c:v>
                </c:pt>
                <c:pt idx="5475">
                  <c:v>43.742586666999998</c:v>
                </c:pt>
                <c:pt idx="5476">
                  <c:v>43.785889888</c:v>
                </c:pt>
                <c:pt idx="5477">
                  <c:v>43.782901312</c:v>
                </c:pt>
                <c:pt idx="5478">
                  <c:v>43.766401881999997</c:v>
                </c:pt>
                <c:pt idx="5479">
                  <c:v>43.762136935000001</c:v>
                </c:pt>
                <c:pt idx="5480">
                  <c:v>43.813191775</c:v>
                </c:pt>
                <c:pt idx="5481">
                  <c:v>43.740625414</c:v>
                </c:pt>
                <c:pt idx="5482">
                  <c:v>43.786325722000001</c:v>
                </c:pt>
                <c:pt idx="5483">
                  <c:v>43.796287642000003</c:v>
                </c:pt>
                <c:pt idx="5484">
                  <c:v>43.829037454000002</c:v>
                </c:pt>
                <c:pt idx="5485">
                  <c:v>43.752704242</c:v>
                </c:pt>
                <c:pt idx="5486">
                  <c:v>43.765218904000001</c:v>
                </c:pt>
                <c:pt idx="5487">
                  <c:v>43.833302401000005</c:v>
                </c:pt>
                <c:pt idx="5488">
                  <c:v>43.809611710000006</c:v>
                </c:pt>
                <c:pt idx="5489">
                  <c:v>43.774028977</c:v>
                </c:pt>
                <c:pt idx="5490">
                  <c:v>43.831683589000001</c:v>
                </c:pt>
                <c:pt idx="5491">
                  <c:v>43.757809725999998</c:v>
                </c:pt>
                <c:pt idx="5492">
                  <c:v>43.787913402999997</c:v>
                </c:pt>
                <c:pt idx="5493">
                  <c:v>43.753295731000001</c:v>
                </c:pt>
                <c:pt idx="5494">
                  <c:v>43.824616851999998</c:v>
                </c:pt>
                <c:pt idx="5495">
                  <c:v>43.786512508000001</c:v>
                </c:pt>
                <c:pt idx="5496">
                  <c:v>43.842423783999998</c:v>
                </c:pt>
                <c:pt idx="5497">
                  <c:v>43.734274689999999</c:v>
                </c:pt>
                <c:pt idx="5498">
                  <c:v>43.712420727999998</c:v>
                </c:pt>
                <c:pt idx="5499">
                  <c:v>43.780971190000002</c:v>
                </c:pt>
                <c:pt idx="5500">
                  <c:v>43.818141603999997</c:v>
                </c:pt>
                <c:pt idx="5501">
                  <c:v>43.807650457000001</c:v>
                </c:pt>
                <c:pt idx="5502">
                  <c:v>43.791151026999998</c:v>
                </c:pt>
                <c:pt idx="5503">
                  <c:v>43.787508700000004</c:v>
                </c:pt>
                <c:pt idx="5504">
                  <c:v>43.802607234999996</c:v>
                </c:pt>
                <c:pt idx="5505">
                  <c:v>43.785298398999998</c:v>
                </c:pt>
                <c:pt idx="5506">
                  <c:v>43.773344094999999</c:v>
                </c:pt>
                <c:pt idx="5507">
                  <c:v>43.779850474000007</c:v>
                </c:pt>
                <c:pt idx="5508">
                  <c:v>43.768892362000003</c:v>
                </c:pt>
                <c:pt idx="5509">
                  <c:v>43.703392738000005</c:v>
                </c:pt>
                <c:pt idx="5510">
                  <c:v>43.766215095999996</c:v>
                </c:pt>
                <c:pt idx="5511">
                  <c:v>43.78003726</c:v>
                </c:pt>
                <c:pt idx="5512">
                  <c:v>43.751988228999998</c:v>
                </c:pt>
                <c:pt idx="5513">
                  <c:v>43.779539163999999</c:v>
                </c:pt>
                <c:pt idx="5514">
                  <c:v>43.830905313999999</c:v>
                </c:pt>
                <c:pt idx="5515">
                  <c:v>43.771756414000002</c:v>
                </c:pt>
                <c:pt idx="5516">
                  <c:v>43.720328002000002</c:v>
                </c:pt>
                <c:pt idx="5517">
                  <c:v>43.769265934000003</c:v>
                </c:pt>
                <c:pt idx="5518">
                  <c:v>43.726336285000002</c:v>
                </c:pt>
                <c:pt idx="5519">
                  <c:v>43.845474622000005</c:v>
                </c:pt>
                <c:pt idx="5520">
                  <c:v>43.755132459999999</c:v>
                </c:pt>
                <c:pt idx="5521">
                  <c:v>43.734990703000001</c:v>
                </c:pt>
                <c:pt idx="5522">
                  <c:v>43.783804111000002</c:v>
                </c:pt>
                <c:pt idx="5523">
                  <c:v>43.800147885999998</c:v>
                </c:pt>
                <c:pt idx="5524">
                  <c:v>43.803603426999999</c:v>
                </c:pt>
                <c:pt idx="5525">
                  <c:v>43.775274217000003</c:v>
                </c:pt>
                <c:pt idx="5526">
                  <c:v>43.806841051000006</c:v>
                </c:pt>
                <c:pt idx="5527">
                  <c:v>43.807525933000001</c:v>
                </c:pt>
                <c:pt idx="5528">
                  <c:v>43.747878937000003</c:v>
                </c:pt>
                <c:pt idx="5529">
                  <c:v>43.766308488999996</c:v>
                </c:pt>
                <c:pt idx="5530">
                  <c:v>43.759833241000003</c:v>
                </c:pt>
                <c:pt idx="5531">
                  <c:v>43.824554590000005</c:v>
                </c:pt>
                <c:pt idx="5532">
                  <c:v>43.832275077999995</c:v>
                </c:pt>
                <c:pt idx="5533">
                  <c:v>43.799494134999996</c:v>
                </c:pt>
                <c:pt idx="5534">
                  <c:v>43.815184158999998</c:v>
                </c:pt>
                <c:pt idx="5535">
                  <c:v>43.776394932999999</c:v>
                </c:pt>
                <c:pt idx="5536">
                  <c:v>43.772161117000003</c:v>
                </c:pt>
                <c:pt idx="5537">
                  <c:v>43.740189580000006</c:v>
                </c:pt>
                <c:pt idx="5538">
                  <c:v>43.750898644000003</c:v>
                </c:pt>
                <c:pt idx="5539">
                  <c:v>43.760237944000004</c:v>
                </c:pt>
                <c:pt idx="5540">
                  <c:v>43.793828293000004</c:v>
                </c:pt>
                <c:pt idx="5541">
                  <c:v>43.801828960000002</c:v>
                </c:pt>
                <c:pt idx="5542">
                  <c:v>43.813222906</c:v>
                </c:pt>
                <c:pt idx="5543">
                  <c:v>43.803883606000007</c:v>
                </c:pt>
                <c:pt idx="5544">
                  <c:v>43.765997179000003</c:v>
                </c:pt>
                <c:pt idx="5545">
                  <c:v>43.776239278000006</c:v>
                </c:pt>
                <c:pt idx="5546">
                  <c:v>43.770013077999998</c:v>
                </c:pt>
                <c:pt idx="5547">
                  <c:v>43.823153695000002</c:v>
                </c:pt>
                <c:pt idx="5548">
                  <c:v>43.787477568999996</c:v>
                </c:pt>
                <c:pt idx="5549">
                  <c:v>43.830376087000005</c:v>
                </c:pt>
                <c:pt idx="5550">
                  <c:v>43.740998986000001</c:v>
                </c:pt>
                <c:pt idx="5551">
                  <c:v>43.793174542000003</c:v>
                </c:pt>
                <c:pt idx="5552">
                  <c:v>43.828445965</c:v>
                </c:pt>
                <c:pt idx="5553">
                  <c:v>43.831341148</c:v>
                </c:pt>
                <c:pt idx="5554">
                  <c:v>43.779943867000007</c:v>
                </c:pt>
                <c:pt idx="5555">
                  <c:v>43.766588668000004</c:v>
                </c:pt>
                <c:pt idx="5556">
                  <c:v>43.745326195000004</c:v>
                </c:pt>
                <c:pt idx="5557">
                  <c:v>43.821690537999999</c:v>
                </c:pt>
                <c:pt idx="5558">
                  <c:v>43.773811060000007</c:v>
                </c:pt>
                <c:pt idx="5559">
                  <c:v>43.779445771000006</c:v>
                </c:pt>
                <c:pt idx="5560">
                  <c:v>43.806000514000004</c:v>
                </c:pt>
                <c:pt idx="5561">
                  <c:v>43.770044209000005</c:v>
                </c:pt>
                <c:pt idx="5562">
                  <c:v>43.810763557000001</c:v>
                </c:pt>
                <c:pt idx="5563">
                  <c:v>43.794295257999998</c:v>
                </c:pt>
                <c:pt idx="5564">
                  <c:v>43.812849333999999</c:v>
                </c:pt>
                <c:pt idx="5565">
                  <c:v>43.791493467999999</c:v>
                </c:pt>
                <c:pt idx="5566">
                  <c:v>43.793205672999996</c:v>
                </c:pt>
                <c:pt idx="5567">
                  <c:v>43.766962239999998</c:v>
                </c:pt>
                <c:pt idx="5568">
                  <c:v>43.796692345000004</c:v>
                </c:pt>
                <c:pt idx="5569">
                  <c:v>43.846595338</c:v>
                </c:pt>
                <c:pt idx="5570">
                  <c:v>43.797968716</c:v>
                </c:pt>
                <c:pt idx="5571">
                  <c:v>43.772410165000004</c:v>
                </c:pt>
                <c:pt idx="5572">
                  <c:v>43.839466338999998</c:v>
                </c:pt>
                <c:pt idx="5573">
                  <c:v>43.819760416000001</c:v>
                </c:pt>
                <c:pt idx="5574">
                  <c:v>43.791586860999999</c:v>
                </c:pt>
                <c:pt idx="5575">
                  <c:v>43.736702907999998</c:v>
                </c:pt>
                <c:pt idx="5576">
                  <c:v>43.776861898</c:v>
                </c:pt>
                <c:pt idx="5577">
                  <c:v>43.784955957999998</c:v>
                </c:pt>
                <c:pt idx="5578">
                  <c:v>43.750867513000003</c:v>
                </c:pt>
                <c:pt idx="5579">
                  <c:v>43.782558871000006</c:v>
                </c:pt>
                <c:pt idx="5580">
                  <c:v>43.789407691000001</c:v>
                </c:pt>
                <c:pt idx="5581">
                  <c:v>43.747380841000002</c:v>
                </c:pt>
                <c:pt idx="5582">
                  <c:v>43.825426258</c:v>
                </c:pt>
                <c:pt idx="5583">
                  <c:v>43.795073533</c:v>
                </c:pt>
                <c:pt idx="5584">
                  <c:v>43.723098661000002</c:v>
                </c:pt>
                <c:pt idx="5585">
                  <c:v>43.728453193</c:v>
                </c:pt>
                <c:pt idx="5586">
                  <c:v>43.789314298000001</c:v>
                </c:pt>
                <c:pt idx="5587">
                  <c:v>43.773250701999999</c:v>
                </c:pt>
                <c:pt idx="5588">
                  <c:v>43.771289449000001</c:v>
                </c:pt>
                <c:pt idx="5589">
                  <c:v>43.786854949000002</c:v>
                </c:pt>
                <c:pt idx="5590">
                  <c:v>43.801081816</c:v>
                </c:pt>
                <c:pt idx="5591">
                  <c:v>43.87062847</c:v>
                </c:pt>
                <c:pt idx="5592">
                  <c:v>43.834734427000001</c:v>
                </c:pt>
                <c:pt idx="5593">
                  <c:v>43.824149887000004</c:v>
                </c:pt>
                <c:pt idx="5594">
                  <c:v>43.825799830000001</c:v>
                </c:pt>
                <c:pt idx="5595">
                  <c:v>43.793267935000003</c:v>
                </c:pt>
                <c:pt idx="5596">
                  <c:v>43.760642647000005</c:v>
                </c:pt>
                <c:pt idx="5597">
                  <c:v>43.808771173000004</c:v>
                </c:pt>
                <c:pt idx="5598">
                  <c:v>43.747411971999995</c:v>
                </c:pt>
                <c:pt idx="5599">
                  <c:v>43.832057161000002</c:v>
                </c:pt>
                <c:pt idx="5600">
                  <c:v>43.793236804000003</c:v>
                </c:pt>
                <c:pt idx="5601">
                  <c:v>43.727955096999999</c:v>
                </c:pt>
                <c:pt idx="5602">
                  <c:v>43.785422922999999</c:v>
                </c:pt>
                <c:pt idx="5603">
                  <c:v>43.799463004000003</c:v>
                </c:pt>
                <c:pt idx="5604">
                  <c:v>43.836073060000004</c:v>
                </c:pt>
                <c:pt idx="5605">
                  <c:v>43.761981280000001</c:v>
                </c:pt>
                <c:pt idx="5606">
                  <c:v>43.767024502000005</c:v>
                </c:pt>
                <c:pt idx="5607">
                  <c:v>43.759739848000002</c:v>
                </c:pt>
                <c:pt idx="5608">
                  <c:v>43.776768505</c:v>
                </c:pt>
                <c:pt idx="5609">
                  <c:v>43.765218904000001</c:v>
                </c:pt>
                <c:pt idx="5610">
                  <c:v>43.815651124000006</c:v>
                </c:pt>
                <c:pt idx="5611">
                  <c:v>43.757965380999998</c:v>
                </c:pt>
                <c:pt idx="5612">
                  <c:v>43.776208146999998</c:v>
                </c:pt>
                <c:pt idx="5613">
                  <c:v>43.785983281000007</c:v>
                </c:pt>
                <c:pt idx="5614">
                  <c:v>43.821783931000006</c:v>
                </c:pt>
                <c:pt idx="5615">
                  <c:v>43.768643314000002</c:v>
                </c:pt>
                <c:pt idx="5616">
                  <c:v>43.750493941000002</c:v>
                </c:pt>
                <c:pt idx="5617">
                  <c:v>43.787633223999997</c:v>
                </c:pt>
                <c:pt idx="5618">
                  <c:v>43.777235470000001</c:v>
                </c:pt>
                <c:pt idx="5619">
                  <c:v>43.850331058000002</c:v>
                </c:pt>
                <c:pt idx="5620">
                  <c:v>43.808584387000003</c:v>
                </c:pt>
                <c:pt idx="5621">
                  <c:v>43.792832101000002</c:v>
                </c:pt>
                <c:pt idx="5622">
                  <c:v>43.790777455000004</c:v>
                </c:pt>
                <c:pt idx="5623">
                  <c:v>43.827667690000006</c:v>
                </c:pt>
                <c:pt idx="5624">
                  <c:v>43.754105137000003</c:v>
                </c:pt>
                <c:pt idx="5625">
                  <c:v>43.797844192000007</c:v>
                </c:pt>
                <c:pt idx="5626">
                  <c:v>43.832804305000003</c:v>
                </c:pt>
                <c:pt idx="5627">
                  <c:v>43.802046877000002</c:v>
                </c:pt>
                <c:pt idx="5628">
                  <c:v>43.777391125000001</c:v>
                </c:pt>
                <c:pt idx="5629">
                  <c:v>43.839372946000005</c:v>
                </c:pt>
                <c:pt idx="5630">
                  <c:v>43.833520317999998</c:v>
                </c:pt>
                <c:pt idx="5631">
                  <c:v>43.819760416000001</c:v>
                </c:pt>
                <c:pt idx="5632">
                  <c:v>43.845848193999998</c:v>
                </c:pt>
                <c:pt idx="5633">
                  <c:v>43.785671970999999</c:v>
                </c:pt>
                <c:pt idx="5634">
                  <c:v>43.766028310000003</c:v>
                </c:pt>
                <c:pt idx="5635">
                  <c:v>43.815090766000004</c:v>
                </c:pt>
                <c:pt idx="5636">
                  <c:v>43.840929496000001</c:v>
                </c:pt>
                <c:pt idx="5637">
                  <c:v>43.810732426000001</c:v>
                </c:pt>
                <c:pt idx="5638">
                  <c:v>43.814779455999997</c:v>
                </c:pt>
                <c:pt idx="5639">
                  <c:v>43.823371611999995</c:v>
                </c:pt>
                <c:pt idx="5640">
                  <c:v>43.798030978</c:v>
                </c:pt>
                <c:pt idx="5641">
                  <c:v>43.778356186000003</c:v>
                </c:pt>
                <c:pt idx="5642">
                  <c:v>43.827262987000005</c:v>
                </c:pt>
                <c:pt idx="5643">
                  <c:v>43.775274217000003</c:v>
                </c:pt>
                <c:pt idx="5644">
                  <c:v>43.774371418000001</c:v>
                </c:pt>
                <c:pt idx="5645">
                  <c:v>43.835076868000002</c:v>
                </c:pt>
                <c:pt idx="5646">
                  <c:v>43.838034313000001</c:v>
                </c:pt>
                <c:pt idx="5647">
                  <c:v>43.777577910999995</c:v>
                </c:pt>
                <c:pt idx="5648">
                  <c:v>43.774994038000003</c:v>
                </c:pt>
                <c:pt idx="5649">
                  <c:v>43.770884746</c:v>
                </c:pt>
                <c:pt idx="5650">
                  <c:v>43.765810392999995</c:v>
                </c:pt>
                <c:pt idx="5651">
                  <c:v>43.881337533999996</c:v>
                </c:pt>
                <c:pt idx="5652">
                  <c:v>43.793299066000003</c:v>
                </c:pt>
                <c:pt idx="5653">
                  <c:v>43.846968910000001</c:v>
                </c:pt>
                <c:pt idx="5654">
                  <c:v>43.810172068</c:v>
                </c:pt>
                <c:pt idx="5655">
                  <c:v>43.827947868999999</c:v>
                </c:pt>
                <c:pt idx="5656">
                  <c:v>43.875391513000004</c:v>
                </c:pt>
                <c:pt idx="5657">
                  <c:v>43.780815535000002</c:v>
                </c:pt>
                <c:pt idx="5658">
                  <c:v>43.824616851999998</c:v>
                </c:pt>
                <c:pt idx="5659">
                  <c:v>43.800428064999998</c:v>
                </c:pt>
                <c:pt idx="5660">
                  <c:v>43.845817063000005</c:v>
                </c:pt>
                <c:pt idx="5661">
                  <c:v>43.845568015000005</c:v>
                </c:pt>
                <c:pt idx="5662">
                  <c:v>43.817269936000002</c:v>
                </c:pt>
                <c:pt idx="5663">
                  <c:v>43.830874183000006</c:v>
                </c:pt>
                <c:pt idx="5664">
                  <c:v>43.811759748999997</c:v>
                </c:pt>
                <c:pt idx="5665">
                  <c:v>43.815962433999999</c:v>
                </c:pt>
                <c:pt idx="5666">
                  <c:v>43.796474427999996</c:v>
                </c:pt>
                <c:pt idx="5667">
                  <c:v>43.813254037</c:v>
                </c:pt>
                <c:pt idx="5668">
                  <c:v>43.900981195</c:v>
                </c:pt>
                <c:pt idx="5669">
                  <c:v>43.866643701999998</c:v>
                </c:pt>
                <c:pt idx="5670">
                  <c:v>43.804070392</c:v>
                </c:pt>
                <c:pt idx="5671">
                  <c:v>43.767211287999999</c:v>
                </c:pt>
                <c:pt idx="5672">
                  <c:v>43.797564012999999</c:v>
                </c:pt>
                <c:pt idx="5673">
                  <c:v>43.858238331999999</c:v>
                </c:pt>
                <c:pt idx="5674">
                  <c:v>43.814717193999996</c:v>
                </c:pt>
                <c:pt idx="5675">
                  <c:v>43.749871321000001</c:v>
                </c:pt>
                <c:pt idx="5676">
                  <c:v>43.82517721</c:v>
                </c:pt>
                <c:pt idx="5677">
                  <c:v>43.831185493</c:v>
                </c:pt>
                <c:pt idx="5678">
                  <c:v>43.825955485000001</c:v>
                </c:pt>
                <c:pt idx="5679">
                  <c:v>43.819822678000001</c:v>
                </c:pt>
                <c:pt idx="5680">
                  <c:v>43.806560871999999</c:v>
                </c:pt>
                <c:pt idx="5681">
                  <c:v>43.804537357000001</c:v>
                </c:pt>
                <c:pt idx="5682">
                  <c:v>43.834298593000007</c:v>
                </c:pt>
                <c:pt idx="5683">
                  <c:v>43.869912456999998</c:v>
                </c:pt>
                <c:pt idx="5684">
                  <c:v>43.838594671000003</c:v>
                </c:pt>
                <c:pt idx="5685">
                  <c:v>43.841458723000002</c:v>
                </c:pt>
                <c:pt idx="5686">
                  <c:v>43.810016413000007</c:v>
                </c:pt>
                <c:pt idx="5687">
                  <c:v>43.847155696000002</c:v>
                </c:pt>
                <c:pt idx="5688">
                  <c:v>43.843108665999999</c:v>
                </c:pt>
                <c:pt idx="5689">
                  <c:v>43.817394459999996</c:v>
                </c:pt>
                <c:pt idx="5690">
                  <c:v>43.794606567999999</c:v>
                </c:pt>
                <c:pt idx="5691">
                  <c:v>43.800770506000006</c:v>
                </c:pt>
                <c:pt idx="5692">
                  <c:v>43.780317439000001</c:v>
                </c:pt>
                <c:pt idx="5693">
                  <c:v>43.820071726000002</c:v>
                </c:pt>
                <c:pt idx="5694">
                  <c:v>43.819729285000001</c:v>
                </c:pt>
                <c:pt idx="5695">
                  <c:v>43.824461196999998</c:v>
                </c:pt>
                <c:pt idx="5696">
                  <c:v>43.781407024000004</c:v>
                </c:pt>
                <c:pt idx="5697">
                  <c:v>43.791960433000007</c:v>
                </c:pt>
                <c:pt idx="5698">
                  <c:v>43.808397600999996</c:v>
                </c:pt>
                <c:pt idx="5699">
                  <c:v>43.802482711000003</c:v>
                </c:pt>
                <c:pt idx="5700">
                  <c:v>43.842984141999999</c:v>
                </c:pt>
                <c:pt idx="5701">
                  <c:v>43.798622467000001</c:v>
                </c:pt>
                <c:pt idx="5702">
                  <c:v>43.802607234999996</c:v>
                </c:pt>
                <c:pt idx="5703">
                  <c:v>43.838625802000003</c:v>
                </c:pt>
                <c:pt idx="5704">
                  <c:v>43.801019554</c:v>
                </c:pt>
                <c:pt idx="5705">
                  <c:v>43.828196917</c:v>
                </c:pt>
                <c:pt idx="5706">
                  <c:v>43.824523458999998</c:v>
                </c:pt>
                <c:pt idx="5707">
                  <c:v>43.829753466999996</c:v>
                </c:pt>
                <c:pt idx="5708">
                  <c:v>43.772845998999998</c:v>
                </c:pt>
                <c:pt idx="5709">
                  <c:v>43.832804305000003</c:v>
                </c:pt>
                <c:pt idx="5710">
                  <c:v>43.787726616999997</c:v>
                </c:pt>
                <c:pt idx="5711">
                  <c:v>43.853599813000002</c:v>
                </c:pt>
                <c:pt idx="5712">
                  <c:v>43.791524598999999</c:v>
                </c:pt>
                <c:pt idx="5713">
                  <c:v>43.82517721</c:v>
                </c:pt>
                <c:pt idx="5714">
                  <c:v>43.769826291999998</c:v>
                </c:pt>
                <c:pt idx="5715">
                  <c:v>43.800957292</c:v>
                </c:pt>
                <c:pt idx="5716">
                  <c:v>43.798840384000002</c:v>
                </c:pt>
                <c:pt idx="5717">
                  <c:v>43.785391791999999</c:v>
                </c:pt>
                <c:pt idx="5718">
                  <c:v>43.841956819000004</c:v>
                </c:pt>
                <c:pt idx="5719">
                  <c:v>43.819137796</c:v>
                </c:pt>
                <c:pt idx="5720">
                  <c:v>43.817612377000003</c:v>
                </c:pt>
                <c:pt idx="5721">
                  <c:v>43.797314964999998</c:v>
                </c:pt>
                <c:pt idx="5722">
                  <c:v>43.831496803</c:v>
                </c:pt>
                <c:pt idx="5723">
                  <c:v>43.809362662000005</c:v>
                </c:pt>
                <c:pt idx="5724">
                  <c:v>43.846377421</c:v>
                </c:pt>
                <c:pt idx="5725">
                  <c:v>43.818390651999998</c:v>
                </c:pt>
                <c:pt idx="5726">
                  <c:v>43.826671498000003</c:v>
                </c:pt>
                <c:pt idx="5727">
                  <c:v>43.792707577000002</c:v>
                </c:pt>
                <c:pt idx="5728">
                  <c:v>43.811479570000003</c:v>
                </c:pt>
                <c:pt idx="5729">
                  <c:v>43.810358854</c:v>
                </c:pt>
                <c:pt idx="5730">
                  <c:v>43.792800970000002</c:v>
                </c:pt>
                <c:pt idx="5731">
                  <c:v>43.875889609000005</c:v>
                </c:pt>
                <c:pt idx="5732">
                  <c:v>43.798093240000007</c:v>
                </c:pt>
                <c:pt idx="5733">
                  <c:v>43.833707103999998</c:v>
                </c:pt>
                <c:pt idx="5734">
                  <c:v>43.771538497000002</c:v>
                </c:pt>
                <c:pt idx="5735">
                  <c:v>43.805875989999997</c:v>
                </c:pt>
                <c:pt idx="5736">
                  <c:v>43.833738235000006</c:v>
                </c:pt>
                <c:pt idx="5737">
                  <c:v>43.804910929000002</c:v>
                </c:pt>
                <c:pt idx="5738">
                  <c:v>43.790341620999996</c:v>
                </c:pt>
                <c:pt idx="5739">
                  <c:v>43.818110473000004</c:v>
                </c:pt>
                <c:pt idx="5740">
                  <c:v>43.884294979000003</c:v>
                </c:pt>
                <c:pt idx="5741">
                  <c:v>43.787103997000003</c:v>
                </c:pt>
                <c:pt idx="5742">
                  <c:v>43.764907594</c:v>
                </c:pt>
                <c:pt idx="5743">
                  <c:v>43.792956625000002</c:v>
                </c:pt>
                <c:pt idx="5744">
                  <c:v>43.823340481000002</c:v>
                </c:pt>
                <c:pt idx="5745">
                  <c:v>43.783274884000001</c:v>
                </c:pt>
                <c:pt idx="5746">
                  <c:v>43.814530407999996</c:v>
                </c:pt>
                <c:pt idx="5747">
                  <c:v>43.836104191000004</c:v>
                </c:pt>
                <c:pt idx="5748">
                  <c:v>43.780441963000001</c:v>
                </c:pt>
                <c:pt idx="5749">
                  <c:v>43.884699681999997</c:v>
                </c:pt>
                <c:pt idx="5750">
                  <c:v>43.830095908000004</c:v>
                </c:pt>
                <c:pt idx="5751">
                  <c:v>43.875671692000004</c:v>
                </c:pt>
                <c:pt idx="5752">
                  <c:v>43.859359048000002</c:v>
                </c:pt>
                <c:pt idx="5753">
                  <c:v>43.838874850000003</c:v>
                </c:pt>
                <c:pt idx="5754">
                  <c:v>43.836975858999999</c:v>
                </c:pt>
                <c:pt idx="5755">
                  <c:v>43.854066778000004</c:v>
                </c:pt>
                <c:pt idx="5756">
                  <c:v>43.825830961000001</c:v>
                </c:pt>
                <c:pt idx="5757">
                  <c:v>43.807276885</c:v>
                </c:pt>
                <c:pt idx="5758">
                  <c:v>43.839466338999998</c:v>
                </c:pt>
                <c:pt idx="5759">
                  <c:v>43.878193303000003</c:v>
                </c:pt>
                <c:pt idx="5760">
                  <c:v>43.883174263000001</c:v>
                </c:pt>
                <c:pt idx="5761">
                  <c:v>43.837131513999999</c:v>
                </c:pt>
                <c:pt idx="5762">
                  <c:v>43.840929496000001</c:v>
                </c:pt>
                <c:pt idx="5763">
                  <c:v>43.797688536999999</c:v>
                </c:pt>
                <c:pt idx="5764">
                  <c:v>43.847809446999996</c:v>
                </c:pt>
                <c:pt idx="5765">
                  <c:v>43.835450440000002</c:v>
                </c:pt>
                <c:pt idx="5766">
                  <c:v>43.861818397</c:v>
                </c:pt>
                <c:pt idx="5767">
                  <c:v>43.868636086000002</c:v>
                </c:pt>
                <c:pt idx="5768">
                  <c:v>43.864775842</c:v>
                </c:pt>
                <c:pt idx="5769">
                  <c:v>43.893634279000004</c:v>
                </c:pt>
                <c:pt idx="5770">
                  <c:v>43.863592863999997</c:v>
                </c:pt>
                <c:pt idx="5771">
                  <c:v>43.870472814999999</c:v>
                </c:pt>
                <c:pt idx="5772">
                  <c:v>43.858643035</c:v>
                </c:pt>
                <c:pt idx="5773">
                  <c:v>43.837878658000001</c:v>
                </c:pt>
                <c:pt idx="5774">
                  <c:v>43.842299260000004</c:v>
                </c:pt>
                <c:pt idx="5775">
                  <c:v>43.844665216000003</c:v>
                </c:pt>
                <c:pt idx="5776">
                  <c:v>43.835979667000004</c:v>
                </c:pt>
                <c:pt idx="5777">
                  <c:v>43.881586581999997</c:v>
                </c:pt>
                <c:pt idx="5778">
                  <c:v>43.797968716</c:v>
                </c:pt>
                <c:pt idx="5779">
                  <c:v>43.859110000000001</c:v>
                </c:pt>
                <c:pt idx="5780">
                  <c:v>43.823122564000002</c:v>
                </c:pt>
                <c:pt idx="5781">
                  <c:v>43.826142270999995</c:v>
                </c:pt>
                <c:pt idx="5782">
                  <c:v>43.870877518</c:v>
                </c:pt>
                <c:pt idx="5783">
                  <c:v>43.837567348</c:v>
                </c:pt>
                <c:pt idx="5784">
                  <c:v>43.845318967000004</c:v>
                </c:pt>
                <c:pt idx="5785">
                  <c:v>43.891299453999999</c:v>
                </c:pt>
                <c:pt idx="5786">
                  <c:v>43.848151887999997</c:v>
                </c:pt>
                <c:pt idx="5787">
                  <c:v>43.90113685</c:v>
                </c:pt>
                <c:pt idx="5788">
                  <c:v>43.896560593000004</c:v>
                </c:pt>
                <c:pt idx="5789">
                  <c:v>43.862690064999995</c:v>
                </c:pt>
                <c:pt idx="5790">
                  <c:v>43.966543080999998</c:v>
                </c:pt>
                <c:pt idx="5791">
                  <c:v>43.87996777</c:v>
                </c:pt>
                <c:pt idx="5792">
                  <c:v>43.908577159000004</c:v>
                </c:pt>
                <c:pt idx="5793">
                  <c:v>43.901074588</c:v>
                </c:pt>
                <c:pt idx="5794">
                  <c:v>43.864340007999999</c:v>
                </c:pt>
                <c:pt idx="5795">
                  <c:v>43.899455776000003</c:v>
                </c:pt>
                <c:pt idx="5796">
                  <c:v>43.900514230000006</c:v>
                </c:pt>
                <c:pt idx="5797">
                  <c:v>43.940642089000001</c:v>
                </c:pt>
                <c:pt idx="5798">
                  <c:v>43.907207395</c:v>
                </c:pt>
                <c:pt idx="5799">
                  <c:v>43.927411414000005</c:v>
                </c:pt>
                <c:pt idx="5800">
                  <c:v>43.867702156</c:v>
                </c:pt>
                <c:pt idx="5801">
                  <c:v>43.933575351999998</c:v>
                </c:pt>
                <c:pt idx="5802">
                  <c:v>43.887750520000004</c:v>
                </c:pt>
                <c:pt idx="5803">
                  <c:v>43.902382090000003</c:v>
                </c:pt>
                <c:pt idx="5804">
                  <c:v>43.874893417000003</c:v>
                </c:pt>
                <c:pt idx="5805">
                  <c:v>43.860853336000005</c:v>
                </c:pt>
                <c:pt idx="5806">
                  <c:v>43.876574491000007</c:v>
                </c:pt>
                <c:pt idx="5807">
                  <c:v>43.911534604000003</c:v>
                </c:pt>
                <c:pt idx="5808">
                  <c:v>43.869476622999997</c:v>
                </c:pt>
                <c:pt idx="5809">
                  <c:v>43.901199112</c:v>
                </c:pt>
                <c:pt idx="5810">
                  <c:v>43.919068306</c:v>
                </c:pt>
                <c:pt idx="5811">
                  <c:v>43.891517371000006</c:v>
                </c:pt>
                <c:pt idx="5812">
                  <c:v>43.885260039999999</c:v>
                </c:pt>
                <c:pt idx="5813">
                  <c:v>43.872745377999998</c:v>
                </c:pt>
                <c:pt idx="5814">
                  <c:v>43.933264041999998</c:v>
                </c:pt>
                <c:pt idx="5815">
                  <c:v>43.898988810999995</c:v>
                </c:pt>
                <c:pt idx="5816">
                  <c:v>43.886505280000002</c:v>
                </c:pt>
                <c:pt idx="5817">
                  <c:v>43.897836964</c:v>
                </c:pt>
                <c:pt idx="5818">
                  <c:v>43.870254897999999</c:v>
                </c:pt>
                <c:pt idx="5819">
                  <c:v>43.934415889</c:v>
                </c:pt>
                <c:pt idx="5820">
                  <c:v>43.871873710000003</c:v>
                </c:pt>
                <c:pt idx="5821">
                  <c:v>43.926819925000004</c:v>
                </c:pt>
                <c:pt idx="5822">
                  <c:v>43.852697014000007</c:v>
                </c:pt>
                <c:pt idx="5823">
                  <c:v>43.880777176000002</c:v>
                </c:pt>
                <c:pt idx="5824">
                  <c:v>43.896404938000003</c:v>
                </c:pt>
                <c:pt idx="5825">
                  <c:v>43.911254424999996</c:v>
                </c:pt>
                <c:pt idx="5826">
                  <c:v>43.926726532000004</c:v>
                </c:pt>
                <c:pt idx="5827">
                  <c:v>43.877757469000002</c:v>
                </c:pt>
                <c:pt idx="5828">
                  <c:v>43.912873237000007</c:v>
                </c:pt>
                <c:pt idx="5829">
                  <c:v>43.92541903</c:v>
                </c:pt>
                <c:pt idx="5830">
                  <c:v>43.871188828000001</c:v>
                </c:pt>
                <c:pt idx="5831">
                  <c:v>43.872963295000005</c:v>
                </c:pt>
                <c:pt idx="5832">
                  <c:v>43.945374000999998</c:v>
                </c:pt>
                <c:pt idx="5833">
                  <c:v>43.871624662000002</c:v>
                </c:pt>
                <c:pt idx="5834">
                  <c:v>43.906086679000005</c:v>
                </c:pt>
                <c:pt idx="5835">
                  <c:v>43.882956346</c:v>
                </c:pt>
                <c:pt idx="5836">
                  <c:v>43.845723670000005</c:v>
                </c:pt>
                <c:pt idx="5837">
                  <c:v>43.87685467</c:v>
                </c:pt>
                <c:pt idx="5838">
                  <c:v>43.802513841999996</c:v>
                </c:pt>
                <c:pt idx="5839">
                  <c:v>43.902195304000003</c:v>
                </c:pt>
                <c:pt idx="5840">
                  <c:v>43.908732813999997</c:v>
                </c:pt>
                <c:pt idx="5841">
                  <c:v>43.861538218</c:v>
                </c:pt>
                <c:pt idx="5842">
                  <c:v>43.944938166999997</c:v>
                </c:pt>
                <c:pt idx="5843">
                  <c:v>43.866114475000003</c:v>
                </c:pt>
                <c:pt idx="5844">
                  <c:v>43.885976053000007</c:v>
                </c:pt>
                <c:pt idx="5845">
                  <c:v>43.950915318999996</c:v>
                </c:pt>
                <c:pt idx="5846">
                  <c:v>43.923582301000003</c:v>
                </c:pt>
                <c:pt idx="5847">
                  <c:v>43.933419696999998</c:v>
                </c:pt>
                <c:pt idx="5848">
                  <c:v>43.874768893000002</c:v>
                </c:pt>
                <c:pt idx="5849">
                  <c:v>43.867982335000001</c:v>
                </c:pt>
                <c:pt idx="5850">
                  <c:v>43.913433595000001</c:v>
                </c:pt>
                <c:pt idx="5851">
                  <c:v>43.85568559</c:v>
                </c:pt>
                <c:pt idx="5852">
                  <c:v>43.891610764000006</c:v>
                </c:pt>
                <c:pt idx="5853">
                  <c:v>43.879002709000005</c:v>
                </c:pt>
                <c:pt idx="5854">
                  <c:v>43.878878184999998</c:v>
                </c:pt>
                <c:pt idx="5855">
                  <c:v>43.887999568000005</c:v>
                </c:pt>
                <c:pt idx="5856">
                  <c:v>43.902319828000003</c:v>
                </c:pt>
                <c:pt idx="5857">
                  <c:v>43.886162839000001</c:v>
                </c:pt>
                <c:pt idx="5858">
                  <c:v>43.923084205000002</c:v>
                </c:pt>
                <c:pt idx="5859">
                  <c:v>43.878940447000005</c:v>
                </c:pt>
                <c:pt idx="5860">
                  <c:v>43.950137044000002</c:v>
                </c:pt>
                <c:pt idx="5861">
                  <c:v>43.910289364</c:v>
                </c:pt>
                <c:pt idx="5862">
                  <c:v>43.895502139000001</c:v>
                </c:pt>
                <c:pt idx="5863">
                  <c:v>43.947677695000003</c:v>
                </c:pt>
                <c:pt idx="5864">
                  <c:v>43.795789546000002</c:v>
                </c:pt>
                <c:pt idx="5865">
                  <c:v>43.922337061</c:v>
                </c:pt>
                <c:pt idx="5866">
                  <c:v>43.942447687000005</c:v>
                </c:pt>
                <c:pt idx="5867">
                  <c:v>43.903720723000006</c:v>
                </c:pt>
                <c:pt idx="5868">
                  <c:v>43.918725864999999</c:v>
                </c:pt>
                <c:pt idx="5869">
                  <c:v>43.971181600000001</c:v>
                </c:pt>
                <c:pt idx="5870">
                  <c:v>43.924734147999999</c:v>
                </c:pt>
                <c:pt idx="5871">
                  <c:v>43.959943309000003</c:v>
                </c:pt>
                <c:pt idx="5872">
                  <c:v>43.918476816999998</c:v>
                </c:pt>
                <c:pt idx="5873">
                  <c:v>43.940735482000001</c:v>
                </c:pt>
                <c:pt idx="5874">
                  <c:v>43.925263375</c:v>
                </c:pt>
                <c:pt idx="5875">
                  <c:v>43.910133709</c:v>
                </c:pt>
                <c:pt idx="5876">
                  <c:v>43.913838298000002</c:v>
                </c:pt>
                <c:pt idx="5877">
                  <c:v>43.914274131999996</c:v>
                </c:pt>
                <c:pt idx="5878">
                  <c:v>43.902849054999997</c:v>
                </c:pt>
                <c:pt idx="5879">
                  <c:v>43.914990145000004</c:v>
                </c:pt>
                <c:pt idx="5880">
                  <c:v>43.944097630000002</c:v>
                </c:pt>
                <c:pt idx="5881">
                  <c:v>43.935163033000002</c:v>
                </c:pt>
                <c:pt idx="5882">
                  <c:v>43.926072781000002</c:v>
                </c:pt>
                <c:pt idx="5883">
                  <c:v>43.958044317999999</c:v>
                </c:pt>
                <c:pt idx="5884">
                  <c:v>43.915270323999998</c:v>
                </c:pt>
                <c:pt idx="5885">
                  <c:v>43.957141519000004</c:v>
                </c:pt>
                <c:pt idx="5886">
                  <c:v>43.932081064000002</c:v>
                </c:pt>
                <c:pt idx="5887">
                  <c:v>43.856370472000002</c:v>
                </c:pt>
                <c:pt idx="5888">
                  <c:v>43.892949397000002</c:v>
                </c:pt>
                <c:pt idx="5889">
                  <c:v>43.892139991000001</c:v>
                </c:pt>
                <c:pt idx="5890">
                  <c:v>43.906273464999998</c:v>
                </c:pt>
                <c:pt idx="5891">
                  <c:v>43.911908175999997</c:v>
                </c:pt>
                <c:pt idx="5892">
                  <c:v>43.938151609000002</c:v>
                </c:pt>
                <c:pt idx="5893">
                  <c:v>43.908795075999997</c:v>
                </c:pt>
                <c:pt idx="5894">
                  <c:v>43.929995286999997</c:v>
                </c:pt>
                <c:pt idx="5895">
                  <c:v>43.938462919000003</c:v>
                </c:pt>
                <c:pt idx="5896">
                  <c:v>43.952440738000007</c:v>
                </c:pt>
                <c:pt idx="5897">
                  <c:v>43.900140657999998</c:v>
                </c:pt>
                <c:pt idx="5898">
                  <c:v>44.002748433999997</c:v>
                </c:pt>
                <c:pt idx="5899">
                  <c:v>43.939303455999998</c:v>
                </c:pt>
                <c:pt idx="5900">
                  <c:v>43.944844774000003</c:v>
                </c:pt>
                <c:pt idx="5901">
                  <c:v>43.962340396000002</c:v>
                </c:pt>
                <c:pt idx="5902">
                  <c:v>43.930431121000005</c:v>
                </c:pt>
                <c:pt idx="5903">
                  <c:v>43.935567736000003</c:v>
                </c:pt>
                <c:pt idx="5904">
                  <c:v>43.946961682000001</c:v>
                </c:pt>
                <c:pt idx="5905">
                  <c:v>43.970776897</c:v>
                </c:pt>
                <c:pt idx="5906">
                  <c:v>43.975104105999996</c:v>
                </c:pt>
                <c:pt idx="5907">
                  <c:v>43.917791934999997</c:v>
                </c:pt>
                <c:pt idx="5908">
                  <c:v>43.893291838000003</c:v>
                </c:pt>
                <c:pt idx="5909">
                  <c:v>43.961780038000001</c:v>
                </c:pt>
                <c:pt idx="5910">
                  <c:v>43.935100771000002</c:v>
                </c:pt>
                <c:pt idx="5911">
                  <c:v>43.908639420999997</c:v>
                </c:pt>
                <c:pt idx="5912">
                  <c:v>43.971804220000003</c:v>
                </c:pt>
                <c:pt idx="5913">
                  <c:v>44.011496244999996</c:v>
                </c:pt>
                <c:pt idx="5914">
                  <c:v>43.940797744000001</c:v>
                </c:pt>
                <c:pt idx="5915">
                  <c:v>43.888964629</c:v>
                </c:pt>
                <c:pt idx="5916">
                  <c:v>43.947086206000002</c:v>
                </c:pt>
                <c:pt idx="5917">
                  <c:v>43.890147607000003</c:v>
                </c:pt>
                <c:pt idx="5918">
                  <c:v>43.950012520000001</c:v>
                </c:pt>
                <c:pt idx="5919">
                  <c:v>43.935069640000002</c:v>
                </c:pt>
                <c:pt idx="5920">
                  <c:v>43.919286223</c:v>
                </c:pt>
                <c:pt idx="5921">
                  <c:v>43.948424839000005</c:v>
                </c:pt>
                <c:pt idx="5922">
                  <c:v>43.957297173999997</c:v>
                </c:pt>
                <c:pt idx="5923">
                  <c:v>43.960659321999998</c:v>
                </c:pt>
                <c:pt idx="5924">
                  <c:v>43.967788321</c:v>
                </c:pt>
                <c:pt idx="5925">
                  <c:v>43.948082398000004</c:v>
                </c:pt>
                <c:pt idx="5926">
                  <c:v>43.893883327000005</c:v>
                </c:pt>
                <c:pt idx="5927">
                  <c:v>43.927411414000005</c:v>
                </c:pt>
                <c:pt idx="5928">
                  <c:v>43.930680169000006</c:v>
                </c:pt>
                <c:pt idx="5929">
                  <c:v>43.941576019000003</c:v>
                </c:pt>
                <c:pt idx="5930">
                  <c:v>43.986186742000001</c:v>
                </c:pt>
                <c:pt idx="5931">
                  <c:v>43.976722918000007</c:v>
                </c:pt>
                <c:pt idx="5932">
                  <c:v>43.946152276000007</c:v>
                </c:pt>
                <c:pt idx="5933">
                  <c:v>44.010749101000002</c:v>
                </c:pt>
                <c:pt idx="5934">
                  <c:v>43.898988810999995</c:v>
                </c:pt>
                <c:pt idx="5935">
                  <c:v>43.899175597000003</c:v>
                </c:pt>
                <c:pt idx="5936">
                  <c:v>43.965858198999996</c:v>
                </c:pt>
                <c:pt idx="5937">
                  <c:v>43.995930745000003</c:v>
                </c:pt>
                <c:pt idx="5938">
                  <c:v>43.951693594000005</c:v>
                </c:pt>
                <c:pt idx="5939">
                  <c:v>43.994810029</c:v>
                </c:pt>
                <c:pt idx="5940">
                  <c:v>43.973640949</c:v>
                </c:pt>
                <c:pt idx="5941">
                  <c:v>43.930213203999998</c:v>
                </c:pt>
                <c:pt idx="5942">
                  <c:v>43.963336587999997</c:v>
                </c:pt>
                <c:pt idx="5943">
                  <c:v>44.004927604000002</c:v>
                </c:pt>
                <c:pt idx="5944">
                  <c:v>43.970808028</c:v>
                </c:pt>
                <c:pt idx="5945">
                  <c:v>43.920749379999997</c:v>
                </c:pt>
                <c:pt idx="5946">
                  <c:v>43.936657321000006</c:v>
                </c:pt>
                <c:pt idx="5947">
                  <c:v>43.951382284000005</c:v>
                </c:pt>
                <c:pt idx="5948">
                  <c:v>43.940424172000007</c:v>
                </c:pt>
                <c:pt idx="5949">
                  <c:v>43.932143326000002</c:v>
                </c:pt>
                <c:pt idx="5950">
                  <c:v>43.926944448999997</c:v>
                </c:pt>
                <c:pt idx="5951">
                  <c:v>43.900358575000006</c:v>
                </c:pt>
                <c:pt idx="5952">
                  <c:v>43.911659127999997</c:v>
                </c:pt>
                <c:pt idx="5953">
                  <c:v>43.953717109000003</c:v>
                </c:pt>
                <c:pt idx="5954">
                  <c:v>43.939396848999998</c:v>
                </c:pt>
                <c:pt idx="5955">
                  <c:v>43.870254897999999</c:v>
                </c:pt>
                <c:pt idx="5956">
                  <c:v>43.950884188000003</c:v>
                </c:pt>
                <c:pt idx="5957">
                  <c:v>43.937560120000001</c:v>
                </c:pt>
                <c:pt idx="5958">
                  <c:v>43.927224627999998</c:v>
                </c:pt>
                <c:pt idx="5959">
                  <c:v>43.906678167999999</c:v>
                </c:pt>
                <c:pt idx="5960">
                  <c:v>43.934664937000001</c:v>
                </c:pt>
                <c:pt idx="5961">
                  <c:v>43.968193024000001</c:v>
                </c:pt>
                <c:pt idx="5962">
                  <c:v>43.955304790000007</c:v>
                </c:pt>
                <c:pt idx="5963">
                  <c:v>43.987431982000004</c:v>
                </c:pt>
                <c:pt idx="5964">
                  <c:v>43.964768614</c:v>
                </c:pt>
                <c:pt idx="5965">
                  <c:v>43.964675221</c:v>
                </c:pt>
                <c:pt idx="5966">
                  <c:v>43.954370860000004</c:v>
                </c:pt>
                <c:pt idx="5967">
                  <c:v>43.977812503000003</c:v>
                </c:pt>
                <c:pt idx="5968">
                  <c:v>43.975384285000004</c:v>
                </c:pt>
                <c:pt idx="5969">
                  <c:v>44.009223681999998</c:v>
                </c:pt>
                <c:pt idx="5970">
                  <c:v>43.967383618</c:v>
                </c:pt>
                <c:pt idx="5971">
                  <c:v>43.976722918000007</c:v>
                </c:pt>
                <c:pt idx="5972">
                  <c:v>43.988116863999998</c:v>
                </c:pt>
                <c:pt idx="5973">
                  <c:v>43.951911510999999</c:v>
                </c:pt>
                <c:pt idx="5974">
                  <c:v>43.963585635999998</c:v>
                </c:pt>
                <c:pt idx="5975">
                  <c:v>43.938961014999997</c:v>
                </c:pt>
                <c:pt idx="5976">
                  <c:v>43.987058410000003</c:v>
                </c:pt>
                <c:pt idx="5977">
                  <c:v>43.983353821000001</c:v>
                </c:pt>
                <c:pt idx="5978">
                  <c:v>43.999884381999998</c:v>
                </c:pt>
                <c:pt idx="5979">
                  <c:v>43.945342869999998</c:v>
                </c:pt>
                <c:pt idx="5980">
                  <c:v>43.980676555000002</c:v>
                </c:pt>
                <c:pt idx="5981">
                  <c:v>43.984474537000004</c:v>
                </c:pt>
                <c:pt idx="5982">
                  <c:v>43.946214538</c:v>
                </c:pt>
                <c:pt idx="5983">
                  <c:v>44.019216733</c:v>
                </c:pt>
                <c:pt idx="5984">
                  <c:v>43.902942447999997</c:v>
                </c:pt>
                <c:pt idx="5985">
                  <c:v>43.947241861000002</c:v>
                </c:pt>
                <c:pt idx="5986">
                  <c:v>43.998483487000001</c:v>
                </c:pt>
                <c:pt idx="5987">
                  <c:v>43.977407800000002</c:v>
                </c:pt>
                <c:pt idx="5988">
                  <c:v>43.976038035999998</c:v>
                </c:pt>
                <c:pt idx="5989">
                  <c:v>43.984318882000004</c:v>
                </c:pt>
                <c:pt idx="5990">
                  <c:v>43.942634473000005</c:v>
                </c:pt>
                <c:pt idx="5991">
                  <c:v>44.008476537999996</c:v>
                </c:pt>
                <c:pt idx="5992">
                  <c:v>43.970839159000008</c:v>
                </c:pt>
                <c:pt idx="5993">
                  <c:v>43.947055074999994</c:v>
                </c:pt>
                <c:pt idx="5994">
                  <c:v>43.996397710000004</c:v>
                </c:pt>
                <c:pt idx="5995">
                  <c:v>43.928750047000001</c:v>
                </c:pt>
                <c:pt idx="5996">
                  <c:v>43.990731867999997</c:v>
                </c:pt>
                <c:pt idx="5997">
                  <c:v>43.956207589000002</c:v>
                </c:pt>
                <c:pt idx="5998">
                  <c:v>43.960379143000004</c:v>
                </c:pt>
                <c:pt idx="5999">
                  <c:v>43.961064024999999</c:v>
                </c:pt>
                <c:pt idx="6000">
                  <c:v>43.965079924000001</c:v>
                </c:pt>
                <c:pt idx="6001">
                  <c:v>44.033879433999999</c:v>
                </c:pt>
                <c:pt idx="6002">
                  <c:v>43.974606010000002</c:v>
                </c:pt>
                <c:pt idx="6003">
                  <c:v>43.962215872000002</c:v>
                </c:pt>
                <c:pt idx="6004">
                  <c:v>43.973298507999999</c:v>
                </c:pt>
                <c:pt idx="6005">
                  <c:v>44.035560508000003</c:v>
                </c:pt>
                <c:pt idx="6006">
                  <c:v>43.985221681000006</c:v>
                </c:pt>
                <c:pt idx="6007">
                  <c:v>43.972551364000005</c:v>
                </c:pt>
                <c:pt idx="6008">
                  <c:v>44.058535186</c:v>
                </c:pt>
                <c:pt idx="6009">
                  <c:v>43.998078784</c:v>
                </c:pt>
                <c:pt idx="6010">
                  <c:v>44.012990533</c:v>
                </c:pt>
                <c:pt idx="6011">
                  <c:v>44.000662656999999</c:v>
                </c:pt>
                <c:pt idx="6012">
                  <c:v>43.962963016000003</c:v>
                </c:pt>
                <c:pt idx="6013">
                  <c:v>44.019465781000001</c:v>
                </c:pt>
                <c:pt idx="6014">
                  <c:v>43.973454163000007</c:v>
                </c:pt>
                <c:pt idx="6015">
                  <c:v>43.957577353000005</c:v>
                </c:pt>
                <c:pt idx="6016">
                  <c:v>43.947117337000002</c:v>
                </c:pt>
                <c:pt idx="6017">
                  <c:v>43.982326497999999</c:v>
                </c:pt>
                <c:pt idx="6018">
                  <c:v>43.962215872000002</c:v>
                </c:pt>
                <c:pt idx="6019">
                  <c:v>43.932330112000002</c:v>
                </c:pt>
                <c:pt idx="6020">
                  <c:v>43.985159418999999</c:v>
                </c:pt>
                <c:pt idx="6021">
                  <c:v>43.982170842999999</c:v>
                </c:pt>
                <c:pt idx="6022">
                  <c:v>43.969002430000003</c:v>
                </c:pt>
                <c:pt idx="6023">
                  <c:v>43.964332779999999</c:v>
                </c:pt>
                <c:pt idx="6024">
                  <c:v>44.000818312</c:v>
                </c:pt>
                <c:pt idx="6025">
                  <c:v>43.986124480000001</c:v>
                </c:pt>
                <c:pt idx="6026">
                  <c:v>43.986747100000002</c:v>
                </c:pt>
                <c:pt idx="6027">
                  <c:v>43.950759664000003</c:v>
                </c:pt>
                <c:pt idx="6028">
                  <c:v>43.887906175000005</c:v>
                </c:pt>
                <c:pt idx="6029">
                  <c:v>44.011994340999998</c:v>
                </c:pt>
                <c:pt idx="6030">
                  <c:v>43.983914179000003</c:v>
                </c:pt>
                <c:pt idx="6031">
                  <c:v>43.930275466000005</c:v>
                </c:pt>
                <c:pt idx="6032">
                  <c:v>43.950137044000002</c:v>
                </c:pt>
                <c:pt idx="6033">
                  <c:v>43.989330973000001</c:v>
                </c:pt>
                <c:pt idx="6034">
                  <c:v>43.954806694000006</c:v>
                </c:pt>
                <c:pt idx="6035">
                  <c:v>44.011589638000004</c:v>
                </c:pt>
                <c:pt idx="6036">
                  <c:v>44.033443600000005</c:v>
                </c:pt>
                <c:pt idx="6037">
                  <c:v>43.964208256000006</c:v>
                </c:pt>
                <c:pt idx="6038">
                  <c:v>43.993409134000004</c:v>
                </c:pt>
                <c:pt idx="6039">
                  <c:v>44.028369247000001</c:v>
                </c:pt>
                <c:pt idx="6040">
                  <c:v>43.967819452000001</c:v>
                </c:pt>
                <c:pt idx="6041">
                  <c:v>44.006764333</c:v>
                </c:pt>
                <c:pt idx="6042">
                  <c:v>43.965920461000003</c:v>
                </c:pt>
                <c:pt idx="6043">
                  <c:v>43.991479011999999</c:v>
                </c:pt>
                <c:pt idx="6044">
                  <c:v>44.031855919000002</c:v>
                </c:pt>
                <c:pt idx="6045">
                  <c:v>44.019745960000002</c:v>
                </c:pt>
                <c:pt idx="6046">
                  <c:v>43.999137237999996</c:v>
                </c:pt>
                <c:pt idx="6047">
                  <c:v>44.000195691999998</c:v>
                </c:pt>
                <c:pt idx="6048">
                  <c:v>44.008850110000004</c:v>
                </c:pt>
                <c:pt idx="6049">
                  <c:v>43.978154944000003</c:v>
                </c:pt>
                <c:pt idx="6050">
                  <c:v>44.035965211000004</c:v>
                </c:pt>
                <c:pt idx="6051">
                  <c:v>43.958386759</c:v>
                </c:pt>
                <c:pt idx="6052">
                  <c:v>44.025474064000001</c:v>
                </c:pt>
                <c:pt idx="6053">
                  <c:v>43.963554505000005</c:v>
                </c:pt>
                <c:pt idx="6054">
                  <c:v>43.984879240000005</c:v>
                </c:pt>
                <c:pt idx="6055">
                  <c:v>43.990171510000003</c:v>
                </c:pt>
                <c:pt idx="6056">
                  <c:v>44.000600395000006</c:v>
                </c:pt>
                <c:pt idx="6057">
                  <c:v>43.980676555000002</c:v>
                </c:pt>
                <c:pt idx="6058">
                  <c:v>44.020897806999997</c:v>
                </c:pt>
                <c:pt idx="6059">
                  <c:v>43.962651706000003</c:v>
                </c:pt>
                <c:pt idx="6060">
                  <c:v>44.032104967000002</c:v>
                </c:pt>
                <c:pt idx="6061">
                  <c:v>44.058815365000001</c:v>
                </c:pt>
                <c:pt idx="6062">
                  <c:v>44.027466447999998</c:v>
                </c:pt>
                <c:pt idx="6063">
                  <c:v>43.980489769000002</c:v>
                </c:pt>
                <c:pt idx="6064">
                  <c:v>43.990918654000005</c:v>
                </c:pt>
                <c:pt idx="6065">
                  <c:v>44.031482347000001</c:v>
                </c:pt>
                <c:pt idx="6066">
                  <c:v>43.945716442000005</c:v>
                </c:pt>
                <c:pt idx="6067">
                  <c:v>43.994872291000007</c:v>
                </c:pt>
                <c:pt idx="6068">
                  <c:v>44.006515284999999</c:v>
                </c:pt>
                <c:pt idx="6069">
                  <c:v>43.960565928999998</c:v>
                </c:pt>
                <c:pt idx="6070">
                  <c:v>43.998608011000002</c:v>
                </c:pt>
                <c:pt idx="6071">
                  <c:v>44.03126443</c:v>
                </c:pt>
                <c:pt idx="6072">
                  <c:v>44.028182461</c:v>
                </c:pt>
                <c:pt idx="6073">
                  <c:v>43.963243194999997</c:v>
                </c:pt>
                <c:pt idx="6074">
                  <c:v>44.011433983000003</c:v>
                </c:pt>
                <c:pt idx="6075">
                  <c:v>43.985439597999999</c:v>
                </c:pt>
                <c:pt idx="6076">
                  <c:v>44.039202834999998</c:v>
                </c:pt>
                <c:pt idx="6077">
                  <c:v>43.954651039000005</c:v>
                </c:pt>
                <c:pt idx="6078">
                  <c:v>44.066847162999998</c:v>
                </c:pt>
                <c:pt idx="6079">
                  <c:v>43.997518425999999</c:v>
                </c:pt>
                <c:pt idx="6080">
                  <c:v>44.051375055999998</c:v>
                </c:pt>
                <c:pt idx="6081">
                  <c:v>43.960939501000006</c:v>
                </c:pt>
                <c:pt idx="6082">
                  <c:v>43.947926743000004</c:v>
                </c:pt>
                <c:pt idx="6083">
                  <c:v>44.047919515000004</c:v>
                </c:pt>
                <c:pt idx="6084">
                  <c:v>44.019932746000002</c:v>
                </c:pt>
                <c:pt idx="6085">
                  <c:v>44.023450549000003</c:v>
                </c:pt>
                <c:pt idx="6086">
                  <c:v>44.00106736</c:v>
                </c:pt>
                <c:pt idx="6087">
                  <c:v>43.937778037000001</c:v>
                </c:pt>
                <c:pt idx="6088">
                  <c:v>43.947864481000003</c:v>
                </c:pt>
                <c:pt idx="6089">
                  <c:v>43.982762332</c:v>
                </c:pt>
                <c:pt idx="6090">
                  <c:v>43.966387426000004</c:v>
                </c:pt>
                <c:pt idx="6091">
                  <c:v>43.953623716000003</c:v>
                </c:pt>
                <c:pt idx="6092">
                  <c:v>43.942385425000005</c:v>
                </c:pt>
                <c:pt idx="6093">
                  <c:v>43.951911510999999</c:v>
                </c:pt>
                <c:pt idx="6094">
                  <c:v>43.988179125999999</c:v>
                </c:pt>
                <c:pt idx="6095">
                  <c:v>43.986124480000001</c:v>
                </c:pt>
                <c:pt idx="6096">
                  <c:v>43.926913318000004</c:v>
                </c:pt>
                <c:pt idx="6097">
                  <c:v>44.055328693</c:v>
                </c:pt>
                <c:pt idx="6098">
                  <c:v>44.026563649000003</c:v>
                </c:pt>
                <c:pt idx="6099">
                  <c:v>43.995930745000003</c:v>
                </c:pt>
                <c:pt idx="6100">
                  <c:v>43.999573072000004</c:v>
                </c:pt>
                <c:pt idx="6101">
                  <c:v>44.030641809999999</c:v>
                </c:pt>
                <c:pt idx="6102">
                  <c:v>43.984100964999996</c:v>
                </c:pt>
                <c:pt idx="6103">
                  <c:v>44.053865536000004</c:v>
                </c:pt>
                <c:pt idx="6104">
                  <c:v>43.997642950000007</c:v>
                </c:pt>
                <c:pt idx="6105">
                  <c:v>43.998327832000001</c:v>
                </c:pt>
                <c:pt idx="6106">
                  <c:v>44.005332307000003</c:v>
                </c:pt>
                <c:pt idx="6107">
                  <c:v>43.994685505</c:v>
                </c:pt>
                <c:pt idx="6108">
                  <c:v>44.023232632000003</c:v>
                </c:pt>
                <c:pt idx="6109">
                  <c:v>44.012866009000007</c:v>
                </c:pt>
                <c:pt idx="6110">
                  <c:v>43.982201974000006</c:v>
                </c:pt>
                <c:pt idx="6111">
                  <c:v>44.063671800999998</c:v>
                </c:pt>
                <c:pt idx="6112">
                  <c:v>43.961406466</c:v>
                </c:pt>
                <c:pt idx="6113">
                  <c:v>43.978248337000004</c:v>
                </c:pt>
                <c:pt idx="6114">
                  <c:v>44.036245390000005</c:v>
                </c:pt>
                <c:pt idx="6115">
                  <c:v>43.968784513000003</c:v>
                </c:pt>
                <c:pt idx="6116">
                  <c:v>44.019559174000001</c:v>
                </c:pt>
                <c:pt idx="6117">
                  <c:v>43.968473203000002</c:v>
                </c:pt>
                <c:pt idx="6118">
                  <c:v>44.035467115000003</c:v>
                </c:pt>
                <c:pt idx="6119">
                  <c:v>43.995401518000001</c:v>
                </c:pt>
                <c:pt idx="6120">
                  <c:v>43.994778898</c:v>
                </c:pt>
                <c:pt idx="6121">
                  <c:v>44.002281469000003</c:v>
                </c:pt>
                <c:pt idx="6122">
                  <c:v>43.966885521999998</c:v>
                </c:pt>
                <c:pt idx="6123">
                  <c:v>44.011216066000003</c:v>
                </c:pt>
                <c:pt idx="6124">
                  <c:v>44.007698263000002</c:v>
                </c:pt>
                <c:pt idx="6125">
                  <c:v>43.944689118999996</c:v>
                </c:pt>
                <c:pt idx="6126">
                  <c:v>44.049320410000007</c:v>
                </c:pt>
                <c:pt idx="6127">
                  <c:v>44.040136765</c:v>
                </c:pt>
                <c:pt idx="6128">
                  <c:v>44.003090874999998</c:v>
                </c:pt>
                <c:pt idx="6129">
                  <c:v>44.042035756000004</c:v>
                </c:pt>
                <c:pt idx="6130">
                  <c:v>43.973952259000001</c:v>
                </c:pt>
                <c:pt idx="6131">
                  <c:v>43.983229297000001</c:v>
                </c:pt>
                <c:pt idx="6132">
                  <c:v>43.940050599999999</c:v>
                </c:pt>
                <c:pt idx="6133">
                  <c:v>44.006888857000007</c:v>
                </c:pt>
                <c:pt idx="6134">
                  <c:v>44.018718636999999</c:v>
                </c:pt>
                <c:pt idx="6135">
                  <c:v>43.965266710000002</c:v>
                </c:pt>
                <c:pt idx="6136">
                  <c:v>43.989206449000001</c:v>
                </c:pt>
                <c:pt idx="6137">
                  <c:v>43.988895139</c:v>
                </c:pt>
                <c:pt idx="6138">
                  <c:v>43.929995286999997</c:v>
                </c:pt>
                <c:pt idx="6139">
                  <c:v>43.917480625000003</c:v>
                </c:pt>
                <c:pt idx="6140">
                  <c:v>43.965266710000002</c:v>
                </c:pt>
                <c:pt idx="6141">
                  <c:v>43.983167035000001</c:v>
                </c:pt>
                <c:pt idx="6142">
                  <c:v>43.994872291000007</c:v>
                </c:pt>
                <c:pt idx="6143">
                  <c:v>43.966947783999998</c:v>
                </c:pt>
                <c:pt idx="6144">
                  <c:v>43.989455497000002</c:v>
                </c:pt>
                <c:pt idx="6145">
                  <c:v>43.991198833000006</c:v>
                </c:pt>
                <c:pt idx="6146">
                  <c:v>44.006203974999998</c:v>
                </c:pt>
                <c:pt idx="6147">
                  <c:v>43.982949118000001</c:v>
                </c:pt>
                <c:pt idx="6148">
                  <c:v>44.038331167000003</c:v>
                </c:pt>
                <c:pt idx="6149">
                  <c:v>43.982513283999999</c:v>
                </c:pt>
                <c:pt idx="6150">
                  <c:v>43.993409134000004</c:v>
                </c:pt>
                <c:pt idx="6151">
                  <c:v>43.992630859000002</c:v>
                </c:pt>
                <c:pt idx="6152">
                  <c:v>43.997674081</c:v>
                </c:pt>
                <c:pt idx="6153">
                  <c:v>44.029801272999997</c:v>
                </c:pt>
                <c:pt idx="6154">
                  <c:v>43.989113056000001</c:v>
                </c:pt>
                <c:pt idx="6155">
                  <c:v>44.014640476000004</c:v>
                </c:pt>
                <c:pt idx="6156">
                  <c:v>43.970092015000006</c:v>
                </c:pt>
                <c:pt idx="6157">
                  <c:v>44.029147521999995</c:v>
                </c:pt>
                <c:pt idx="6158">
                  <c:v>43.983011380000001</c:v>
                </c:pt>
                <c:pt idx="6159">
                  <c:v>43.979306790999999</c:v>
                </c:pt>
                <c:pt idx="6160">
                  <c:v>44.001503194000001</c:v>
                </c:pt>
                <c:pt idx="6161">
                  <c:v>44.030330500000005</c:v>
                </c:pt>
                <c:pt idx="6162">
                  <c:v>44.029209784000003</c:v>
                </c:pt>
                <c:pt idx="6163">
                  <c:v>44.005145521000003</c:v>
                </c:pt>
                <c:pt idx="6164">
                  <c:v>44.01009535</c:v>
                </c:pt>
                <c:pt idx="6165">
                  <c:v>44.011029280000002</c:v>
                </c:pt>
                <c:pt idx="6166">
                  <c:v>43.972924935999998</c:v>
                </c:pt>
                <c:pt idx="6167">
                  <c:v>44.035902949000004</c:v>
                </c:pt>
                <c:pt idx="6168">
                  <c:v>44.029458832000003</c:v>
                </c:pt>
                <c:pt idx="6169">
                  <c:v>43.971617434000002</c:v>
                </c:pt>
                <c:pt idx="6170">
                  <c:v>44.017940361999997</c:v>
                </c:pt>
                <c:pt idx="6171">
                  <c:v>44.023170369999995</c:v>
                </c:pt>
                <c:pt idx="6172">
                  <c:v>44.037148189</c:v>
                </c:pt>
                <c:pt idx="6173">
                  <c:v>43.992288418000001</c:v>
                </c:pt>
                <c:pt idx="6174">
                  <c:v>44.046549751000001</c:v>
                </c:pt>
                <c:pt idx="6175">
                  <c:v>44.053585356999996</c:v>
                </c:pt>
                <c:pt idx="6176">
                  <c:v>43.986217873000001</c:v>
                </c:pt>
                <c:pt idx="6177">
                  <c:v>44.053180653999995</c:v>
                </c:pt>
                <c:pt idx="6178">
                  <c:v>44.064356683000007</c:v>
                </c:pt>
                <c:pt idx="6179">
                  <c:v>44.059749295000003</c:v>
                </c:pt>
                <c:pt idx="6180">
                  <c:v>44.023792990000004</c:v>
                </c:pt>
                <c:pt idx="6181">
                  <c:v>44.035809556000004</c:v>
                </c:pt>
                <c:pt idx="6182">
                  <c:v>44.013893332000002</c:v>
                </c:pt>
                <c:pt idx="6183">
                  <c:v>44.017224349000003</c:v>
                </c:pt>
                <c:pt idx="6184">
                  <c:v>44.031513478000001</c:v>
                </c:pt>
                <c:pt idx="6185">
                  <c:v>44.036868009999999</c:v>
                </c:pt>
                <c:pt idx="6186">
                  <c:v>44.027124006999998</c:v>
                </c:pt>
                <c:pt idx="6187">
                  <c:v>44.008601062000004</c:v>
                </c:pt>
                <c:pt idx="6188">
                  <c:v>44.081572125999998</c:v>
                </c:pt>
                <c:pt idx="6189">
                  <c:v>44.056605064000003</c:v>
                </c:pt>
                <c:pt idx="6190">
                  <c:v>44.017815838000004</c:v>
                </c:pt>
                <c:pt idx="6191">
                  <c:v>44.056573933000003</c:v>
                </c:pt>
                <c:pt idx="6192">
                  <c:v>44.036338782999998</c:v>
                </c:pt>
                <c:pt idx="6193">
                  <c:v>44.064169896999999</c:v>
                </c:pt>
                <c:pt idx="6194">
                  <c:v>44.066971687000006</c:v>
                </c:pt>
                <c:pt idx="6195">
                  <c:v>44.029365439000003</c:v>
                </c:pt>
                <c:pt idx="6196">
                  <c:v>44.023917513999997</c:v>
                </c:pt>
                <c:pt idx="6197">
                  <c:v>44.091253867000006</c:v>
                </c:pt>
                <c:pt idx="6198">
                  <c:v>44.027279661999998</c:v>
                </c:pt>
                <c:pt idx="6199">
                  <c:v>44.037054796000007</c:v>
                </c:pt>
                <c:pt idx="6200">
                  <c:v>44.025007099</c:v>
                </c:pt>
                <c:pt idx="6201">
                  <c:v>44.083222069000001</c:v>
                </c:pt>
                <c:pt idx="6202">
                  <c:v>44.052931606000001</c:v>
                </c:pt>
                <c:pt idx="6203">
                  <c:v>44.017224349000003</c:v>
                </c:pt>
                <c:pt idx="6204">
                  <c:v>44.048977968999999</c:v>
                </c:pt>
                <c:pt idx="6205">
                  <c:v>44.009690646999999</c:v>
                </c:pt>
                <c:pt idx="6206">
                  <c:v>44.035809556000004</c:v>
                </c:pt>
                <c:pt idx="6207">
                  <c:v>44.008974633999998</c:v>
                </c:pt>
                <c:pt idx="6208">
                  <c:v>44.031949312000002</c:v>
                </c:pt>
                <c:pt idx="6209">
                  <c:v>43.981050127000003</c:v>
                </c:pt>
                <c:pt idx="6210">
                  <c:v>44.047950645999997</c:v>
                </c:pt>
                <c:pt idx="6211">
                  <c:v>43.991354488000006</c:v>
                </c:pt>
                <c:pt idx="6212">
                  <c:v>44.024197693000005</c:v>
                </c:pt>
                <c:pt idx="6213">
                  <c:v>44.061835072000001</c:v>
                </c:pt>
                <c:pt idx="6214">
                  <c:v>44.057321077000005</c:v>
                </c:pt>
                <c:pt idx="6215">
                  <c:v>44.109963598</c:v>
                </c:pt>
                <c:pt idx="6216">
                  <c:v>44.027995675</c:v>
                </c:pt>
                <c:pt idx="6217">
                  <c:v>44.013550891000001</c:v>
                </c:pt>
                <c:pt idx="6218">
                  <c:v>44.053741012000003</c:v>
                </c:pt>
                <c:pt idx="6219">
                  <c:v>44.063111443000004</c:v>
                </c:pt>
                <c:pt idx="6220">
                  <c:v>44.049756244000001</c:v>
                </c:pt>
                <c:pt idx="6221">
                  <c:v>44.099441320000004</c:v>
                </c:pt>
                <c:pt idx="6222">
                  <c:v>44.063983110999999</c:v>
                </c:pt>
                <c:pt idx="6223">
                  <c:v>44.077462833999995</c:v>
                </c:pt>
                <c:pt idx="6224">
                  <c:v>44.111582410000004</c:v>
                </c:pt>
                <c:pt idx="6225">
                  <c:v>44.083720165000003</c:v>
                </c:pt>
                <c:pt idx="6226">
                  <c:v>44.070582883000007</c:v>
                </c:pt>
                <c:pt idx="6227">
                  <c:v>44.043997009000002</c:v>
                </c:pt>
                <c:pt idx="6228">
                  <c:v>44.058005958999999</c:v>
                </c:pt>
                <c:pt idx="6229">
                  <c:v>44.037521761000001</c:v>
                </c:pt>
                <c:pt idx="6230">
                  <c:v>44.033038897000004</c:v>
                </c:pt>
                <c:pt idx="6231">
                  <c:v>44.046362965</c:v>
                </c:pt>
                <c:pt idx="6232">
                  <c:v>44.039732061999999</c:v>
                </c:pt>
                <c:pt idx="6233">
                  <c:v>44.056542802000003</c:v>
                </c:pt>
                <c:pt idx="6234">
                  <c:v>44.066722639000005</c:v>
                </c:pt>
                <c:pt idx="6235">
                  <c:v>44.070271572999999</c:v>
                </c:pt>
                <c:pt idx="6236">
                  <c:v>44.065757578000003</c:v>
                </c:pt>
                <c:pt idx="6237">
                  <c:v>44.078023192000003</c:v>
                </c:pt>
                <c:pt idx="6238">
                  <c:v>44.019652567000001</c:v>
                </c:pt>
                <c:pt idx="6239">
                  <c:v>44.101589359000002</c:v>
                </c:pt>
                <c:pt idx="6240">
                  <c:v>44.121793378</c:v>
                </c:pt>
                <c:pt idx="6241">
                  <c:v>44.111769196000004</c:v>
                </c:pt>
                <c:pt idx="6242">
                  <c:v>44.077805275000003</c:v>
                </c:pt>
                <c:pt idx="6243">
                  <c:v>44.075906283999998</c:v>
                </c:pt>
                <c:pt idx="6244">
                  <c:v>44.072886576999998</c:v>
                </c:pt>
                <c:pt idx="6245">
                  <c:v>44.091035949999998</c:v>
                </c:pt>
                <c:pt idx="6246">
                  <c:v>44.101558228000002</c:v>
                </c:pt>
                <c:pt idx="6247">
                  <c:v>44.027186268999998</c:v>
                </c:pt>
                <c:pt idx="6248">
                  <c:v>44.048884575999999</c:v>
                </c:pt>
                <c:pt idx="6249">
                  <c:v>44.085992728000001</c:v>
                </c:pt>
                <c:pt idx="6250">
                  <c:v>44.038424560000003</c:v>
                </c:pt>
                <c:pt idx="6251">
                  <c:v>44.119084981</c:v>
                </c:pt>
                <c:pt idx="6252">
                  <c:v>44.040261289</c:v>
                </c:pt>
                <c:pt idx="6253">
                  <c:v>44.09757346</c:v>
                </c:pt>
                <c:pt idx="6254">
                  <c:v>44.057414470000005</c:v>
                </c:pt>
                <c:pt idx="6255">
                  <c:v>44.131226071</c:v>
                </c:pt>
                <c:pt idx="6256">
                  <c:v>44.098756438000002</c:v>
                </c:pt>
                <c:pt idx="6257">
                  <c:v>44.049974161000002</c:v>
                </c:pt>
                <c:pt idx="6258">
                  <c:v>44.064045373000006</c:v>
                </c:pt>
                <c:pt idx="6259">
                  <c:v>44.098507390000002</c:v>
                </c:pt>
                <c:pt idx="6260">
                  <c:v>44.051406186999998</c:v>
                </c:pt>
                <c:pt idx="6261">
                  <c:v>44.063609539000005</c:v>
                </c:pt>
                <c:pt idx="6262">
                  <c:v>44.072668659999998</c:v>
                </c:pt>
                <c:pt idx="6263">
                  <c:v>44.08885678</c:v>
                </c:pt>
                <c:pt idx="6264">
                  <c:v>44.084218261000004</c:v>
                </c:pt>
                <c:pt idx="6265">
                  <c:v>44.110306039000001</c:v>
                </c:pt>
                <c:pt idx="6266">
                  <c:v>44.031855919000002</c:v>
                </c:pt>
                <c:pt idx="6267">
                  <c:v>44.039296227999998</c:v>
                </c:pt>
                <c:pt idx="6268">
                  <c:v>44.050876960000004</c:v>
                </c:pt>
                <c:pt idx="6269">
                  <c:v>44.075532712000005</c:v>
                </c:pt>
                <c:pt idx="6270">
                  <c:v>44.049662851000001</c:v>
                </c:pt>
                <c:pt idx="6271">
                  <c:v>44.100966739</c:v>
                </c:pt>
                <c:pt idx="6272">
                  <c:v>44.074131817000001</c:v>
                </c:pt>
                <c:pt idx="6273">
                  <c:v>44.054519286999998</c:v>
                </c:pt>
                <c:pt idx="6274">
                  <c:v>44.107441987000001</c:v>
                </c:pt>
                <c:pt idx="6275">
                  <c:v>44.14333603</c:v>
                </c:pt>
                <c:pt idx="6276">
                  <c:v>44.042129149000004</c:v>
                </c:pt>
                <c:pt idx="6277">
                  <c:v>44.089448269000002</c:v>
                </c:pt>
                <c:pt idx="6278">
                  <c:v>44.094584884</c:v>
                </c:pt>
                <c:pt idx="6279">
                  <c:v>44.116843549000002</c:v>
                </c:pt>
                <c:pt idx="6280">
                  <c:v>44.058255007</c:v>
                </c:pt>
                <c:pt idx="6281">
                  <c:v>44.079891052000001</c:v>
                </c:pt>
                <c:pt idx="6282">
                  <c:v>44.061866203000001</c:v>
                </c:pt>
                <c:pt idx="6283">
                  <c:v>44.083408855000002</c:v>
                </c:pt>
                <c:pt idx="6284">
                  <c:v>44.088701125</c:v>
                </c:pt>
                <c:pt idx="6285">
                  <c:v>44.052620296000001</c:v>
                </c:pt>
                <c:pt idx="6286">
                  <c:v>44.069431036000005</c:v>
                </c:pt>
                <c:pt idx="6287">
                  <c:v>44.11594075</c:v>
                </c:pt>
                <c:pt idx="6288">
                  <c:v>44.065384006000002</c:v>
                </c:pt>
                <c:pt idx="6289">
                  <c:v>44.075096877999997</c:v>
                </c:pt>
                <c:pt idx="6290">
                  <c:v>44.077244917000002</c:v>
                </c:pt>
                <c:pt idx="6291">
                  <c:v>44.119987780000002</c:v>
                </c:pt>
                <c:pt idx="6292">
                  <c:v>44.045958262000006</c:v>
                </c:pt>
                <c:pt idx="6293">
                  <c:v>44.064948172000001</c:v>
                </c:pt>
                <c:pt idx="6294">
                  <c:v>44.095612206999995</c:v>
                </c:pt>
                <c:pt idx="6295">
                  <c:v>44.065134958000002</c:v>
                </c:pt>
                <c:pt idx="6296">
                  <c:v>44.082599449000007</c:v>
                </c:pt>
                <c:pt idx="6297">
                  <c:v>44.035778424999997</c:v>
                </c:pt>
                <c:pt idx="6298">
                  <c:v>44.087051182000003</c:v>
                </c:pt>
                <c:pt idx="6299">
                  <c:v>44.113792711000002</c:v>
                </c:pt>
                <c:pt idx="6300">
                  <c:v>44.063951980000006</c:v>
                </c:pt>
                <c:pt idx="6301">
                  <c:v>44.086553086000002</c:v>
                </c:pt>
                <c:pt idx="6302">
                  <c:v>44.033661516999999</c:v>
                </c:pt>
                <c:pt idx="6303">
                  <c:v>44.116345453000001</c:v>
                </c:pt>
                <c:pt idx="6304">
                  <c:v>44.071330026999995</c:v>
                </c:pt>
                <c:pt idx="6305">
                  <c:v>44.070364966</c:v>
                </c:pt>
                <c:pt idx="6306">
                  <c:v>44.041568790999996</c:v>
                </c:pt>
                <c:pt idx="6307">
                  <c:v>44.109807943</c:v>
                </c:pt>
                <c:pt idx="6308">
                  <c:v>44.102149716999996</c:v>
                </c:pt>
                <c:pt idx="6309">
                  <c:v>44.092405714000002</c:v>
                </c:pt>
                <c:pt idx="6310">
                  <c:v>44.069524428999998</c:v>
                </c:pt>
                <c:pt idx="6311">
                  <c:v>44.067314128000007</c:v>
                </c:pt>
                <c:pt idx="6312">
                  <c:v>44.036587830999999</c:v>
                </c:pt>
                <c:pt idx="6313">
                  <c:v>44.074941222999996</c:v>
                </c:pt>
                <c:pt idx="6314">
                  <c:v>44.121731115999999</c:v>
                </c:pt>
                <c:pt idx="6315">
                  <c:v>44.093806608999998</c:v>
                </c:pt>
                <c:pt idx="6316">
                  <c:v>44.062519954000003</c:v>
                </c:pt>
                <c:pt idx="6317">
                  <c:v>44.071205503000002</c:v>
                </c:pt>
                <c:pt idx="6318">
                  <c:v>44.048946837999999</c:v>
                </c:pt>
                <c:pt idx="6319">
                  <c:v>44.077774144000003</c:v>
                </c:pt>
                <c:pt idx="6320">
                  <c:v>44.05554661</c:v>
                </c:pt>
                <c:pt idx="6321">
                  <c:v>44.044339450000003</c:v>
                </c:pt>
                <c:pt idx="6322">
                  <c:v>44.074629913000003</c:v>
                </c:pt>
                <c:pt idx="6323">
                  <c:v>44.088420945999999</c:v>
                </c:pt>
                <c:pt idx="6324">
                  <c:v>44.049476065</c:v>
                </c:pt>
                <c:pt idx="6325">
                  <c:v>44.092841548000003</c:v>
                </c:pt>
                <c:pt idx="6326">
                  <c:v>44.059313460999995</c:v>
                </c:pt>
                <c:pt idx="6327">
                  <c:v>44.106445794999999</c:v>
                </c:pt>
                <c:pt idx="6328">
                  <c:v>44.122696177000002</c:v>
                </c:pt>
                <c:pt idx="6329">
                  <c:v>44.108842882000005</c:v>
                </c:pt>
                <c:pt idx="6330">
                  <c:v>44.098382866000001</c:v>
                </c:pt>
                <c:pt idx="6331">
                  <c:v>44.107628772999995</c:v>
                </c:pt>
                <c:pt idx="6332">
                  <c:v>44.143740733000001</c:v>
                </c:pt>
                <c:pt idx="6333">
                  <c:v>44.101060132000001</c:v>
                </c:pt>
                <c:pt idx="6334">
                  <c:v>44.072917707999999</c:v>
                </c:pt>
                <c:pt idx="6335">
                  <c:v>44.065446267999995</c:v>
                </c:pt>
                <c:pt idx="6336">
                  <c:v>44.087206836999997</c:v>
                </c:pt>
                <c:pt idx="6337">
                  <c:v>44.100219594999999</c:v>
                </c:pt>
                <c:pt idx="6338">
                  <c:v>44.130821368000007</c:v>
                </c:pt>
                <c:pt idx="6339">
                  <c:v>44.107722166000002</c:v>
                </c:pt>
                <c:pt idx="6340">
                  <c:v>44.084591832999998</c:v>
                </c:pt>
                <c:pt idx="6341">
                  <c:v>44.114695510000004</c:v>
                </c:pt>
                <c:pt idx="6342">
                  <c:v>44.148628299999999</c:v>
                </c:pt>
                <c:pt idx="6343">
                  <c:v>44.118306706000006</c:v>
                </c:pt>
                <c:pt idx="6344">
                  <c:v>44.156068609000002</c:v>
                </c:pt>
                <c:pt idx="6345">
                  <c:v>44.112703126</c:v>
                </c:pt>
                <c:pt idx="6346">
                  <c:v>44.123194273000003</c:v>
                </c:pt>
                <c:pt idx="6347">
                  <c:v>44.111613541000004</c:v>
                </c:pt>
                <c:pt idx="6348">
                  <c:v>44.136331554999998</c:v>
                </c:pt>
                <c:pt idx="6349">
                  <c:v>44.199122781999996</c:v>
                </c:pt>
                <c:pt idx="6350">
                  <c:v>44.119209505000001</c:v>
                </c:pt>
                <c:pt idx="6351">
                  <c:v>44.116252060000001</c:v>
                </c:pt>
                <c:pt idx="6352">
                  <c:v>44.134432564000001</c:v>
                </c:pt>
                <c:pt idx="6353">
                  <c:v>44.125373443000001</c:v>
                </c:pt>
                <c:pt idx="6354">
                  <c:v>44.101745013999995</c:v>
                </c:pt>
                <c:pt idx="6355">
                  <c:v>44.137576795000001</c:v>
                </c:pt>
                <c:pt idx="6356">
                  <c:v>44.134214647</c:v>
                </c:pt>
                <c:pt idx="6357">
                  <c:v>44.122976356000002</c:v>
                </c:pt>
                <c:pt idx="6358">
                  <c:v>44.102025193000003</c:v>
                </c:pt>
                <c:pt idx="6359">
                  <c:v>44.129358211000003</c:v>
                </c:pt>
                <c:pt idx="6360">
                  <c:v>44.090257675000004</c:v>
                </c:pt>
                <c:pt idx="6361">
                  <c:v>44.158372303</c:v>
                </c:pt>
                <c:pt idx="6362">
                  <c:v>44.079455218</c:v>
                </c:pt>
                <c:pt idx="6363">
                  <c:v>44.114508723999997</c:v>
                </c:pt>
                <c:pt idx="6364">
                  <c:v>44.138666380000004</c:v>
                </c:pt>
                <c:pt idx="6365">
                  <c:v>44.116999204000003</c:v>
                </c:pt>
                <c:pt idx="6366">
                  <c:v>44.129513866000003</c:v>
                </c:pt>
                <c:pt idx="6367">
                  <c:v>44.118151051000005</c:v>
                </c:pt>
                <c:pt idx="6368">
                  <c:v>44.103488349999999</c:v>
                </c:pt>
                <c:pt idx="6369">
                  <c:v>44.131319464000001</c:v>
                </c:pt>
                <c:pt idx="6370">
                  <c:v>44.119302898000001</c:v>
                </c:pt>
                <c:pt idx="6371">
                  <c:v>44.079610873</c:v>
                </c:pt>
                <c:pt idx="6372">
                  <c:v>44.140285192</c:v>
                </c:pt>
                <c:pt idx="6373">
                  <c:v>44.118586884999999</c:v>
                </c:pt>
                <c:pt idx="6374">
                  <c:v>44.131101547</c:v>
                </c:pt>
                <c:pt idx="6375">
                  <c:v>44.06426329</c:v>
                </c:pt>
                <c:pt idx="6376">
                  <c:v>44.116096405</c:v>
                </c:pt>
                <c:pt idx="6377">
                  <c:v>44.145795379000006</c:v>
                </c:pt>
                <c:pt idx="6378">
                  <c:v>44.165096599000002</c:v>
                </c:pt>
                <c:pt idx="6379">
                  <c:v>44.135833458999997</c:v>
                </c:pt>
                <c:pt idx="6380">
                  <c:v>44.136144769000005</c:v>
                </c:pt>
                <c:pt idx="6381">
                  <c:v>44.129015770000002</c:v>
                </c:pt>
                <c:pt idx="6382">
                  <c:v>44.151959316999999</c:v>
                </c:pt>
                <c:pt idx="6383">
                  <c:v>44.152395151</c:v>
                </c:pt>
                <c:pt idx="6384">
                  <c:v>44.100344119000006</c:v>
                </c:pt>
                <c:pt idx="6385">
                  <c:v>44.120143434999996</c:v>
                </c:pt>
                <c:pt idx="6386">
                  <c:v>44.134121254</c:v>
                </c:pt>
                <c:pt idx="6387">
                  <c:v>44.128922377000002</c:v>
                </c:pt>
                <c:pt idx="6388">
                  <c:v>44.156660098000003</c:v>
                </c:pt>
                <c:pt idx="6389">
                  <c:v>44.143304899</c:v>
                </c:pt>
                <c:pt idx="6390">
                  <c:v>44.070178179999999</c:v>
                </c:pt>
                <c:pt idx="6391">
                  <c:v>44.127552613000006</c:v>
                </c:pt>
                <c:pt idx="6392">
                  <c:v>44.104795852000002</c:v>
                </c:pt>
                <c:pt idx="6393">
                  <c:v>44.139538047999999</c:v>
                </c:pt>
                <c:pt idx="6394">
                  <c:v>44.140067275000007</c:v>
                </c:pt>
                <c:pt idx="6395">
                  <c:v>44.178825370000006</c:v>
                </c:pt>
                <c:pt idx="6396">
                  <c:v>44.111800326999997</c:v>
                </c:pt>
                <c:pt idx="6397">
                  <c:v>44.145359545000005</c:v>
                </c:pt>
                <c:pt idx="6398">
                  <c:v>44.127428088999999</c:v>
                </c:pt>
                <c:pt idx="6399">
                  <c:v>44.137421140000001</c:v>
                </c:pt>
                <c:pt idx="6400">
                  <c:v>44.083159807000001</c:v>
                </c:pt>
                <c:pt idx="6401">
                  <c:v>44.122851832000002</c:v>
                </c:pt>
                <c:pt idx="6402">
                  <c:v>44.151523483000005</c:v>
                </c:pt>
                <c:pt idx="6403">
                  <c:v>44.146667047000001</c:v>
                </c:pt>
                <c:pt idx="6404">
                  <c:v>44.094740539</c:v>
                </c:pt>
                <c:pt idx="6405">
                  <c:v>44.119458553000001</c:v>
                </c:pt>
                <c:pt idx="6406">
                  <c:v>44.109340977999999</c:v>
                </c:pt>
                <c:pt idx="6407">
                  <c:v>44.092499106999995</c:v>
                </c:pt>
                <c:pt idx="6408">
                  <c:v>44.143865257000002</c:v>
                </c:pt>
                <c:pt idx="6409">
                  <c:v>44.179416859</c:v>
                </c:pt>
                <c:pt idx="6410">
                  <c:v>44.133280717000005</c:v>
                </c:pt>
                <c:pt idx="6411">
                  <c:v>44.118835933</c:v>
                </c:pt>
                <c:pt idx="6412">
                  <c:v>44.067500914</c:v>
                </c:pt>
                <c:pt idx="6413">
                  <c:v>44.084903142999998</c:v>
                </c:pt>
                <c:pt idx="6414">
                  <c:v>44.127179040999998</c:v>
                </c:pt>
                <c:pt idx="6415">
                  <c:v>44.142993589</c:v>
                </c:pt>
                <c:pt idx="6416">
                  <c:v>44.138043759999995</c:v>
                </c:pt>
                <c:pt idx="6417">
                  <c:v>44.141499301000003</c:v>
                </c:pt>
                <c:pt idx="6418">
                  <c:v>44.131537381000001</c:v>
                </c:pt>
                <c:pt idx="6419">
                  <c:v>44.14022293</c:v>
                </c:pt>
                <c:pt idx="6420">
                  <c:v>44.152426282</c:v>
                </c:pt>
                <c:pt idx="6421">
                  <c:v>44.120485876000004</c:v>
                </c:pt>
                <c:pt idx="6422">
                  <c:v>44.152675330000001</c:v>
                </c:pt>
                <c:pt idx="6423">
                  <c:v>44.141904003999997</c:v>
                </c:pt>
                <c:pt idx="6424">
                  <c:v>44.129295948999996</c:v>
                </c:pt>
                <c:pt idx="6425">
                  <c:v>44.156535574000003</c:v>
                </c:pt>
                <c:pt idx="6426">
                  <c:v>44.197472839</c:v>
                </c:pt>
                <c:pt idx="6427">
                  <c:v>44.154792238000006</c:v>
                </c:pt>
                <c:pt idx="6428">
                  <c:v>44.091004819000005</c:v>
                </c:pt>
                <c:pt idx="6429">
                  <c:v>44.184958177000006</c:v>
                </c:pt>
                <c:pt idx="6430">
                  <c:v>44.154480927999998</c:v>
                </c:pt>
                <c:pt idx="6431">
                  <c:v>44.157064801000004</c:v>
                </c:pt>
                <c:pt idx="6432">
                  <c:v>44.174622685000003</c:v>
                </c:pt>
                <c:pt idx="6433">
                  <c:v>44.187324133000004</c:v>
                </c:pt>
                <c:pt idx="6434">
                  <c:v>44.189191993000001</c:v>
                </c:pt>
                <c:pt idx="6435">
                  <c:v>44.177082034000001</c:v>
                </c:pt>
                <c:pt idx="6436">
                  <c:v>44.206189518999999</c:v>
                </c:pt>
                <c:pt idx="6437">
                  <c:v>44.198126590000001</c:v>
                </c:pt>
                <c:pt idx="6438">
                  <c:v>44.207465890000002</c:v>
                </c:pt>
                <c:pt idx="6439">
                  <c:v>44.162792905000003</c:v>
                </c:pt>
                <c:pt idx="6440">
                  <c:v>44.152021578999999</c:v>
                </c:pt>
                <c:pt idx="6441">
                  <c:v>44.212789291</c:v>
                </c:pt>
                <c:pt idx="6442">
                  <c:v>44.126556421000004</c:v>
                </c:pt>
                <c:pt idx="6443">
                  <c:v>44.161703320000001</c:v>
                </c:pt>
                <c:pt idx="6444">
                  <c:v>44.130510058000006</c:v>
                </c:pt>
                <c:pt idx="6445">
                  <c:v>44.196943611999998</c:v>
                </c:pt>
                <c:pt idx="6446">
                  <c:v>44.171167144000002</c:v>
                </c:pt>
                <c:pt idx="6447">
                  <c:v>44.140938943000002</c:v>
                </c:pt>
                <c:pt idx="6448">
                  <c:v>44.184677997999998</c:v>
                </c:pt>
                <c:pt idx="6449">
                  <c:v>44.137639057000001</c:v>
                </c:pt>
                <c:pt idx="6450">
                  <c:v>44.145826509999999</c:v>
                </c:pt>
                <c:pt idx="6451">
                  <c:v>44.223124783000003</c:v>
                </c:pt>
                <c:pt idx="6452">
                  <c:v>44.25198322</c:v>
                </c:pt>
                <c:pt idx="6453">
                  <c:v>44.199994450000005</c:v>
                </c:pt>
                <c:pt idx="6454">
                  <c:v>44.143429423000008</c:v>
                </c:pt>
                <c:pt idx="6455">
                  <c:v>44.135895721000004</c:v>
                </c:pt>
                <c:pt idx="6456">
                  <c:v>44.179603645</c:v>
                </c:pt>
                <c:pt idx="6457">
                  <c:v>44.193861643000005</c:v>
                </c:pt>
                <c:pt idx="6458">
                  <c:v>44.176988641000001</c:v>
                </c:pt>
                <c:pt idx="6459">
                  <c:v>44.167338031</c:v>
                </c:pt>
                <c:pt idx="6460">
                  <c:v>44.234518729000001</c:v>
                </c:pt>
                <c:pt idx="6461">
                  <c:v>44.221817281</c:v>
                </c:pt>
                <c:pt idx="6462">
                  <c:v>44.215248639999999</c:v>
                </c:pt>
                <c:pt idx="6463">
                  <c:v>44.159928853000004</c:v>
                </c:pt>
                <c:pt idx="6464">
                  <c:v>44.198624685999995</c:v>
                </c:pt>
                <c:pt idx="6465">
                  <c:v>44.202360406000004</c:v>
                </c:pt>
                <c:pt idx="6466">
                  <c:v>44.244854221000004</c:v>
                </c:pt>
                <c:pt idx="6467">
                  <c:v>44.162045761000002</c:v>
                </c:pt>
                <c:pt idx="6468">
                  <c:v>44.190655150000005</c:v>
                </c:pt>
                <c:pt idx="6469">
                  <c:v>44.154605452000006</c:v>
                </c:pt>
                <c:pt idx="6470">
                  <c:v>44.192429617000002</c:v>
                </c:pt>
                <c:pt idx="6471">
                  <c:v>44.197379446000006</c:v>
                </c:pt>
                <c:pt idx="6472">
                  <c:v>44.200243498000006</c:v>
                </c:pt>
                <c:pt idx="6473">
                  <c:v>44.198935996000003</c:v>
                </c:pt>
                <c:pt idx="6474">
                  <c:v>44.176366021000007</c:v>
                </c:pt>
                <c:pt idx="6475">
                  <c:v>44.161641058000001</c:v>
                </c:pt>
                <c:pt idx="6476">
                  <c:v>44.146947226000002</c:v>
                </c:pt>
                <c:pt idx="6477">
                  <c:v>44.222657817999995</c:v>
                </c:pt>
                <c:pt idx="6478">
                  <c:v>44.192056045000001</c:v>
                </c:pt>
                <c:pt idx="6479">
                  <c:v>44.191059852999999</c:v>
                </c:pt>
                <c:pt idx="6480">
                  <c:v>44.192180569000001</c:v>
                </c:pt>
                <c:pt idx="6481">
                  <c:v>44.154605452000006</c:v>
                </c:pt>
                <c:pt idx="6482">
                  <c:v>44.228261398000001</c:v>
                </c:pt>
                <c:pt idx="6483">
                  <c:v>44.186826037000003</c:v>
                </c:pt>
                <c:pt idx="6484">
                  <c:v>44.192336224000002</c:v>
                </c:pt>
                <c:pt idx="6485">
                  <c:v>44.191931521000001</c:v>
                </c:pt>
                <c:pt idx="6486">
                  <c:v>44.215746736</c:v>
                </c:pt>
                <c:pt idx="6487">
                  <c:v>44.183059186000001</c:v>
                </c:pt>
                <c:pt idx="6488">
                  <c:v>44.210672383000002</c:v>
                </c:pt>
                <c:pt idx="6489">
                  <c:v>44.20061707</c:v>
                </c:pt>
                <c:pt idx="6490">
                  <c:v>44.179136680000006</c:v>
                </c:pt>
                <c:pt idx="6491">
                  <c:v>44.127521481999999</c:v>
                </c:pt>
                <c:pt idx="6492">
                  <c:v>44.188569373</c:v>
                </c:pt>
                <c:pt idx="6493">
                  <c:v>44.143865257000002</c:v>
                </c:pt>
                <c:pt idx="6494">
                  <c:v>44.209831846</c:v>
                </c:pt>
                <c:pt idx="6495">
                  <c:v>44.183370496000002</c:v>
                </c:pt>
                <c:pt idx="6496">
                  <c:v>44.193394677999997</c:v>
                </c:pt>
                <c:pt idx="6497">
                  <c:v>44.192211700000001</c:v>
                </c:pt>
                <c:pt idx="6498">
                  <c:v>44.202017965000003</c:v>
                </c:pt>
                <c:pt idx="6499">
                  <c:v>44.214501495999997</c:v>
                </c:pt>
                <c:pt idx="6500">
                  <c:v>44.203356598000006</c:v>
                </c:pt>
                <c:pt idx="6501">
                  <c:v>44.180070610000001</c:v>
                </c:pt>
                <c:pt idx="6502">
                  <c:v>44.224930381000007</c:v>
                </c:pt>
                <c:pt idx="6503">
                  <c:v>44.138604118000003</c:v>
                </c:pt>
                <c:pt idx="6504">
                  <c:v>44.188009014999999</c:v>
                </c:pt>
                <c:pt idx="6505">
                  <c:v>44.197908673000001</c:v>
                </c:pt>
                <c:pt idx="6506">
                  <c:v>44.213536435000002</c:v>
                </c:pt>
                <c:pt idx="6507">
                  <c:v>44.151492352000005</c:v>
                </c:pt>
                <c:pt idx="6508">
                  <c:v>44.166092790999997</c:v>
                </c:pt>
                <c:pt idx="6509">
                  <c:v>44.165843742999996</c:v>
                </c:pt>
                <c:pt idx="6510">
                  <c:v>44.249741788000001</c:v>
                </c:pt>
                <c:pt idx="6511">
                  <c:v>44.296500549999998</c:v>
                </c:pt>
                <c:pt idx="6512">
                  <c:v>44.207061187000001</c:v>
                </c:pt>
                <c:pt idx="6513">
                  <c:v>44.253321852999996</c:v>
                </c:pt>
                <c:pt idx="6514">
                  <c:v>44.253757687000004</c:v>
                </c:pt>
                <c:pt idx="6515">
                  <c:v>44.270661820000001</c:v>
                </c:pt>
                <c:pt idx="6516">
                  <c:v>44.309046343000006</c:v>
                </c:pt>
                <c:pt idx="6517">
                  <c:v>44.260731031000006</c:v>
                </c:pt>
                <c:pt idx="6518">
                  <c:v>44.231685808000002</c:v>
                </c:pt>
                <c:pt idx="6519">
                  <c:v>44.253477507999996</c:v>
                </c:pt>
                <c:pt idx="6520">
                  <c:v>44.213318518000001</c:v>
                </c:pt>
                <c:pt idx="6521">
                  <c:v>44.283020827000001</c:v>
                </c:pt>
                <c:pt idx="6522">
                  <c:v>44.247002260000002</c:v>
                </c:pt>
                <c:pt idx="6523">
                  <c:v>44.285542438</c:v>
                </c:pt>
                <c:pt idx="6524">
                  <c:v>44.262412105000003</c:v>
                </c:pt>
                <c:pt idx="6525">
                  <c:v>44.279378500000007</c:v>
                </c:pt>
                <c:pt idx="6526">
                  <c:v>44.247873928000004</c:v>
                </c:pt>
                <c:pt idx="6527">
                  <c:v>44.259828232000004</c:v>
                </c:pt>
                <c:pt idx="6528">
                  <c:v>44.284203805000004</c:v>
                </c:pt>
                <c:pt idx="6529">
                  <c:v>44.2856047</c:v>
                </c:pt>
                <c:pt idx="6530">
                  <c:v>44.266770444999999</c:v>
                </c:pt>
                <c:pt idx="6531">
                  <c:v>44.253508639000003</c:v>
                </c:pt>
                <c:pt idx="6532">
                  <c:v>44.229786816999997</c:v>
                </c:pt>
                <c:pt idx="6533">
                  <c:v>44.279907727000001</c:v>
                </c:pt>
                <c:pt idx="6534">
                  <c:v>44.220852220000005</c:v>
                </c:pt>
                <c:pt idx="6535">
                  <c:v>44.288842324000001</c:v>
                </c:pt>
                <c:pt idx="6536">
                  <c:v>44.293013878000004</c:v>
                </c:pt>
                <c:pt idx="6537">
                  <c:v>44.252263399</c:v>
                </c:pt>
                <c:pt idx="6538">
                  <c:v>44.232868786000004</c:v>
                </c:pt>
                <c:pt idx="6539">
                  <c:v>44.233335751000006</c:v>
                </c:pt>
                <c:pt idx="6540">
                  <c:v>44.297839183000001</c:v>
                </c:pt>
                <c:pt idx="6541">
                  <c:v>44.246286247</c:v>
                </c:pt>
                <c:pt idx="6542">
                  <c:v>44.258987695000002</c:v>
                </c:pt>
                <c:pt idx="6543">
                  <c:v>44.248340892999998</c:v>
                </c:pt>
                <c:pt idx="6544">
                  <c:v>44.311910395000005</c:v>
                </c:pt>
                <c:pt idx="6545">
                  <c:v>44.234767777000002</c:v>
                </c:pt>
                <c:pt idx="6546">
                  <c:v>44.270941999000001</c:v>
                </c:pt>
                <c:pt idx="6547">
                  <c:v>44.249586133000001</c:v>
                </c:pt>
                <c:pt idx="6548">
                  <c:v>44.293605367000005</c:v>
                </c:pt>
                <c:pt idx="6549">
                  <c:v>44.249710657000001</c:v>
                </c:pt>
                <c:pt idx="6550">
                  <c:v>44.322868507000003</c:v>
                </c:pt>
                <c:pt idx="6551">
                  <c:v>44.329561672000004</c:v>
                </c:pt>
                <c:pt idx="6552">
                  <c:v>44.232837655000004</c:v>
                </c:pt>
                <c:pt idx="6553">
                  <c:v>44.232713130999997</c:v>
                </c:pt>
                <c:pt idx="6554">
                  <c:v>44.195698372000003</c:v>
                </c:pt>
                <c:pt idx="6555">
                  <c:v>44.265307288000002</c:v>
                </c:pt>
                <c:pt idx="6556">
                  <c:v>44.182872400000001</c:v>
                </c:pt>
                <c:pt idx="6557">
                  <c:v>44.187666573999998</c:v>
                </c:pt>
                <c:pt idx="6558">
                  <c:v>44.209831846</c:v>
                </c:pt>
                <c:pt idx="6559">
                  <c:v>44.209396012000006</c:v>
                </c:pt>
                <c:pt idx="6560">
                  <c:v>44.242114692999998</c:v>
                </c:pt>
                <c:pt idx="6561">
                  <c:v>44.233740453999999</c:v>
                </c:pt>
                <c:pt idx="6562">
                  <c:v>44.217147631000003</c:v>
                </c:pt>
                <c:pt idx="6563">
                  <c:v>44.204103742000001</c:v>
                </c:pt>
                <c:pt idx="6564">
                  <c:v>44.251142682999998</c:v>
                </c:pt>
                <c:pt idx="6565">
                  <c:v>44.231685808000002</c:v>
                </c:pt>
                <c:pt idx="6566">
                  <c:v>44.203699039</c:v>
                </c:pt>
                <c:pt idx="6567">
                  <c:v>44.229008542000003</c:v>
                </c:pt>
                <c:pt idx="6568">
                  <c:v>44.226580323999997</c:v>
                </c:pt>
                <c:pt idx="6569">
                  <c:v>44.242145823999998</c:v>
                </c:pt>
                <c:pt idx="6570">
                  <c:v>44.260170673000005</c:v>
                </c:pt>
                <c:pt idx="6571">
                  <c:v>44.210205418000001</c:v>
                </c:pt>
                <c:pt idx="6572">
                  <c:v>44.238223318000003</c:v>
                </c:pt>
                <c:pt idx="6573">
                  <c:v>44.199932187999998</c:v>
                </c:pt>
                <c:pt idx="6574">
                  <c:v>44.243142016</c:v>
                </c:pt>
                <c:pt idx="6575">
                  <c:v>44.195324800000002</c:v>
                </c:pt>
                <c:pt idx="6576">
                  <c:v>44.198219983000001</c:v>
                </c:pt>
                <c:pt idx="6577">
                  <c:v>44.205442375000004</c:v>
                </c:pt>
                <c:pt idx="6578">
                  <c:v>44.254193521000005</c:v>
                </c:pt>
                <c:pt idx="6579">
                  <c:v>44.195573848000002</c:v>
                </c:pt>
                <c:pt idx="6580">
                  <c:v>44.231779201000002</c:v>
                </c:pt>
                <c:pt idx="6581">
                  <c:v>44.256403822000003</c:v>
                </c:pt>
                <c:pt idx="6582">
                  <c:v>44.227389730000006</c:v>
                </c:pt>
                <c:pt idx="6583">
                  <c:v>44.218143823000005</c:v>
                </c:pt>
                <c:pt idx="6584">
                  <c:v>44.191184376999999</c:v>
                </c:pt>
                <c:pt idx="6585">
                  <c:v>44.220447516999997</c:v>
                </c:pt>
                <c:pt idx="6586">
                  <c:v>44.253041674000002</c:v>
                </c:pt>
                <c:pt idx="6587">
                  <c:v>44.219015491</c:v>
                </c:pt>
                <c:pt idx="6588">
                  <c:v>44.225770918000002</c:v>
                </c:pt>
                <c:pt idx="6589">
                  <c:v>44.199838795000005</c:v>
                </c:pt>
                <c:pt idx="6590">
                  <c:v>44.239717606000006</c:v>
                </c:pt>
                <c:pt idx="6591">
                  <c:v>44.219887159000002</c:v>
                </c:pt>
                <c:pt idx="6592">
                  <c:v>44.257617931000006</c:v>
                </c:pt>
                <c:pt idx="6593">
                  <c:v>44.109247585000006</c:v>
                </c:pt>
                <c:pt idx="6594">
                  <c:v>44.268015685000002</c:v>
                </c:pt>
                <c:pt idx="6595">
                  <c:v>44.244574041999996</c:v>
                </c:pt>
                <c:pt idx="6596">
                  <c:v>44.219420194000001</c:v>
                </c:pt>
                <c:pt idx="6597">
                  <c:v>44.252107744</c:v>
                </c:pt>
                <c:pt idx="6598">
                  <c:v>44.290398874000005</c:v>
                </c:pt>
                <c:pt idx="6599">
                  <c:v>44.279876596000001</c:v>
                </c:pt>
                <c:pt idx="6600">
                  <c:v>44.218455132999999</c:v>
                </c:pt>
                <c:pt idx="6601">
                  <c:v>44.218206084999998</c:v>
                </c:pt>
                <c:pt idx="6602">
                  <c:v>44.292048817000001</c:v>
                </c:pt>
                <c:pt idx="6603">
                  <c:v>44.303162584000006</c:v>
                </c:pt>
                <c:pt idx="6604">
                  <c:v>44.276701234000001</c:v>
                </c:pt>
                <c:pt idx="6605">
                  <c:v>44.309233128999999</c:v>
                </c:pt>
                <c:pt idx="6606">
                  <c:v>44.270786344000001</c:v>
                </c:pt>
                <c:pt idx="6607">
                  <c:v>44.270848606000001</c:v>
                </c:pt>
                <c:pt idx="6608">
                  <c:v>44.241118501000003</c:v>
                </c:pt>
                <c:pt idx="6609">
                  <c:v>44.271066523000002</c:v>
                </c:pt>
                <c:pt idx="6610">
                  <c:v>44.247189045999995</c:v>
                </c:pt>
                <c:pt idx="6611">
                  <c:v>44.232464082999996</c:v>
                </c:pt>
                <c:pt idx="6612">
                  <c:v>44.241616597000004</c:v>
                </c:pt>
                <c:pt idx="6613">
                  <c:v>44.245507971999999</c:v>
                </c:pt>
                <c:pt idx="6614">
                  <c:v>44.195355931000002</c:v>
                </c:pt>
                <c:pt idx="6615">
                  <c:v>44.232028249000003</c:v>
                </c:pt>
                <c:pt idx="6616">
                  <c:v>44.236355457999998</c:v>
                </c:pt>
                <c:pt idx="6617">
                  <c:v>44.219451325000001</c:v>
                </c:pt>
                <c:pt idx="6618">
                  <c:v>44.226362407000003</c:v>
                </c:pt>
                <c:pt idx="6619">
                  <c:v>44.217396679000004</c:v>
                </c:pt>
                <c:pt idx="6620">
                  <c:v>44.278382308000005</c:v>
                </c:pt>
                <c:pt idx="6621">
                  <c:v>44.276888020000001</c:v>
                </c:pt>
                <c:pt idx="6622">
                  <c:v>44.265649729000003</c:v>
                </c:pt>
                <c:pt idx="6623">
                  <c:v>44.288157441999999</c:v>
                </c:pt>
                <c:pt idx="6624">
                  <c:v>44.272716465999999</c:v>
                </c:pt>
                <c:pt idx="6625">
                  <c:v>44.211357265000004</c:v>
                </c:pt>
                <c:pt idx="6626">
                  <c:v>44.301606034000002</c:v>
                </c:pt>
                <c:pt idx="6627">
                  <c:v>44.297372218000007</c:v>
                </c:pt>
                <c:pt idx="6628">
                  <c:v>44.282678386000001</c:v>
                </c:pt>
                <c:pt idx="6629">
                  <c:v>44.312097180999999</c:v>
                </c:pt>
                <c:pt idx="6630">
                  <c:v>44.250021967000002</c:v>
                </c:pt>
                <c:pt idx="6631">
                  <c:v>44.318821477</c:v>
                </c:pt>
                <c:pt idx="6632">
                  <c:v>44.260201803999998</c:v>
                </c:pt>
                <c:pt idx="6633">
                  <c:v>44.298804244000003</c:v>
                </c:pt>
                <c:pt idx="6634">
                  <c:v>44.314307481999997</c:v>
                </c:pt>
                <c:pt idx="6635">
                  <c:v>44.307271875999994</c:v>
                </c:pt>
                <c:pt idx="6636">
                  <c:v>44.342823478000007</c:v>
                </c:pt>
                <c:pt idx="6637">
                  <c:v>44.245227792999998</c:v>
                </c:pt>
                <c:pt idx="6638">
                  <c:v>44.330433339999999</c:v>
                </c:pt>
                <c:pt idx="6639">
                  <c:v>44.276545579</c:v>
                </c:pt>
                <c:pt idx="6640">
                  <c:v>44.306493601</c:v>
                </c:pt>
                <c:pt idx="6641">
                  <c:v>44.236479981999999</c:v>
                </c:pt>
                <c:pt idx="6642">
                  <c:v>44.308423722999997</c:v>
                </c:pt>
                <c:pt idx="6643">
                  <c:v>44.291986555000001</c:v>
                </c:pt>
                <c:pt idx="6644">
                  <c:v>44.298461803000002</c:v>
                </c:pt>
                <c:pt idx="6645">
                  <c:v>44.360101182999998</c:v>
                </c:pt>
                <c:pt idx="6646">
                  <c:v>44.319319573000001</c:v>
                </c:pt>
                <c:pt idx="6647">
                  <c:v>44.327040061000005</c:v>
                </c:pt>
                <c:pt idx="6648">
                  <c:v>44.275549386999998</c:v>
                </c:pt>
                <c:pt idx="6649">
                  <c:v>44.320720468000005</c:v>
                </c:pt>
                <c:pt idx="6650">
                  <c:v>44.251920957999999</c:v>
                </c:pt>
                <c:pt idx="6651">
                  <c:v>44.339959426000007</c:v>
                </c:pt>
                <c:pt idx="6652">
                  <c:v>44.261291389</c:v>
                </c:pt>
                <c:pt idx="6653">
                  <c:v>44.293729890999998</c:v>
                </c:pt>
                <c:pt idx="6654">
                  <c:v>44.316268735000001</c:v>
                </c:pt>
                <c:pt idx="6655">
                  <c:v>44.32763155</c:v>
                </c:pt>
                <c:pt idx="6656">
                  <c:v>44.319319573000001</c:v>
                </c:pt>
                <c:pt idx="6657">
                  <c:v>44.324425057000006</c:v>
                </c:pt>
                <c:pt idx="6658">
                  <c:v>44.316362128000002</c:v>
                </c:pt>
                <c:pt idx="6659">
                  <c:v>44.272000453000004</c:v>
                </c:pt>
                <c:pt idx="6660">
                  <c:v>44.304221038000001</c:v>
                </c:pt>
                <c:pt idx="6661">
                  <c:v>44.325296725000001</c:v>
                </c:pt>
                <c:pt idx="6662">
                  <c:v>44.306991697000001</c:v>
                </c:pt>
                <c:pt idx="6663">
                  <c:v>44.276296531</c:v>
                </c:pt>
                <c:pt idx="6664">
                  <c:v>44.292982746999996</c:v>
                </c:pt>
                <c:pt idx="6665">
                  <c:v>44.286974464000004</c:v>
                </c:pt>
                <c:pt idx="6666">
                  <c:v>44.293823283999998</c:v>
                </c:pt>
                <c:pt idx="6667">
                  <c:v>44.30957557</c:v>
                </c:pt>
                <c:pt idx="6668">
                  <c:v>44.314214089000004</c:v>
                </c:pt>
                <c:pt idx="6669">
                  <c:v>44.254785009999999</c:v>
                </c:pt>
                <c:pt idx="6670">
                  <c:v>44.354933437</c:v>
                </c:pt>
                <c:pt idx="6671">
                  <c:v>44.315926294</c:v>
                </c:pt>
                <c:pt idx="6672">
                  <c:v>44.32763155</c:v>
                </c:pt>
                <c:pt idx="6673">
                  <c:v>44.251236076000005</c:v>
                </c:pt>
                <c:pt idx="6674">
                  <c:v>44.26723741</c:v>
                </c:pt>
                <c:pt idx="6675">
                  <c:v>44.292764830000003</c:v>
                </c:pt>
                <c:pt idx="6676">
                  <c:v>44.306742649</c:v>
                </c:pt>
                <c:pt idx="6677">
                  <c:v>44.302166392000004</c:v>
                </c:pt>
                <c:pt idx="6678">
                  <c:v>44.233335751000006</c:v>
                </c:pt>
                <c:pt idx="6679">
                  <c:v>44.367883933000002</c:v>
                </c:pt>
                <c:pt idx="6680">
                  <c:v>44.341484845000004</c:v>
                </c:pt>
                <c:pt idx="6681">
                  <c:v>44.318790346000007</c:v>
                </c:pt>
                <c:pt idx="6682">
                  <c:v>44.332487986000004</c:v>
                </c:pt>
                <c:pt idx="6683">
                  <c:v>44.266023301000004</c:v>
                </c:pt>
                <c:pt idx="6684">
                  <c:v>44.328409825000001</c:v>
                </c:pt>
                <c:pt idx="6685">
                  <c:v>44.256434952999996</c:v>
                </c:pt>
                <c:pt idx="6686">
                  <c:v>44.330246553999999</c:v>
                </c:pt>
                <c:pt idx="6687">
                  <c:v>44.330184291999998</c:v>
                </c:pt>
                <c:pt idx="6688">
                  <c:v>44.314930102000005</c:v>
                </c:pt>
                <c:pt idx="6689">
                  <c:v>44.320315765000004</c:v>
                </c:pt>
                <c:pt idx="6690">
                  <c:v>44.303567287</c:v>
                </c:pt>
                <c:pt idx="6691">
                  <c:v>44.366109466000005</c:v>
                </c:pt>
                <c:pt idx="6692">
                  <c:v>44.277105936999995</c:v>
                </c:pt>
                <c:pt idx="6693">
                  <c:v>44.331554055999995</c:v>
                </c:pt>
                <c:pt idx="6694">
                  <c:v>44.286569761000003</c:v>
                </c:pt>
                <c:pt idx="6695">
                  <c:v>44.320502551000004</c:v>
                </c:pt>
                <c:pt idx="6696">
                  <c:v>44.334169060000001</c:v>
                </c:pt>
                <c:pt idx="6697">
                  <c:v>44.355649450000001</c:v>
                </c:pt>
                <c:pt idx="6698">
                  <c:v>44.339492460999999</c:v>
                </c:pt>
                <c:pt idx="6699">
                  <c:v>44.358855943000002</c:v>
                </c:pt>
                <c:pt idx="6700">
                  <c:v>44.360225707000005</c:v>
                </c:pt>
                <c:pt idx="6701">
                  <c:v>44.324300532999999</c:v>
                </c:pt>
                <c:pt idx="6702">
                  <c:v>44.345594137000006</c:v>
                </c:pt>
                <c:pt idx="6703">
                  <c:v>44.340332998000001</c:v>
                </c:pt>
                <c:pt idx="6704">
                  <c:v>44.328939051999996</c:v>
                </c:pt>
                <c:pt idx="6705">
                  <c:v>44.348427057999999</c:v>
                </c:pt>
                <c:pt idx="6706">
                  <c:v>44.306898304000001</c:v>
                </c:pt>
                <c:pt idx="6707">
                  <c:v>44.335725609999997</c:v>
                </c:pt>
                <c:pt idx="6708">
                  <c:v>44.341547106999997</c:v>
                </c:pt>
                <c:pt idx="6709">
                  <c:v>44.311817002000005</c:v>
                </c:pt>
                <c:pt idx="6710">
                  <c:v>44.382702289000001</c:v>
                </c:pt>
                <c:pt idx="6711">
                  <c:v>44.347181817999996</c:v>
                </c:pt>
                <c:pt idx="6712">
                  <c:v>44.331491794000002</c:v>
                </c:pt>
                <c:pt idx="6713">
                  <c:v>44.352660874000001</c:v>
                </c:pt>
                <c:pt idx="6714">
                  <c:v>44.363027497000004</c:v>
                </c:pt>
                <c:pt idx="6715">
                  <c:v>44.388928489000001</c:v>
                </c:pt>
                <c:pt idx="6716">
                  <c:v>44.288250834999999</c:v>
                </c:pt>
                <c:pt idx="6717">
                  <c:v>44.331989890000003</c:v>
                </c:pt>
                <c:pt idx="6718">
                  <c:v>44.329872981999998</c:v>
                </c:pt>
                <c:pt idx="6719">
                  <c:v>44.333141736999998</c:v>
                </c:pt>
                <c:pt idx="6720">
                  <c:v>44.364023689</c:v>
                </c:pt>
                <c:pt idx="6721">
                  <c:v>44.384165446000004</c:v>
                </c:pt>
                <c:pt idx="6722">
                  <c:v>44.312190573999999</c:v>
                </c:pt>
                <c:pt idx="6723">
                  <c:v>44.334075667</c:v>
                </c:pt>
                <c:pt idx="6724">
                  <c:v>44.342387643999999</c:v>
                </c:pt>
                <c:pt idx="6725">
                  <c:v>44.369845185999999</c:v>
                </c:pt>
                <c:pt idx="6726">
                  <c:v>44.358388978000001</c:v>
                </c:pt>
                <c:pt idx="6727">
                  <c:v>44.364459523000001</c:v>
                </c:pt>
                <c:pt idx="6728">
                  <c:v>44.395030165000001</c:v>
                </c:pt>
                <c:pt idx="6729">
                  <c:v>44.32482976</c:v>
                </c:pt>
                <c:pt idx="6730">
                  <c:v>44.353532542000004</c:v>
                </c:pt>
                <c:pt idx="6731">
                  <c:v>44.331865366000002</c:v>
                </c:pt>
                <c:pt idx="6732">
                  <c:v>44.345936578000007</c:v>
                </c:pt>
                <c:pt idx="6733">
                  <c:v>44.354933437</c:v>
                </c:pt>
                <c:pt idx="6734">
                  <c:v>44.334636025000002</c:v>
                </c:pt>
                <c:pt idx="6735">
                  <c:v>44.389270930000002</c:v>
                </c:pt>
                <c:pt idx="6736">
                  <c:v>44.346247888000001</c:v>
                </c:pt>
                <c:pt idx="6737">
                  <c:v>44.381457048999998</c:v>
                </c:pt>
                <c:pt idx="6738">
                  <c:v>44.378157162999997</c:v>
                </c:pt>
                <c:pt idx="6739">
                  <c:v>44.356832427999997</c:v>
                </c:pt>
                <c:pt idx="6740">
                  <c:v>44.346092233</c:v>
                </c:pt>
                <c:pt idx="6741">
                  <c:v>44.324518450000006</c:v>
                </c:pt>
                <c:pt idx="6742">
                  <c:v>44.362622793999996</c:v>
                </c:pt>
                <c:pt idx="6743">
                  <c:v>44.371463997999996</c:v>
                </c:pt>
                <c:pt idx="6744">
                  <c:v>44.322557197000002</c:v>
                </c:pt>
                <c:pt idx="6745">
                  <c:v>44.351758074999999</c:v>
                </c:pt>
                <c:pt idx="6746">
                  <c:v>44.326759881999998</c:v>
                </c:pt>
                <c:pt idx="6747">
                  <c:v>44.356085283999995</c:v>
                </c:pt>
                <c:pt idx="6748">
                  <c:v>44.351291109999998</c:v>
                </c:pt>
                <c:pt idx="6749">
                  <c:v>44.346963901000002</c:v>
                </c:pt>
                <c:pt idx="6750">
                  <c:v>44.334791680000002</c:v>
                </c:pt>
                <c:pt idx="6751">
                  <c:v>44.391823672000001</c:v>
                </c:pt>
                <c:pt idx="6752">
                  <c:v>44.354217423999998</c:v>
                </c:pt>
                <c:pt idx="6753">
                  <c:v>44.359540825000003</c:v>
                </c:pt>
                <c:pt idx="6754">
                  <c:v>44.317513974999997</c:v>
                </c:pt>
                <c:pt idx="6755">
                  <c:v>44.388679441000001</c:v>
                </c:pt>
                <c:pt idx="6756">
                  <c:v>44.305217230000004</c:v>
                </c:pt>
                <c:pt idx="6757">
                  <c:v>44.334636025000002</c:v>
                </c:pt>
                <c:pt idx="6758">
                  <c:v>44.327008929999998</c:v>
                </c:pt>
                <c:pt idx="6759">
                  <c:v>44.356116415000002</c:v>
                </c:pt>
                <c:pt idx="6760">
                  <c:v>44.384943720999999</c:v>
                </c:pt>
                <c:pt idx="6761">
                  <c:v>44.391792541000001</c:v>
                </c:pt>
                <c:pt idx="6762">
                  <c:v>44.391761410000001</c:v>
                </c:pt>
                <c:pt idx="6763">
                  <c:v>44.370997033000002</c:v>
                </c:pt>
                <c:pt idx="6764">
                  <c:v>44.350793013999997</c:v>
                </c:pt>
                <c:pt idx="6765">
                  <c:v>44.400633745000007</c:v>
                </c:pt>
                <c:pt idx="6766">
                  <c:v>44.335912395999998</c:v>
                </c:pt>
                <c:pt idx="6767">
                  <c:v>44.316175342000001</c:v>
                </c:pt>
                <c:pt idx="6768">
                  <c:v>44.337282160000001</c:v>
                </c:pt>
                <c:pt idx="6769">
                  <c:v>44.305341754000004</c:v>
                </c:pt>
                <c:pt idx="6770">
                  <c:v>44.362778449000004</c:v>
                </c:pt>
                <c:pt idx="6771">
                  <c:v>44.392134981999995</c:v>
                </c:pt>
                <c:pt idx="6772">
                  <c:v>44.375230848999998</c:v>
                </c:pt>
                <c:pt idx="6773">
                  <c:v>44.373705430000001</c:v>
                </c:pt>
                <c:pt idx="6774">
                  <c:v>44.416323769000002</c:v>
                </c:pt>
                <c:pt idx="6775">
                  <c:v>44.391512362</c:v>
                </c:pt>
                <c:pt idx="6776">
                  <c:v>44.377005316000002</c:v>
                </c:pt>
                <c:pt idx="6777">
                  <c:v>44.400696007000001</c:v>
                </c:pt>
                <c:pt idx="6778">
                  <c:v>44.369160303999998</c:v>
                </c:pt>
                <c:pt idx="6779">
                  <c:v>44.391138790000007</c:v>
                </c:pt>
                <c:pt idx="6780">
                  <c:v>44.419218952000001</c:v>
                </c:pt>
                <c:pt idx="6781">
                  <c:v>44.428931823999996</c:v>
                </c:pt>
                <c:pt idx="6782">
                  <c:v>44.425351759000002</c:v>
                </c:pt>
                <c:pt idx="6783">
                  <c:v>44.430830815</c:v>
                </c:pt>
                <c:pt idx="6784">
                  <c:v>44.397147072999999</c:v>
                </c:pt>
                <c:pt idx="6785">
                  <c:v>44.394500938000007</c:v>
                </c:pt>
                <c:pt idx="6786">
                  <c:v>44.400135649000006</c:v>
                </c:pt>
                <c:pt idx="6787">
                  <c:v>44.375666682999999</c:v>
                </c:pt>
                <c:pt idx="6788">
                  <c:v>44.414798349999998</c:v>
                </c:pt>
                <c:pt idx="6789">
                  <c:v>44.387029498000004</c:v>
                </c:pt>
                <c:pt idx="6790">
                  <c:v>44.380990084000004</c:v>
                </c:pt>
                <c:pt idx="6791">
                  <c:v>44.365860418000004</c:v>
                </c:pt>
                <c:pt idx="6792">
                  <c:v>44.359416301000003</c:v>
                </c:pt>
                <c:pt idx="6793">
                  <c:v>44.415919066000008</c:v>
                </c:pt>
                <c:pt idx="6794">
                  <c:v>44.432885460999998</c:v>
                </c:pt>
                <c:pt idx="6795">
                  <c:v>44.403124224999999</c:v>
                </c:pt>
                <c:pt idx="6796">
                  <c:v>44.413490848000002</c:v>
                </c:pt>
                <c:pt idx="6797">
                  <c:v>44.440854997000002</c:v>
                </c:pt>
                <c:pt idx="6798">
                  <c:v>44.438582433999997</c:v>
                </c:pt>
                <c:pt idx="6799">
                  <c:v>44.403777976000001</c:v>
                </c:pt>
                <c:pt idx="6800">
                  <c:v>44.427188488000006</c:v>
                </c:pt>
                <c:pt idx="6801">
                  <c:v>44.409007983999999</c:v>
                </c:pt>
                <c:pt idx="6802">
                  <c:v>44.416168114000001</c:v>
                </c:pt>
                <c:pt idx="6803">
                  <c:v>44.396960286999999</c:v>
                </c:pt>
                <c:pt idx="6804">
                  <c:v>44.423016934000003</c:v>
                </c:pt>
                <c:pt idx="6805">
                  <c:v>44.364801964000002</c:v>
                </c:pt>
                <c:pt idx="6806">
                  <c:v>44.456576151999997</c:v>
                </c:pt>
                <c:pt idx="6807">
                  <c:v>44.378624128000006</c:v>
                </c:pt>
                <c:pt idx="6808">
                  <c:v>44.413708765000003</c:v>
                </c:pt>
                <c:pt idx="6809">
                  <c:v>44.429647837000005</c:v>
                </c:pt>
                <c:pt idx="6810">
                  <c:v>44.448668877999999</c:v>
                </c:pt>
                <c:pt idx="6811">
                  <c:v>44.404587382000003</c:v>
                </c:pt>
                <c:pt idx="6812">
                  <c:v>44.445306729999999</c:v>
                </c:pt>
                <c:pt idx="6813">
                  <c:v>44.443936966000003</c:v>
                </c:pt>
                <c:pt idx="6814">
                  <c:v>44.411591856999998</c:v>
                </c:pt>
                <c:pt idx="6815">
                  <c:v>44.414082337000004</c:v>
                </c:pt>
                <c:pt idx="6816">
                  <c:v>44.385255031000007</c:v>
                </c:pt>
                <c:pt idx="6817">
                  <c:v>44.465479617999996</c:v>
                </c:pt>
                <c:pt idx="6818">
                  <c:v>44.432169448000003</c:v>
                </c:pt>
                <c:pt idx="6819">
                  <c:v>44.466973906</c:v>
                </c:pt>
                <c:pt idx="6820">
                  <c:v>44.468312539000003</c:v>
                </c:pt>
                <c:pt idx="6821">
                  <c:v>44.457354427000006</c:v>
                </c:pt>
                <c:pt idx="6822">
                  <c:v>44.388150213999999</c:v>
                </c:pt>
                <c:pt idx="6823">
                  <c:v>44.467907836000002</c:v>
                </c:pt>
                <c:pt idx="6824">
                  <c:v>44.465292832000003</c:v>
                </c:pt>
                <c:pt idx="6825">
                  <c:v>44.504673547000003</c:v>
                </c:pt>
                <c:pt idx="6826">
                  <c:v>44.426098903000003</c:v>
                </c:pt>
                <c:pt idx="6827">
                  <c:v>44.414362516000004</c:v>
                </c:pt>
                <c:pt idx="6828">
                  <c:v>44.467067299</c:v>
                </c:pt>
                <c:pt idx="6829">
                  <c:v>44.415296445999999</c:v>
                </c:pt>
                <c:pt idx="6830">
                  <c:v>44.462024077000002</c:v>
                </c:pt>
                <c:pt idx="6831">
                  <c:v>44.449602808000002</c:v>
                </c:pt>
                <c:pt idx="6832">
                  <c:v>44.434846714000003</c:v>
                </c:pt>
                <c:pt idx="6833">
                  <c:v>44.452560253000001</c:v>
                </c:pt>
                <c:pt idx="6834">
                  <c:v>44.447672685999997</c:v>
                </c:pt>
                <c:pt idx="6835">
                  <c:v>44.480173450000002</c:v>
                </c:pt>
                <c:pt idx="6836">
                  <c:v>44.466880513</c:v>
                </c:pt>
                <c:pt idx="6837">
                  <c:v>44.456171449000003</c:v>
                </c:pt>
                <c:pt idx="6838">
                  <c:v>44.425943248000003</c:v>
                </c:pt>
                <c:pt idx="6839">
                  <c:v>44.414549301999998</c:v>
                </c:pt>
                <c:pt idx="6840">
                  <c:v>44.452404598000001</c:v>
                </c:pt>
                <c:pt idx="6841">
                  <c:v>44.450848047999997</c:v>
                </c:pt>
                <c:pt idx="6842">
                  <c:v>44.457510081999999</c:v>
                </c:pt>
                <c:pt idx="6843">
                  <c:v>44.442287022999999</c:v>
                </c:pt>
                <c:pt idx="6844">
                  <c:v>44.415016267000006</c:v>
                </c:pt>
                <c:pt idx="6845">
                  <c:v>44.471768079999997</c:v>
                </c:pt>
                <c:pt idx="6846">
                  <c:v>44.468561587000003</c:v>
                </c:pt>
                <c:pt idx="6847">
                  <c:v>44.404307203000002</c:v>
                </c:pt>
                <c:pt idx="6848">
                  <c:v>44.479395175000001</c:v>
                </c:pt>
                <c:pt idx="6849">
                  <c:v>44.453089480000003</c:v>
                </c:pt>
                <c:pt idx="6850">
                  <c:v>44.477776363000004</c:v>
                </c:pt>
                <c:pt idx="6851">
                  <c:v>44.468188015000003</c:v>
                </c:pt>
                <c:pt idx="6852">
                  <c:v>44.431515697000002</c:v>
                </c:pt>
                <c:pt idx="6853">
                  <c:v>44.484998755000007</c:v>
                </c:pt>
                <c:pt idx="6854">
                  <c:v>44.469495516999999</c:v>
                </c:pt>
                <c:pt idx="6855">
                  <c:v>44.436558918999999</c:v>
                </c:pt>
                <c:pt idx="6856">
                  <c:v>44.450287690000003</c:v>
                </c:pt>
                <c:pt idx="6857">
                  <c:v>44.446116136000001</c:v>
                </c:pt>
                <c:pt idx="6858">
                  <c:v>44.477091481000002</c:v>
                </c:pt>
                <c:pt idx="6859">
                  <c:v>44.461837291000002</c:v>
                </c:pt>
                <c:pt idx="6860">
                  <c:v>44.447018935000003</c:v>
                </c:pt>
                <c:pt idx="6861">
                  <c:v>44.448637746999999</c:v>
                </c:pt>
                <c:pt idx="6862">
                  <c:v>44.458412881000001</c:v>
                </c:pt>
                <c:pt idx="6863">
                  <c:v>44.412432394</c:v>
                </c:pt>
                <c:pt idx="6864">
                  <c:v>44.428620514000002</c:v>
                </c:pt>
                <c:pt idx="6865">
                  <c:v>44.425258366000001</c:v>
                </c:pt>
                <c:pt idx="6866">
                  <c:v>44.394158497000006</c:v>
                </c:pt>
                <c:pt idx="6867">
                  <c:v>44.427313011999999</c:v>
                </c:pt>
                <c:pt idx="6868">
                  <c:v>44.443438870000001</c:v>
                </c:pt>
                <c:pt idx="6869">
                  <c:v>44.430644029</c:v>
                </c:pt>
                <c:pt idx="6870">
                  <c:v>44.425663068999995</c:v>
                </c:pt>
                <c:pt idx="6871">
                  <c:v>44.432107186000003</c:v>
                </c:pt>
                <c:pt idx="6872">
                  <c:v>44.475254752000005</c:v>
                </c:pt>
                <c:pt idx="6873">
                  <c:v>44.434815582999995</c:v>
                </c:pt>
                <c:pt idx="6874">
                  <c:v>44.47021153</c:v>
                </c:pt>
                <c:pt idx="6875">
                  <c:v>44.428527121000002</c:v>
                </c:pt>
                <c:pt idx="6876">
                  <c:v>44.398392313000002</c:v>
                </c:pt>
                <c:pt idx="6877">
                  <c:v>44.491442872</c:v>
                </c:pt>
                <c:pt idx="6878">
                  <c:v>44.487582627999998</c:v>
                </c:pt>
                <c:pt idx="6879">
                  <c:v>44.429461051000004</c:v>
                </c:pt>
                <c:pt idx="6880">
                  <c:v>44.490228763000005</c:v>
                </c:pt>
                <c:pt idx="6881">
                  <c:v>44.444310537999996</c:v>
                </c:pt>
                <c:pt idx="6882">
                  <c:v>44.445835957000007</c:v>
                </c:pt>
                <c:pt idx="6883">
                  <c:v>44.427655453</c:v>
                </c:pt>
                <c:pt idx="6884">
                  <c:v>44.451315013000006</c:v>
                </c:pt>
                <c:pt idx="6885">
                  <c:v>44.469028552000005</c:v>
                </c:pt>
                <c:pt idx="6886">
                  <c:v>44.450038642000003</c:v>
                </c:pt>
                <c:pt idx="6887">
                  <c:v>44.490197632000005</c:v>
                </c:pt>
                <c:pt idx="6888">
                  <c:v>44.464545688000001</c:v>
                </c:pt>
                <c:pt idx="6889">
                  <c:v>44.501342530000002</c:v>
                </c:pt>
                <c:pt idx="6890">
                  <c:v>44.495458771000003</c:v>
                </c:pt>
                <c:pt idx="6891">
                  <c:v>44.445555777999999</c:v>
                </c:pt>
                <c:pt idx="6892">
                  <c:v>44.491100431</c:v>
                </c:pt>
                <c:pt idx="6893">
                  <c:v>44.417382223000004</c:v>
                </c:pt>
                <c:pt idx="6894">
                  <c:v>44.424915925000001</c:v>
                </c:pt>
                <c:pt idx="6895">
                  <c:v>44.435126893000003</c:v>
                </c:pt>
                <c:pt idx="6896">
                  <c:v>44.470118137000007</c:v>
                </c:pt>
                <c:pt idx="6897">
                  <c:v>44.507319682000002</c:v>
                </c:pt>
                <c:pt idx="6898">
                  <c:v>44.482788454000001</c:v>
                </c:pt>
                <c:pt idx="6899">
                  <c:v>44.438987136999998</c:v>
                </c:pt>
                <c:pt idx="6900">
                  <c:v>44.481636607000006</c:v>
                </c:pt>
                <c:pt idx="6901">
                  <c:v>44.446489708000001</c:v>
                </c:pt>
                <c:pt idx="6902">
                  <c:v>44.493933351999999</c:v>
                </c:pt>
                <c:pt idx="6903">
                  <c:v>44.451719716000007</c:v>
                </c:pt>
                <c:pt idx="6904">
                  <c:v>44.463051399999998</c:v>
                </c:pt>
                <c:pt idx="6905">
                  <c:v>44.473511416000001</c:v>
                </c:pt>
                <c:pt idx="6906">
                  <c:v>44.468468194000003</c:v>
                </c:pt>
                <c:pt idx="6907">
                  <c:v>44.490010845999997</c:v>
                </c:pt>
                <c:pt idx="6908">
                  <c:v>44.449011319</c:v>
                </c:pt>
                <c:pt idx="6909">
                  <c:v>44.472297306999998</c:v>
                </c:pt>
                <c:pt idx="6910">
                  <c:v>44.474040643000002</c:v>
                </c:pt>
                <c:pt idx="6911">
                  <c:v>44.529796264000005</c:v>
                </c:pt>
                <c:pt idx="6912">
                  <c:v>44.467409740000001</c:v>
                </c:pt>
                <c:pt idx="6913">
                  <c:v>44.448482091999999</c:v>
                </c:pt>
                <c:pt idx="6914">
                  <c:v>44.503864141000001</c:v>
                </c:pt>
                <c:pt idx="6915">
                  <c:v>44.468374801000003</c:v>
                </c:pt>
                <c:pt idx="6916">
                  <c:v>44.472515223999999</c:v>
                </c:pt>
                <c:pt idx="6917">
                  <c:v>44.474040643000002</c:v>
                </c:pt>
                <c:pt idx="6918">
                  <c:v>44.493653173000006</c:v>
                </c:pt>
                <c:pt idx="6919">
                  <c:v>44.490353286999998</c:v>
                </c:pt>
                <c:pt idx="6920">
                  <c:v>44.516347672000002</c:v>
                </c:pt>
                <c:pt idx="6921">
                  <c:v>44.454272457999998</c:v>
                </c:pt>
                <c:pt idx="6922">
                  <c:v>44.509280935000007</c:v>
                </c:pt>
                <c:pt idx="6923">
                  <c:v>44.481294166000005</c:v>
                </c:pt>
                <c:pt idx="6924">
                  <c:v>44.574780558999997</c:v>
                </c:pt>
                <c:pt idx="6925">
                  <c:v>44.498696395000003</c:v>
                </c:pt>
                <c:pt idx="6926">
                  <c:v>44.45807044</c:v>
                </c:pt>
                <c:pt idx="6927">
                  <c:v>44.484625182999999</c:v>
                </c:pt>
                <c:pt idx="6928">
                  <c:v>44.530325490999999</c:v>
                </c:pt>
                <c:pt idx="6929">
                  <c:v>44.547042838000003</c:v>
                </c:pt>
                <c:pt idx="6930">
                  <c:v>44.532940494999998</c:v>
                </c:pt>
                <c:pt idx="6931">
                  <c:v>44.542093008999998</c:v>
                </c:pt>
                <c:pt idx="6932">
                  <c:v>44.500564255</c:v>
                </c:pt>
                <c:pt idx="6933">
                  <c:v>44.440886128000002</c:v>
                </c:pt>
                <c:pt idx="6934">
                  <c:v>44.543120332000001</c:v>
                </c:pt>
                <c:pt idx="6935">
                  <c:v>44.548194685000006</c:v>
                </c:pt>
                <c:pt idx="6936">
                  <c:v>44.501124613000002</c:v>
                </c:pt>
                <c:pt idx="6937">
                  <c:v>44.500626517000001</c:v>
                </c:pt>
                <c:pt idx="6938">
                  <c:v>44.510339389000002</c:v>
                </c:pt>
                <c:pt idx="6939">
                  <c:v>44.502774555999999</c:v>
                </c:pt>
                <c:pt idx="6940">
                  <c:v>44.527368045999999</c:v>
                </c:pt>
                <c:pt idx="6941">
                  <c:v>44.505202773999997</c:v>
                </c:pt>
                <c:pt idx="6942">
                  <c:v>44.500813303000001</c:v>
                </c:pt>
                <c:pt idx="6943">
                  <c:v>44.524441732</c:v>
                </c:pt>
                <c:pt idx="6944">
                  <c:v>44.497264369000007</c:v>
                </c:pt>
                <c:pt idx="6945">
                  <c:v>44.499101097999997</c:v>
                </c:pt>
                <c:pt idx="6946">
                  <c:v>44.521235238999999</c:v>
                </c:pt>
                <c:pt idx="6947">
                  <c:v>44.536800739</c:v>
                </c:pt>
                <c:pt idx="6948">
                  <c:v>44.473604809000001</c:v>
                </c:pt>
                <c:pt idx="6949">
                  <c:v>44.486243994999995</c:v>
                </c:pt>
                <c:pt idx="6950">
                  <c:v>44.557440592000006</c:v>
                </c:pt>
                <c:pt idx="6951">
                  <c:v>44.552303977000001</c:v>
                </c:pt>
                <c:pt idx="6952">
                  <c:v>44.519927736999996</c:v>
                </c:pt>
                <c:pt idx="6953">
                  <c:v>44.519709820000003</c:v>
                </c:pt>
                <c:pt idx="6954">
                  <c:v>44.601926790999997</c:v>
                </c:pt>
                <c:pt idx="6955">
                  <c:v>44.534216866000001</c:v>
                </c:pt>
                <c:pt idx="6956">
                  <c:v>44.541283603000004</c:v>
                </c:pt>
                <c:pt idx="6957">
                  <c:v>44.559744285999997</c:v>
                </c:pt>
                <c:pt idx="6958">
                  <c:v>44.517561780999998</c:v>
                </c:pt>
                <c:pt idx="6959">
                  <c:v>44.568211918000003</c:v>
                </c:pt>
                <c:pt idx="6960">
                  <c:v>44.585863195000002</c:v>
                </c:pt>
                <c:pt idx="6961">
                  <c:v>44.615032941999999</c:v>
                </c:pt>
                <c:pt idx="6962">
                  <c:v>44.533936687000001</c:v>
                </c:pt>
                <c:pt idx="6963">
                  <c:v>44.575185261999998</c:v>
                </c:pt>
                <c:pt idx="6964">
                  <c:v>44.522387086000002</c:v>
                </c:pt>
                <c:pt idx="6965">
                  <c:v>44.572009899999998</c:v>
                </c:pt>
                <c:pt idx="6966">
                  <c:v>44.542653367</c:v>
                </c:pt>
                <c:pt idx="6967">
                  <c:v>44.55488785</c:v>
                </c:pt>
                <c:pt idx="6968">
                  <c:v>44.603576734000001</c:v>
                </c:pt>
                <c:pt idx="6969">
                  <c:v>44.531072635000001</c:v>
                </c:pt>
                <c:pt idx="6970">
                  <c:v>44.559713155000004</c:v>
                </c:pt>
                <c:pt idx="6971">
                  <c:v>44.598875953000004</c:v>
                </c:pt>
                <c:pt idx="6972">
                  <c:v>44.586828256000004</c:v>
                </c:pt>
                <c:pt idx="6973">
                  <c:v>44.607997335999997</c:v>
                </c:pt>
                <c:pt idx="6974">
                  <c:v>44.582189737</c:v>
                </c:pt>
                <c:pt idx="6975">
                  <c:v>44.590719630999999</c:v>
                </c:pt>
                <c:pt idx="6976">
                  <c:v>44.556724578999997</c:v>
                </c:pt>
                <c:pt idx="6977">
                  <c:v>44.654382526000006</c:v>
                </c:pt>
                <c:pt idx="6978">
                  <c:v>44.577488955999996</c:v>
                </c:pt>
                <c:pt idx="6979">
                  <c:v>44.560491429999999</c:v>
                </c:pt>
                <c:pt idx="6980">
                  <c:v>44.554638801999999</c:v>
                </c:pt>
                <c:pt idx="6981">
                  <c:v>44.595856246000004</c:v>
                </c:pt>
                <c:pt idx="6982">
                  <c:v>44.570453350000001</c:v>
                </c:pt>
                <c:pt idx="6983">
                  <c:v>44.575558833999999</c:v>
                </c:pt>
                <c:pt idx="6984">
                  <c:v>44.602611672999998</c:v>
                </c:pt>
                <c:pt idx="6985">
                  <c:v>44.662196407000003</c:v>
                </c:pt>
                <c:pt idx="6986">
                  <c:v>44.544054261999996</c:v>
                </c:pt>
                <c:pt idx="6987">
                  <c:v>44.631470110000002</c:v>
                </c:pt>
                <c:pt idx="6988">
                  <c:v>44.588478199000001</c:v>
                </c:pt>
                <c:pt idx="6989">
                  <c:v>44.611546270000005</c:v>
                </c:pt>
                <c:pt idx="6990">
                  <c:v>44.582812357000002</c:v>
                </c:pt>
                <c:pt idx="6991">
                  <c:v>44.57605693</c:v>
                </c:pt>
                <c:pt idx="6992">
                  <c:v>44.573037223</c:v>
                </c:pt>
                <c:pt idx="6993">
                  <c:v>44.587015042000004</c:v>
                </c:pt>
                <c:pt idx="6994">
                  <c:v>44.611359483999998</c:v>
                </c:pt>
                <c:pt idx="6995">
                  <c:v>44.588229151</c:v>
                </c:pt>
                <c:pt idx="6996">
                  <c:v>44.576741811999995</c:v>
                </c:pt>
                <c:pt idx="6997">
                  <c:v>44.576399371000001</c:v>
                </c:pt>
                <c:pt idx="6998">
                  <c:v>44.613943356999997</c:v>
                </c:pt>
                <c:pt idx="6999">
                  <c:v>44.585925457000002</c:v>
                </c:pt>
                <c:pt idx="7000">
                  <c:v>44.572663650999999</c:v>
                </c:pt>
                <c:pt idx="7001">
                  <c:v>44.563978102000007</c:v>
                </c:pt>
                <c:pt idx="7002">
                  <c:v>44.578049313999998</c:v>
                </c:pt>
                <c:pt idx="7003">
                  <c:v>44.556568923999997</c:v>
                </c:pt>
                <c:pt idx="7004">
                  <c:v>44.563760185</c:v>
                </c:pt>
                <c:pt idx="7005">
                  <c:v>44.582314261</c:v>
                </c:pt>
                <c:pt idx="7006">
                  <c:v>44.524753042</c:v>
                </c:pt>
                <c:pt idx="7007">
                  <c:v>44.581660509999999</c:v>
                </c:pt>
                <c:pt idx="7008">
                  <c:v>44.580477532000003</c:v>
                </c:pt>
                <c:pt idx="7009">
                  <c:v>44.601210778000002</c:v>
                </c:pt>
                <c:pt idx="7010">
                  <c:v>44.548007899000005</c:v>
                </c:pt>
                <c:pt idx="7011">
                  <c:v>44.574936214000004</c:v>
                </c:pt>
                <c:pt idx="7012">
                  <c:v>44.602860720999999</c:v>
                </c:pt>
                <c:pt idx="7013">
                  <c:v>44.573441926000001</c:v>
                </c:pt>
                <c:pt idx="7014">
                  <c:v>44.577426694000003</c:v>
                </c:pt>
                <c:pt idx="7015">
                  <c:v>44.577084253000002</c:v>
                </c:pt>
                <c:pt idx="7016">
                  <c:v>44.563542267999999</c:v>
                </c:pt>
                <c:pt idx="7017">
                  <c:v>44.600432503</c:v>
                </c:pt>
                <c:pt idx="7018">
                  <c:v>44.591279989000007</c:v>
                </c:pt>
                <c:pt idx="7019">
                  <c:v>44.603421079</c:v>
                </c:pt>
                <c:pt idx="7020">
                  <c:v>44.555572732000002</c:v>
                </c:pt>
                <c:pt idx="7021">
                  <c:v>44.584337776000005</c:v>
                </c:pt>
                <c:pt idx="7022">
                  <c:v>44.686821028000004</c:v>
                </c:pt>
                <c:pt idx="7023">
                  <c:v>44.623874145999999</c:v>
                </c:pt>
                <c:pt idx="7024">
                  <c:v>44.659581402999997</c:v>
                </c:pt>
                <c:pt idx="7025">
                  <c:v>44.607623764000003</c:v>
                </c:pt>
                <c:pt idx="7026">
                  <c:v>44.668360345000004</c:v>
                </c:pt>
                <c:pt idx="7027">
                  <c:v>44.653666513000005</c:v>
                </c:pt>
                <c:pt idx="7028">
                  <c:v>44.639252859999999</c:v>
                </c:pt>
                <c:pt idx="7029">
                  <c:v>44.623282656999997</c:v>
                </c:pt>
                <c:pt idx="7030">
                  <c:v>44.621912893000001</c:v>
                </c:pt>
                <c:pt idx="7031">
                  <c:v>44.655690028000002</c:v>
                </c:pt>
                <c:pt idx="7032">
                  <c:v>44.624216587000006</c:v>
                </c:pt>
                <c:pt idx="7033">
                  <c:v>44.550093675999996</c:v>
                </c:pt>
                <c:pt idx="7034">
                  <c:v>44.615686693000001</c:v>
                </c:pt>
                <c:pt idx="7035">
                  <c:v>44.602985244999999</c:v>
                </c:pt>
                <c:pt idx="7036">
                  <c:v>44.596043031999997</c:v>
                </c:pt>
                <c:pt idx="7037">
                  <c:v>44.598938215000004</c:v>
                </c:pt>
                <c:pt idx="7038">
                  <c:v>44.601895660000004</c:v>
                </c:pt>
                <c:pt idx="7039">
                  <c:v>44.619453544000002</c:v>
                </c:pt>
                <c:pt idx="7040">
                  <c:v>44.589536653000003</c:v>
                </c:pt>
                <c:pt idx="7041">
                  <c:v>44.632466302000005</c:v>
                </c:pt>
                <c:pt idx="7042">
                  <c:v>44.619017710000001</c:v>
                </c:pt>
                <c:pt idx="7043">
                  <c:v>44.620698784000005</c:v>
                </c:pt>
                <c:pt idx="7044">
                  <c:v>44.637167083000001</c:v>
                </c:pt>
                <c:pt idx="7045">
                  <c:v>44.614690500999998</c:v>
                </c:pt>
                <c:pt idx="7046">
                  <c:v>44.624683552</c:v>
                </c:pt>
                <c:pt idx="7047">
                  <c:v>44.592618621999996</c:v>
                </c:pt>
                <c:pt idx="7048">
                  <c:v>44.675613867999999</c:v>
                </c:pt>
                <c:pt idx="7049">
                  <c:v>44.685326740000001</c:v>
                </c:pt>
                <c:pt idx="7050">
                  <c:v>44.642646139</c:v>
                </c:pt>
                <c:pt idx="7051">
                  <c:v>44.655503242000002</c:v>
                </c:pt>
                <c:pt idx="7052">
                  <c:v>44.573441926000001</c:v>
                </c:pt>
                <c:pt idx="7053">
                  <c:v>44.646568645000002</c:v>
                </c:pt>
                <c:pt idx="7054">
                  <c:v>44.653168417000003</c:v>
                </c:pt>
                <c:pt idx="7055">
                  <c:v>44.655845683000003</c:v>
                </c:pt>
                <c:pt idx="7056">
                  <c:v>44.634925651000003</c:v>
                </c:pt>
                <c:pt idx="7057">
                  <c:v>44.631470110000002</c:v>
                </c:pt>
                <c:pt idx="7058">
                  <c:v>44.651611867000007</c:v>
                </c:pt>
                <c:pt idx="7059">
                  <c:v>44.640653755000002</c:v>
                </c:pt>
                <c:pt idx="7060">
                  <c:v>44.603421079</c:v>
                </c:pt>
                <c:pt idx="7061">
                  <c:v>44.597288272</c:v>
                </c:pt>
                <c:pt idx="7062">
                  <c:v>44.617492290999998</c:v>
                </c:pt>
                <c:pt idx="7063">
                  <c:v>44.628948499000003</c:v>
                </c:pt>
                <c:pt idx="7064">
                  <c:v>44.633151183999999</c:v>
                </c:pt>
                <c:pt idx="7065">
                  <c:v>44.643331021000002</c:v>
                </c:pt>
                <c:pt idx="7066">
                  <c:v>44.592027132999995</c:v>
                </c:pt>
                <c:pt idx="7067">
                  <c:v>44.656873005999998</c:v>
                </c:pt>
                <c:pt idx="7068">
                  <c:v>44.661885097000003</c:v>
                </c:pt>
                <c:pt idx="7069">
                  <c:v>44.700176227000007</c:v>
                </c:pt>
                <c:pt idx="7070">
                  <c:v>44.674711068999997</c:v>
                </c:pt>
                <c:pt idx="7071">
                  <c:v>44.629757904999998</c:v>
                </c:pt>
                <c:pt idx="7072">
                  <c:v>44.678291133999998</c:v>
                </c:pt>
                <c:pt idx="7073">
                  <c:v>44.612231152</c:v>
                </c:pt>
                <c:pt idx="7074">
                  <c:v>44.628014569000001</c:v>
                </c:pt>
                <c:pt idx="7075">
                  <c:v>44.649899662000003</c:v>
                </c:pt>
                <c:pt idx="7076">
                  <c:v>44.708830645000006</c:v>
                </c:pt>
                <c:pt idx="7077">
                  <c:v>44.676765715000002</c:v>
                </c:pt>
                <c:pt idx="7078">
                  <c:v>44.668266952000003</c:v>
                </c:pt>
                <c:pt idx="7079">
                  <c:v>44.632186122999997</c:v>
                </c:pt>
                <c:pt idx="7080">
                  <c:v>44.628948499000003</c:v>
                </c:pt>
                <c:pt idx="7081">
                  <c:v>44.658242770000001</c:v>
                </c:pt>
                <c:pt idx="7082">
                  <c:v>44.698028188000002</c:v>
                </c:pt>
                <c:pt idx="7083">
                  <c:v>44.727882817000001</c:v>
                </c:pt>
                <c:pt idx="7084">
                  <c:v>44.682836260000002</c:v>
                </c:pt>
                <c:pt idx="7085">
                  <c:v>44.637229345000002</c:v>
                </c:pt>
                <c:pt idx="7086">
                  <c:v>44.693296276000005</c:v>
                </c:pt>
                <c:pt idx="7087">
                  <c:v>44.734762768000003</c:v>
                </c:pt>
                <c:pt idx="7088">
                  <c:v>44.711040946000004</c:v>
                </c:pt>
                <c:pt idx="7089">
                  <c:v>44.682742867000002</c:v>
                </c:pt>
                <c:pt idx="7090">
                  <c:v>44.643486676000002</c:v>
                </c:pt>
                <c:pt idx="7091">
                  <c:v>44.666554746999999</c:v>
                </c:pt>
                <c:pt idx="7092">
                  <c:v>44.680003338999995</c:v>
                </c:pt>
                <c:pt idx="7093">
                  <c:v>44.661636049000002</c:v>
                </c:pt>
                <c:pt idx="7094">
                  <c:v>44.734700505999996</c:v>
                </c:pt>
                <c:pt idx="7095">
                  <c:v>44.667955642000003</c:v>
                </c:pt>
                <c:pt idx="7096">
                  <c:v>44.712006006999999</c:v>
                </c:pt>
                <c:pt idx="7097">
                  <c:v>44.701265811999995</c:v>
                </c:pt>
                <c:pt idx="7098">
                  <c:v>44.673123388000008</c:v>
                </c:pt>
                <c:pt idx="7099">
                  <c:v>44.716737919000003</c:v>
                </c:pt>
                <c:pt idx="7100">
                  <c:v>44.706526951000001</c:v>
                </c:pt>
                <c:pt idx="7101">
                  <c:v>44.69995831</c:v>
                </c:pt>
                <c:pt idx="7102">
                  <c:v>44.716302084999995</c:v>
                </c:pt>
                <c:pt idx="7103">
                  <c:v>44.637571785999995</c:v>
                </c:pt>
                <c:pt idx="7104">
                  <c:v>44.741393671000004</c:v>
                </c:pt>
                <c:pt idx="7105">
                  <c:v>44.679816553000002</c:v>
                </c:pt>
                <c:pt idx="7106">
                  <c:v>44.639097205000006</c:v>
                </c:pt>
                <c:pt idx="7107">
                  <c:v>44.68190233</c:v>
                </c:pt>
                <c:pt idx="7108">
                  <c:v>44.693389669000005</c:v>
                </c:pt>
                <c:pt idx="7109">
                  <c:v>44.764274956000001</c:v>
                </c:pt>
                <c:pt idx="7110">
                  <c:v>44.706651475000001</c:v>
                </c:pt>
                <c:pt idx="7111">
                  <c:v>44.671442314000004</c:v>
                </c:pt>
                <c:pt idx="7112">
                  <c:v>44.706775999000001</c:v>
                </c:pt>
                <c:pt idx="7113">
                  <c:v>44.709671182000008</c:v>
                </c:pt>
                <c:pt idx="7114">
                  <c:v>44.731431750999995</c:v>
                </c:pt>
                <c:pt idx="7115">
                  <c:v>44.743697364999996</c:v>
                </c:pt>
                <c:pt idx="7116">
                  <c:v>44.747308560999997</c:v>
                </c:pt>
                <c:pt idx="7117">
                  <c:v>44.797740781000002</c:v>
                </c:pt>
                <c:pt idx="7118">
                  <c:v>44.702106348999997</c:v>
                </c:pt>
                <c:pt idx="7119">
                  <c:v>44.757799708</c:v>
                </c:pt>
                <c:pt idx="7120">
                  <c:v>44.697779140000002</c:v>
                </c:pt>
                <c:pt idx="7121">
                  <c:v>44.726388528999998</c:v>
                </c:pt>
                <c:pt idx="7122">
                  <c:v>44.737720212999996</c:v>
                </c:pt>
                <c:pt idx="7123">
                  <c:v>44.751729163</c:v>
                </c:pt>
                <c:pt idx="7124">
                  <c:v>44.748896242000001</c:v>
                </c:pt>
                <c:pt idx="7125">
                  <c:v>44.699024380000004</c:v>
                </c:pt>
                <c:pt idx="7126">
                  <c:v>44.784167664999998</c:v>
                </c:pt>
                <c:pt idx="7127">
                  <c:v>44.758328935000002</c:v>
                </c:pt>
                <c:pt idx="7128">
                  <c:v>44.750483922999997</c:v>
                </c:pt>
                <c:pt idx="7129">
                  <c:v>44.701110157000002</c:v>
                </c:pt>
                <c:pt idx="7130">
                  <c:v>44.706028855</c:v>
                </c:pt>
                <c:pt idx="7131">
                  <c:v>44.693078358999998</c:v>
                </c:pt>
                <c:pt idx="7132">
                  <c:v>44.724053704000006</c:v>
                </c:pt>
                <c:pt idx="7133">
                  <c:v>44.740459741000002</c:v>
                </c:pt>
                <c:pt idx="7134">
                  <c:v>44.690743533999999</c:v>
                </c:pt>
                <c:pt idx="7135">
                  <c:v>44.721158521</c:v>
                </c:pt>
                <c:pt idx="7136">
                  <c:v>44.798207746000003</c:v>
                </c:pt>
                <c:pt idx="7137">
                  <c:v>44.752102735000001</c:v>
                </c:pt>
                <c:pt idx="7138">
                  <c:v>44.763185370999999</c:v>
                </c:pt>
                <c:pt idx="7139">
                  <c:v>44.713220116000002</c:v>
                </c:pt>
                <c:pt idx="7140">
                  <c:v>44.747495347000005</c:v>
                </c:pt>
                <c:pt idx="7141">
                  <c:v>44.785537429000001</c:v>
                </c:pt>
                <c:pt idx="7142">
                  <c:v>44.730279904</c:v>
                </c:pt>
                <c:pt idx="7143">
                  <c:v>44.787405289000006</c:v>
                </c:pt>
                <c:pt idx="7144">
                  <c:v>44.691490678000001</c:v>
                </c:pt>
                <c:pt idx="7145">
                  <c:v>44.692518000999996</c:v>
                </c:pt>
                <c:pt idx="7146">
                  <c:v>44.761473166000002</c:v>
                </c:pt>
                <c:pt idx="7147">
                  <c:v>44.783794093000004</c:v>
                </c:pt>
                <c:pt idx="7148">
                  <c:v>44.765738113000005</c:v>
                </c:pt>
                <c:pt idx="7149">
                  <c:v>44.798270008000003</c:v>
                </c:pt>
                <c:pt idx="7150">
                  <c:v>44.719384054000002</c:v>
                </c:pt>
                <c:pt idx="7151">
                  <c:v>44.730030855999999</c:v>
                </c:pt>
                <c:pt idx="7152">
                  <c:v>44.767823890000003</c:v>
                </c:pt>
                <c:pt idx="7153">
                  <c:v>44.766672043</c:v>
                </c:pt>
                <c:pt idx="7154">
                  <c:v>44.796059707000005</c:v>
                </c:pt>
                <c:pt idx="7155">
                  <c:v>44.740802182000003</c:v>
                </c:pt>
                <c:pt idx="7156">
                  <c:v>44.744039806000004</c:v>
                </c:pt>
                <c:pt idx="7157">
                  <c:v>44.751729163</c:v>
                </c:pt>
                <c:pt idx="7158">
                  <c:v>44.740366348000002</c:v>
                </c:pt>
                <c:pt idx="7159">
                  <c:v>44.740957837000003</c:v>
                </c:pt>
                <c:pt idx="7160">
                  <c:v>44.744537901999998</c:v>
                </c:pt>
                <c:pt idx="7161">
                  <c:v>44.738373963999997</c:v>
                </c:pt>
                <c:pt idx="7162">
                  <c:v>44.773925566000003</c:v>
                </c:pt>
                <c:pt idx="7163">
                  <c:v>44.707523143000003</c:v>
                </c:pt>
                <c:pt idx="7164">
                  <c:v>44.694012289</c:v>
                </c:pt>
                <c:pt idx="7165">
                  <c:v>44.768446510000004</c:v>
                </c:pt>
                <c:pt idx="7166">
                  <c:v>44.666430222999999</c:v>
                </c:pt>
                <c:pt idx="7167">
                  <c:v>44.745191652999999</c:v>
                </c:pt>
                <c:pt idx="7168">
                  <c:v>44.759076078999996</c:v>
                </c:pt>
                <c:pt idx="7169">
                  <c:v>44.756492206000004</c:v>
                </c:pt>
                <c:pt idx="7170">
                  <c:v>44.767201270000001</c:v>
                </c:pt>
                <c:pt idx="7171">
                  <c:v>44.727976210000001</c:v>
                </c:pt>
                <c:pt idx="7172">
                  <c:v>44.769754012000007</c:v>
                </c:pt>
                <c:pt idx="7173">
                  <c:v>44.770314370000001</c:v>
                </c:pt>
                <c:pt idx="7174">
                  <c:v>44.734389196000002</c:v>
                </c:pt>
                <c:pt idx="7175">
                  <c:v>44.704845877000004</c:v>
                </c:pt>
                <c:pt idx="7176">
                  <c:v>44.753036665000003</c:v>
                </c:pt>
                <c:pt idx="7177">
                  <c:v>44.723119774000004</c:v>
                </c:pt>
                <c:pt idx="7178">
                  <c:v>44.690214307000005</c:v>
                </c:pt>
                <c:pt idx="7179">
                  <c:v>44.740366348000002</c:v>
                </c:pt>
                <c:pt idx="7180">
                  <c:v>44.739401287</c:v>
                </c:pt>
                <c:pt idx="7181">
                  <c:v>44.756149765000004</c:v>
                </c:pt>
                <c:pt idx="7182">
                  <c:v>44.753939463999998</c:v>
                </c:pt>
                <c:pt idx="7183">
                  <c:v>44.705468496999998</c:v>
                </c:pt>
                <c:pt idx="7184">
                  <c:v>44.729875200999999</c:v>
                </c:pt>
                <c:pt idx="7185">
                  <c:v>44.766205077999999</c:v>
                </c:pt>
                <c:pt idx="7186">
                  <c:v>44.722652809000003</c:v>
                </c:pt>
                <c:pt idx="7187">
                  <c:v>44.760850546000007</c:v>
                </c:pt>
                <c:pt idx="7188">
                  <c:v>44.788276957000001</c:v>
                </c:pt>
                <c:pt idx="7189">
                  <c:v>44.752445176000002</c:v>
                </c:pt>
                <c:pt idx="7190">
                  <c:v>44.723617869999998</c:v>
                </c:pt>
                <c:pt idx="7191">
                  <c:v>44.749581123999995</c:v>
                </c:pt>
                <c:pt idx="7192">
                  <c:v>44.765177755000003</c:v>
                </c:pt>
                <c:pt idx="7193">
                  <c:v>44.795935182999997</c:v>
                </c:pt>
                <c:pt idx="7194">
                  <c:v>44.833043334999999</c:v>
                </c:pt>
                <c:pt idx="7195">
                  <c:v>44.789989161999998</c:v>
                </c:pt>
                <c:pt idx="7196">
                  <c:v>44.787187371999998</c:v>
                </c:pt>
                <c:pt idx="7197">
                  <c:v>44.758017625000001</c:v>
                </c:pt>
                <c:pt idx="7198">
                  <c:v>44.766952222</c:v>
                </c:pt>
                <c:pt idx="7199">
                  <c:v>44.747993443000006</c:v>
                </c:pt>
                <c:pt idx="7200">
                  <c:v>44.802815133999999</c:v>
                </c:pt>
                <c:pt idx="7201">
                  <c:v>44.819781529000004</c:v>
                </c:pt>
                <c:pt idx="7202">
                  <c:v>44.757083695000006</c:v>
                </c:pt>
                <c:pt idx="7203">
                  <c:v>44.796713457999999</c:v>
                </c:pt>
                <c:pt idx="7204">
                  <c:v>44.802161382999998</c:v>
                </c:pt>
                <c:pt idx="7205">
                  <c:v>44.829245353000005</c:v>
                </c:pt>
                <c:pt idx="7206">
                  <c:v>44.809446037000001</c:v>
                </c:pt>
                <c:pt idx="7207">
                  <c:v>44.856796287999998</c:v>
                </c:pt>
                <c:pt idx="7208">
                  <c:v>44.801009536000002</c:v>
                </c:pt>
                <c:pt idx="7209">
                  <c:v>44.853745449999998</c:v>
                </c:pt>
                <c:pt idx="7210">
                  <c:v>44.826381301000005</c:v>
                </c:pt>
                <c:pt idx="7211">
                  <c:v>44.852936044000003</c:v>
                </c:pt>
                <c:pt idx="7212">
                  <c:v>44.801071798000002</c:v>
                </c:pt>
                <c:pt idx="7213">
                  <c:v>44.777536761999997</c:v>
                </c:pt>
                <c:pt idx="7214">
                  <c:v>44.914139590000005</c:v>
                </c:pt>
                <c:pt idx="7215">
                  <c:v>44.856889681000006</c:v>
                </c:pt>
                <c:pt idx="7216">
                  <c:v>44.869653391</c:v>
                </c:pt>
                <c:pt idx="7217">
                  <c:v>44.816108071000002</c:v>
                </c:pt>
                <c:pt idx="7218">
                  <c:v>44.913361315000003</c:v>
                </c:pt>
                <c:pt idx="7219">
                  <c:v>44.898823138000004</c:v>
                </c:pt>
                <c:pt idx="7220">
                  <c:v>44.778782002</c:v>
                </c:pt>
                <c:pt idx="7221">
                  <c:v>44.850788004999998</c:v>
                </c:pt>
                <c:pt idx="7222">
                  <c:v>44.836623400000001</c:v>
                </c:pt>
                <c:pt idx="7223">
                  <c:v>44.860718794</c:v>
                </c:pt>
                <c:pt idx="7224">
                  <c:v>44.879179477000001</c:v>
                </c:pt>
                <c:pt idx="7225">
                  <c:v>44.868439282000004</c:v>
                </c:pt>
                <c:pt idx="7226">
                  <c:v>44.844717460000005</c:v>
                </c:pt>
                <c:pt idx="7227">
                  <c:v>44.818754206000001</c:v>
                </c:pt>
                <c:pt idx="7228">
                  <c:v>44.852282293000002</c:v>
                </c:pt>
                <c:pt idx="7229">
                  <c:v>44.836685662000001</c:v>
                </c:pt>
                <c:pt idx="7230">
                  <c:v>44.830708510000001</c:v>
                </c:pt>
                <c:pt idx="7231">
                  <c:v>44.844935376999999</c:v>
                </c:pt>
                <c:pt idx="7232">
                  <c:v>44.945114935000007</c:v>
                </c:pt>
                <c:pt idx="7233">
                  <c:v>44.849822943999996</c:v>
                </c:pt>
                <c:pt idx="7234">
                  <c:v>44.800480309000001</c:v>
                </c:pt>
                <c:pt idx="7235">
                  <c:v>44.889514969000004</c:v>
                </c:pt>
                <c:pt idx="7236">
                  <c:v>44.893375213000006</c:v>
                </c:pt>
                <c:pt idx="7237">
                  <c:v>44.831299999000002</c:v>
                </c:pt>
                <c:pt idx="7238">
                  <c:v>44.885187760000001</c:v>
                </c:pt>
                <c:pt idx="7239">
                  <c:v>44.869964701000001</c:v>
                </c:pt>
                <c:pt idx="7240">
                  <c:v>44.859629208999998</c:v>
                </c:pt>
                <c:pt idx="7241">
                  <c:v>44.892441283000004</c:v>
                </c:pt>
                <c:pt idx="7242">
                  <c:v>44.921517637000001</c:v>
                </c:pt>
                <c:pt idx="7243">
                  <c:v>44.871303334000004</c:v>
                </c:pt>
                <c:pt idx="7244">
                  <c:v>44.799235068999998</c:v>
                </c:pt>
                <c:pt idx="7245">
                  <c:v>44.858383969000002</c:v>
                </c:pt>
                <c:pt idx="7246">
                  <c:v>44.833167859</c:v>
                </c:pt>
                <c:pt idx="7247">
                  <c:v>44.794938991000002</c:v>
                </c:pt>
                <c:pt idx="7248">
                  <c:v>44.857761349</c:v>
                </c:pt>
                <c:pt idx="7249">
                  <c:v>44.844530674000005</c:v>
                </c:pt>
                <c:pt idx="7250">
                  <c:v>44.904271062999996</c:v>
                </c:pt>
                <c:pt idx="7251">
                  <c:v>44.840608168000003</c:v>
                </c:pt>
                <c:pt idx="7252">
                  <c:v>44.902309809999998</c:v>
                </c:pt>
                <c:pt idx="7253">
                  <c:v>44.889577231000004</c:v>
                </c:pt>
                <c:pt idx="7254">
                  <c:v>44.855862357999996</c:v>
                </c:pt>
                <c:pt idx="7255">
                  <c:v>44.867878923999996</c:v>
                </c:pt>
                <c:pt idx="7256">
                  <c:v>44.912738695000002</c:v>
                </c:pt>
                <c:pt idx="7257">
                  <c:v>44.887709371</c:v>
                </c:pt>
                <c:pt idx="7258">
                  <c:v>44.895336466000003</c:v>
                </c:pt>
                <c:pt idx="7259">
                  <c:v>44.823019152999997</c:v>
                </c:pt>
                <c:pt idx="7260">
                  <c:v>44.896114740999998</c:v>
                </c:pt>
                <c:pt idx="7261">
                  <c:v>44.890013065000005</c:v>
                </c:pt>
                <c:pt idx="7262">
                  <c:v>44.869435473999999</c:v>
                </c:pt>
                <c:pt idx="7263">
                  <c:v>44.836405483</c:v>
                </c:pt>
                <c:pt idx="7264">
                  <c:v>44.916785724999997</c:v>
                </c:pt>
                <c:pt idx="7265">
                  <c:v>44.839705369000001</c:v>
                </c:pt>
                <c:pt idx="7266">
                  <c:v>44.909936905000002</c:v>
                </c:pt>
                <c:pt idx="7267">
                  <c:v>44.851690804</c:v>
                </c:pt>
                <c:pt idx="7268">
                  <c:v>44.922980793999997</c:v>
                </c:pt>
                <c:pt idx="7269">
                  <c:v>44.911898158</c:v>
                </c:pt>
                <c:pt idx="7270">
                  <c:v>44.910061428999995</c:v>
                </c:pt>
                <c:pt idx="7271">
                  <c:v>44.980043916999996</c:v>
                </c:pt>
                <c:pt idx="7272">
                  <c:v>44.917159297000005</c:v>
                </c:pt>
                <c:pt idx="7273">
                  <c:v>44.890635684999999</c:v>
                </c:pt>
                <c:pt idx="7274">
                  <c:v>44.915260306</c:v>
                </c:pt>
                <c:pt idx="7275">
                  <c:v>44.910528394000004</c:v>
                </c:pt>
                <c:pt idx="7276">
                  <c:v>44.929393779999998</c:v>
                </c:pt>
                <c:pt idx="7277">
                  <c:v>44.948165772999999</c:v>
                </c:pt>
                <c:pt idx="7278">
                  <c:v>44.894122357000001</c:v>
                </c:pt>
                <c:pt idx="7279">
                  <c:v>44.879335132000001</c:v>
                </c:pt>
                <c:pt idx="7280">
                  <c:v>44.906325709000001</c:v>
                </c:pt>
                <c:pt idx="7281">
                  <c:v>44.863925287000001</c:v>
                </c:pt>
                <c:pt idx="7282">
                  <c:v>44.904644635000004</c:v>
                </c:pt>
                <c:pt idx="7283">
                  <c:v>44.893593129999999</c:v>
                </c:pt>
                <c:pt idx="7284">
                  <c:v>44.988355894000001</c:v>
                </c:pt>
                <c:pt idx="7285">
                  <c:v>44.892223366000003</c:v>
                </c:pt>
                <c:pt idx="7286">
                  <c:v>44.863458322</c:v>
                </c:pt>
                <c:pt idx="7287">
                  <c:v>44.972292297999999</c:v>
                </c:pt>
                <c:pt idx="7288">
                  <c:v>44.925377881000003</c:v>
                </c:pt>
                <c:pt idx="7289">
                  <c:v>44.932942714000006</c:v>
                </c:pt>
                <c:pt idx="7290">
                  <c:v>44.927308003</c:v>
                </c:pt>
                <c:pt idx="7291">
                  <c:v>44.92098841</c:v>
                </c:pt>
                <c:pt idx="7292">
                  <c:v>44.956353225999997</c:v>
                </c:pt>
                <c:pt idx="7293">
                  <c:v>44.931230509000002</c:v>
                </c:pt>
                <c:pt idx="7294">
                  <c:v>44.916349891000003</c:v>
                </c:pt>
                <c:pt idx="7295">
                  <c:v>44.933876644000001</c:v>
                </c:pt>
                <c:pt idx="7296">
                  <c:v>44.954703283000001</c:v>
                </c:pt>
                <c:pt idx="7297">
                  <c:v>44.941877310999999</c:v>
                </c:pt>
                <c:pt idx="7298">
                  <c:v>44.927183479</c:v>
                </c:pt>
                <c:pt idx="7299">
                  <c:v>44.939978320000002</c:v>
                </c:pt>
                <c:pt idx="7300">
                  <c:v>44.931417295000003</c:v>
                </c:pt>
                <c:pt idx="7301">
                  <c:v>44.954983462000001</c:v>
                </c:pt>
                <c:pt idx="7302">
                  <c:v>44.946173389000002</c:v>
                </c:pt>
                <c:pt idx="7303">
                  <c:v>44.957473942</c:v>
                </c:pt>
                <c:pt idx="7304">
                  <c:v>44.928646636000003</c:v>
                </c:pt>
                <c:pt idx="7305">
                  <c:v>44.927494789000001</c:v>
                </c:pt>
                <c:pt idx="7306">
                  <c:v>44.920365789999998</c:v>
                </c:pt>
                <c:pt idx="7307">
                  <c:v>44.960026683999999</c:v>
                </c:pt>
                <c:pt idx="7308">
                  <c:v>44.969459377</c:v>
                </c:pt>
                <c:pt idx="7309">
                  <c:v>44.965038775000004</c:v>
                </c:pt>
                <c:pt idx="7310">
                  <c:v>44.952710899000003</c:v>
                </c:pt>
                <c:pt idx="7311">
                  <c:v>44.957038107999999</c:v>
                </c:pt>
                <c:pt idx="7312">
                  <c:v>44.959964421999999</c:v>
                </c:pt>
                <c:pt idx="7313">
                  <c:v>44.965412346999997</c:v>
                </c:pt>
                <c:pt idx="7314">
                  <c:v>44.974191289000004</c:v>
                </c:pt>
                <c:pt idx="7315">
                  <c:v>44.931137116000002</c:v>
                </c:pt>
                <c:pt idx="7316">
                  <c:v>44.961520972000002</c:v>
                </c:pt>
                <c:pt idx="7317">
                  <c:v>44.941161298000004</c:v>
                </c:pt>
                <c:pt idx="7318">
                  <c:v>44.962610557000005</c:v>
                </c:pt>
                <c:pt idx="7319">
                  <c:v>44.957193762999999</c:v>
                </c:pt>
                <c:pt idx="7320">
                  <c:v>44.979421297000002</c:v>
                </c:pt>
                <c:pt idx="7321">
                  <c:v>45.012389026000001</c:v>
                </c:pt>
                <c:pt idx="7322">
                  <c:v>44.942313145</c:v>
                </c:pt>
                <c:pt idx="7323">
                  <c:v>45.009244795000001</c:v>
                </c:pt>
                <c:pt idx="7324">
                  <c:v>45.012420157000001</c:v>
                </c:pt>
                <c:pt idx="7325">
                  <c:v>44.984277733000006</c:v>
                </c:pt>
                <c:pt idx="7326">
                  <c:v>44.933565334000001</c:v>
                </c:pt>
                <c:pt idx="7327">
                  <c:v>44.982721183000002</c:v>
                </c:pt>
                <c:pt idx="7328">
                  <c:v>44.971545153999998</c:v>
                </c:pt>
                <c:pt idx="7329">
                  <c:v>44.989196430999996</c:v>
                </c:pt>
                <c:pt idx="7330">
                  <c:v>44.983686244000005</c:v>
                </c:pt>
                <c:pt idx="7331">
                  <c:v>45.01500403</c:v>
                </c:pt>
                <c:pt idx="7332">
                  <c:v>45.002769547</c:v>
                </c:pt>
                <c:pt idx="7333">
                  <c:v>44.983873030000005</c:v>
                </c:pt>
                <c:pt idx="7334">
                  <c:v>45.010832476000004</c:v>
                </c:pt>
                <c:pt idx="7335">
                  <c:v>44.923976986</c:v>
                </c:pt>
                <c:pt idx="7336">
                  <c:v>44.947076188000004</c:v>
                </c:pt>
                <c:pt idx="7337">
                  <c:v>45.024063151</c:v>
                </c:pt>
                <c:pt idx="7338">
                  <c:v>45.006069433</c:v>
                </c:pt>
                <c:pt idx="7339">
                  <c:v>44.979327904000002</c:v>
                </c:pt>
                <c:pt idx="7340">
                  <c:v>45.023814102999999</c:v>
                </c:pt>
                <c:pt idx="7341">
                  <c:v>45.012015454</c:v>
                </c:pt>
                <c:pt idx="7342">
                  <c:v>44.987172915999999</c:v>
                </c:pt>
                <c:pt idx="7343">
                  <c:v>44.988106846000001</c:v>
                </c:pt>
                <c:pt idx="7344">
                  <c:v>45.003796870000002</c:v>
                </c:pt>
                <c:pt idx="7345">
                  <c:v>45.030445006000001</c:v>
                </c:pt>
                <c:pt idx="7346">
                  <c:v>44.929051338999997</c:v>
                </c:pt>
                <c:pt idx="7347">
                  <c:v>45.065778691000006</c:v>
                </c:pt>
                <c:pt idx="7348">
                  <c:v>44.934250216000002</c:v>
                </c:pt>
                <c:pt idx="7349">
                  <c:v>44.932787058999999</c:v>
                </c:pt>
                <c:pt idx="7350">
                  <c:v>45.019206714999996</c:v>
                </c:pt>
                <c:pt idx="7351">
                  <c:v>44.942250883</c:v>
                </c:pt>
                <c:pt idx="7352">
                  <c:v>45.037418350000003</c:v>
                </c:pt>
                <c:pt idx="7353">
                  <c:v>45.051365038</c:v>
                </c:pt>
                <c:pt idx="7354">
                  <c:v>45.023565054999999</c:v>
                </c:pt>
                <c:pt idx="7355">
                  <c:v>45.001430914000004</c:v>
                </c:pt>
                <c:pt idx="7356">
                  <c:v>45.093049446999999</c:v>
                </c:pt>
                <c:pt idx="7357">
                  <c:v>45.028701669999997</c:v>
                </c:pt>
                <c:pt idx="7358">
                  <c:v>45.058182727000002</c:v>
                </c:pt>
                <c:pt idx="7359">
                  <c:v>44.972479084</c:v>
                </c:pt>
                <c:pt idx="7360">
                  <c:v>45.024094282000007</c:v>
                </c:pt>
                <c:pt idx="7361">
                  <c:v>45.025277260000003</c:v>
                </c:pt>
                <c:pt idx="7362">
                  <c:v>45.011486226999999</c:v>
                </c:pt>
                <c:pt idx="7363">
                  <c:v>45.081406453000007</c:v>
                </c:pt>
                <c:pt idx="7364">
                  <c:v>44.983966422999998</c:v>
                </c:pt>
                <c:pt idx="7365">
                  <c:v>45.008684436999999</c:v>
                </c:pt>
                <c:pt idx="7366">
                  <c:v>45.058743085000003</c:v>
                </c:pt>
                <c:pt idx="7367">
                  <c:v>45.034741083999997</c:v>
                </c:pt>
                <c:pt idx="7368">
                  <c:v>45.041807820999999</c:v>
                </c:pt>
                <c:pt idx="7369">
                  <c:v>45.006567529000002</c:v>
                </c:pt>
                <c:pt idx="7370">
                  <c:v>45.015066292</c:v>
                </c:pt>
                <c:pt idx="7371">
                  <c:v>45.014568195999999</c:v>
                </c:pt>
                <c:pt idx="7372">
                  <c:v>45.053855518000006</c:v>
                </c:pt>
                <c:pt idx="7373">
                  <c:v>45.027176251</c:v>
                </c:pt>
                <c:pt idx="7374">
                  <c:v>45.043208716000002</c:v>
                </c:pt>
                <c:pt idx="7375">
                  <c:v>45.029012979999997</c:v>
                </c:pt>
                <c:pt idx="7376">
                  <c:v>45.040500319000003</c:v>
                </c:pt>
                <c:pt idx="7377">
                  <c:v>45.002053533999998</c:v>
                </c:pt>
                <c:pt idx="7378">
                  <c:v>45.003018595</c:v>
                </c:pt>
                <c:pt idx="7379">
                  <c:v>45.031161019000002</c:v>
                </c:pt>
                <c:pt idx="7380">
                  <c:v>44.976339328000002</c:v>
                </c:pt>
                <c:pt idx="7381">
                  <c:v>45.012544681000001</c:v>
                </c:pt>
                <c:pt idx="7382">
                  <c:v>45.036235372</c:v>
                </c:pt>
                <c:pt idx="7383">
                  <c:v>44.958158824000002</c:v>
                </c:pt>
                <c:pt idx="7384">
                  <c:v>45.046695388000003</c:v>
                </c:pt>
                <c:pt idx="7385">
                  <c:v>45.037760790999997</c:v>
                </c:pt>
                <c:pt idx="7386">
                  <c:v>45.030911971000002</c:v>
                </c:pt>
                <c:pt idx="7387">
                  <c:v>45.074184061000004</c:v>
                </c:pt>
                <c:pt idx="7388">
                  <c:v>45.036422158000001</c:v>
                </c:pt>
                <c:pt idx="7389">
                  <c:v>45.099836005</c:v>
                </c:pt>
                <c:pt idx="7390">
                  <c:v>45.010147594000003</c:v>
                </c:pt>
                <c:pt idx="7391">
                  <c:v>45.081935680000001</c:v>
                </c:pt>
                <c:pt idx="7392">
                  <c:v>45.082153596999994</c:v>
                </c:pt>
                <c:pt idx="7393">
                  <c:v>45.032873223999999</c:v>
                </c:pt>
                <c:pt idx="7394">
                  <c:v>45.042928537000002</c:v>
                </c:pt>
                <c:pt idx="7395">
                  <c:v>45.095290879000004</c:v>
                </c:pt>
                <c:pt idx="7396">
                  <c:v>45.058027072000002</c:v>
                </c:pt>
                <c:pt idx="7397">
                  <c:v>45.033838284999995</c:v>
                </c:pt>
                <c:pt idx="7398">
                  <c:v>45.078137698000006</c:v>
                </c:pt>
                <c:pt idx="7399">
                  <c:v>45.085827055000003</c:v>
                </c:pt>
                <c:pt idx="7400">
                  <c:v>45.023689579000006</c:v>
                </c:pt>
                <c:pt idx="7401">
                  <c:v>45.078915973000001</c:v>
                </c:pt>
                <c:pt idx="7402">
                  <c:v>45.050742418000006</c:v>
                </c:pt>
                <c:pt idx="7403">
                  <c:v>45.023689579000006</c:v>
                </c:pt>
                <c:pt idx="7404">
                  <c:v>45.017556772000006</c:v>
                </c:pt>
                <c:pt idx="7405">
                  <c:v>45.060517552</c:v>
                </c:pt>
                <c:pt idx="7406">
                  <c:v>45.037698528999996</c:v>
                </c:pt>
                <c:pt idx="7407">
                  <c:v>45.064657974999996</c:v>
                </c:pt>
                <c:pt idx="7408">
                  <c:v>45.088410928000002</c:v>
                </c:pt>
                <c:pt idx="7409">
                  <c:v>45.039566389000001</c:v>
                </c:pt>
                <c:pt idx="7410">
                  <c:v>45.057840286000001</c:v>
                </c:pt>
                <c:pt idx="7411">
                  <c:v>45.124585149999994</c:v>
                </c:pt>
                <c:pt idx="7412">
                  <c:v>45.102855712</c:v>
                </c:pt>
                <c:pt idx="7413">
                  <c:v>45.091835338000003</c:v>
                </c:pt>
                <c:pt idx="7414">
                  <c:v>45.102949105</c:v>
                </c:pt>
                <c:pt idx="7415">
                  <c:v>45.094107901000001</c:v>
                </c:pt>
                <c:pt idx="7416">
                  <c:v>45.036640075000001</c:v>
                </c:pt>
                <c:pt idx="7417">
                  <c:v>45.018490702000001</c:v>
                </c:pt>
                <c:pt idx="7418">
                  <c:v>45.060486421</c:v>
                </c:pt>
                <c:pt idx="7419">
                  <c:v>45.098902075000005</c:v>
                </c:pt>
                <c:pt idx="7420">
                  <c:v>45.058369512999995</c:v>
                </c:pt>
                <c:pt idx="7421">
                  <c:v>45.076083052000001</c:v>
                </c:pt>
                <c:pt idx="7422">
                  <c:v>45.081375322</c:v>
                </c:pt>
                <c:pt idx="7423">
                  <c:v>44.954080662999999</c:v>
                </c:pt>
                <c:pt idx="7424">
                  <c:v>45.060143980000007</c:v>
                </c:pt>
                <c:pt idx="7425">
                  <c:v>45.107369707000004</c:v>
                </c:pt>
                <c:pt idx="7426">
                  <c:v>45.061576006000003</c:v>
                </c:pt>
                <c:pt idx="7427">
                  <c:v>45.015190816000008</c:v>
                </c:pt>
                <c:pt idx="7428">
                  <c:v>45.093236232999999</c:v>
                </c:pt>
                <c:pt idx="7429">
                  <c:v>45.086854377999998</c:v>
                </c:pt>
                <c:pt idx="7430">
                  <c:v>45.053513077000005</c:v>
                </c:pt>
                <c:pt idx="7431">
                  <c:v>45.090154264000006</c:v>
                </c:pt>
                <c:pt idx="7432">
                  <c:v>45.085795924000003</c:v>
                </c:pt>
                <c:pt idx="7433">
                  <c:v>45.108801733000007</c:v>
                </c:pt>
                <c:pt idx="7434">
                  <c:v>45.091648552000002</c:v>
                </c:pt>
                <c:pt idx="7435">
                  <c:v>45.076612279000003</c:v>
                </c:pt>
                <c:pt idx="7436">
                  <c:v>45.049279261000002</c:v>
                </c:pt>
                <c:pt idx="7437">
                  <c:v>45.078915973000001</c:v>
                </c:pt>
                <c:pt idx="7438">
                  <c:v>45.075242514999999</c:v>
                </c:pt>
                <c:pt idx="7439">
                  <c:v>45.093298494999999</c:v>
                </c:pt>
                <c:pt idx="7440">
                  <c:v>45.016000222000002</c:v>
                </c:pt>
                <c:pt idx="7441">
                  <c:v>45.091679683000002</c:v>
                </c:pt>
                <c:pt idx="7442">
                  <c:v>45.067179586000002</c:v>
                </c:pt>
                <c:pt idx="7443">
                  <c:v>45.065872084000006</c:v>
                </c:pt>
                <c:pt idx="7444">
                  <c:v>45.077172636999997</c:v>
                </c:pt>
                <c:pt idx="7445">
                  <c:v>45.064844761000003</c:v>
                </c:pt>
                <c:pt idx="7446">
                  <c:v>45.115961863000003</c:v>
                </c:pt>
                <c:pt idx="7447">
                  <c:v>45.099929398</c:v>
                </c:pt>
                <c:pt idx="7448">
                  <c:v>45.110140366000003</c:v>
                </c:pt>
                <c:pt idx="7449">
                  <c:v>45.116615614000004</c:v>
                </c:pt>
                <c:pt idx="7450">
                  <c:v>45.114996802</c:v>
                </c:pt>
                <c:pt idx="7451">
                  <c:v>45.103727380000002</c:v>
                </c:pt>
                <c:pt idx="7452">
                  <c:v>45.120475858000006</c:v>
                </c:pt>
                <c:pt idx="7453">
                  <c:v>45.138376183000005</c:v>
                </c:pt>
                <c:pt idx="7454">
                  <c:v>45.077515077999998</c:v>
                </c:pt>
                <c:pt idx="7455">
                  <c:v>45.107930064999998</c:v>
                </c:pt>
                <c:pt idx="7456">
                  <c:v>45.147840006999999</c:v>
                </c:pt>
                <c:pt idx="7457">
                  <c:v>45.054945103000001</c:v>
                </c:pt>
                <c:pt idx="7458">
                  <c:v>45.064004224000001</c:v>
                </c:pt>
                <c:pt idx="7459">
                  <c:v>45.024965950000002</c:v>
                </c:pt>
                <c:pt idx="7460">
                  <c:v>45.073592572000003</c:v>
                </c:pt>
                <c:pt idx="7461">
                  <c:v>45.065062678000004</c:v>
                </c:pt>
                <c:pt idx="7462">
                  <c:v>45.068238040000004</c:v>
                </c:pt>
                <c:pt idx="7463">
                  <c:v>45.116397697000004</c:v>
                </c:pt>
                <c:pt idx="7464">
                  <c:v>45.131091529000003</c:v>
                </c:pt>
                <c:pt idx="7465">
                  <c:v>45.130562302000001</c:v>
                </c:pt>
                <c:pt idx="7466">
                  <c:v>45.049808488000004</c:v>
                </c:pt>
                <c:pt idx="7467">
                  <c:v>45.126826582</c:v>
                </c:pt>
                <c:pt idx="7468">
                  <c:v>45.115308112000001</c:v>
                </c:pt>
                <c:pt idx="7469">
                  <c:v>45.114374181999999</c:v>
                </c:pt>
                <c:pt idx="7470">
                  <c:v>45.110949771999998</c:v>
                </c:pt>
                <c:pt idx="7471">
                  <c:v>45.048594379000001</c:v>
                </c:pt>
                <c:pt idx="7472">
                  <c:v>45.150455010999998</c:v>
                </c:pt>
                <c:pt idx="7473">
                  <c:v>45.154937875000002</c:v>
                </c:pt>
                <c:pt idx="7474">
                  <c:v>45.084581815</c:v>
                </c:pt>
                <c:pt idx="7475">
                  <c:v>45.139092196</c:v>
                </c:pt>
                <c:pt idx="7476">
                  <c:v>45.144446728000005</c:v>
                </c:pt>
                <c:pt idx="7477">
                  <c:v>45.075865135000001</c:v>
                </c:pt>
                <c:pt idx="7478">
                  <c:v>45.181710535000001</c:v>
                </c:pt>
                <c:pt idx="7479">
                  <c:v>45.125674734999997</c:v>
                </c:pt>
                <c:pt idx="7480">
                  <c:v>45.222865716999998</c:v>
                </c:pt>
                <c:pt idx="7481">
                  <c:v>45.094823914000003</c:v>
                </c:pt>
                <c:pt idx="7482">
                  <c:v>45.130001944</c:v>
                </c:pt>
                <c:pt idx="7483">
                  <c:v>45.129161407000005</c:v>
                </c:pt>
                <c:pt idx="7484">
                  <c:v>45.131651887000004</c:v>
                </c:pt>
                <c:pt idx="7485">
                  <c:v>45.142827916000002</c:v>
                </c:pt>
                <c:pt idx="7486">
                  <c:v>45.193197873999999</c:v>
                </c:pt>
                <c:pt idx="7487">
                  <c:v>45.150486142000005</c:v>
                </c:pt>
                <c:pt idx="7488">
                  <c:v>45.153536979999998</c:v>
                </c:pt>
                <c:pt idx="7489">
                  <c:v>45.154875613000002</c:v>
                </c:pt>
                <c:pt idx="7490">
                  <c:v>45.179282316999995</c:v>
                </c:pt>
                <c:pt idx="7491">
                  <c:v>45.157397224</c:v>
                </c:pt>
                <c:pt idx="7492">
                  <c:v>45.104692441000005</c:v>
                </c:pt>
                <c:pt idx="7493">
                  <c:v>45.163218721</c:v>
                </c:pt>
                <c:pt idx="7494">
                  <c:v>45.141644938000006</c:v>
                </c:pt>
                <c:pt idx="7495">
                  <c:v>45.187282984000007</c:v>
                </c:pt>
                <c:pt idx="7496">
                  <c:v>45.203004139000001</c:v>
                </c:pt>
                <c:pt idx="7497">
                  <c:v>45.185415123999995</c:v>
                </c:pt>
                <c:pt idx="7498">
                  <c:v>45.203159794000001</c:v>
                </c:pt>
                <c:pt idx="7499">
                  <c:v>45.172962724000001</c:v>
                </c:pt>
                <c:pt idx="7500">
                  <c:v>45.084363897999999</c:v>
                </c:pt>
                <c:pt idx="7501">
                  <c:v>45.149209771000002</c:v>
                </c:pt>
                <c:pt idx="7502">
                  <c:v>45.141115710999998</c:v>
                </c:pt>
                <c:pt idx="7503">
                  <c:v>45.194505376000002</c:v>
                </c:pt>
                <c:pt idx="7504">
                  <c:v>45.19058287</c:v>
                </c:pt>
                <c:pt idx="7505">
                  <c:v>45.135792309999999</c:v>
                </c:pt>
                <c:pt idx="7506">
                  <c:v>45.174394749999998</c:v>
                </c:pt>
                <c:pt idx="7507">
                  <c:v>45.229963585000007</c:v>
                </c:pt>
                <c:pt idx="7508">
                  <c:v>45.158517939999996</c:v>
                </c:pt>
                <c:pt idx="7509">
                  <c:v>45.236625619000002</c:v>
                </c:pt>
                <c:pt idx="7510">
                  <c:v>45.126235092999998</c:v>
                </c:pt>
                <c:pt idx="7511">
                  <c:v>45.162129135999997</c:v>
                </c:pt>
                <c:pt idx="7512">
                  <c:v>45.184730242000001</c:v>
                </c:pt>
                <c:pt idx="7513">
                  <c:v>45.176013562000001</c:v>
                </c:pt>
                <c:pt idx="7514">
                  <c:v>45.206304025000001</c:v>
                </c:pt>
                <c:pt idx="7515">
                  <c:v>45.176947492000004</c:v>
                </c:pt>
                <c:pt idx="7516">
                  <c:v>45.113876085999998</c:v>
                </c:pt>
                <c:pt idx="7517">
                  <c:v>45.193478053</c:v>
                </c:pt>
                <c:pt idx="7518">
                  <c:v>45.078884842000001</c:v>
                </c:pt>
                <c:pt idx="7519">
                  <c:v>45.137504514999996</c:v>
                </c:pt>
                <c:pt idx="7520">
                  <c:v>45.188715010000003</c:v>
                </c:pt>
                <c:pt idx="7521">
                  <c:v>45.147092862999997</c:v>
                </c:pt>
                <c:pt idx="7522">
                  <c:v>45.135045166000005</c:v>
                </c:pt>
                <c:pt idx="7523">
                  <c:v>45.181150177000006</c:v>
                </c:pt>
                <c:pt idx="7524">
                  <c:v>45.274325260000005</c:v>
                </c:pt>
                <c:pt idx="7525">
                  <c:v>45.172931593000001</c:v>
                </c:pt>
                <c:pt idx="7526">
                  <c:v>45.163125328</c:v>
                </c:pt>
                <c:pt idx="7527">
                  <c:v>45.191734717000003</c:v>
                </c:pt>
                <c:pt idx="7528">
                  <c:v>45.217480053999999</c:v>
                </c:pt>
                <c:pt idx="7529">
                  <c:v>45.220126189000005</c:v>
                </c:pt>
                <c:pt idx="7530">
                  <c:v>45.195065733999996</c:v>
                </c:pt>
                <c:pt idx="7531">
                  <c:v>45.209168077000001</c:v>
                </c:pt>
                <c:pt idx="7532">
                  <c:v>45.232858768</c:v>
                </c:pt>
                <c:pt idx="7533">
                  <c:v>45.239769850000002</c:v>
                </c:pt>
                <c:pt idx="7534">
                  <c:v>45.194505376000002</c:v>
                </c:pt>
                <c:pt idx="7535">
                  <c:v>45.230959776999995</c:v>
                </c:pt>
                <c:pt idx="7536">
                  <c:v>45.195719484999998</c:v>
                </c:pt>
                <c:pt idx="7537">
                  <c:v>45.183889704999999</c:v>
                </c:pt>
                <c:pt idx="7538">
                  <c:v>45.212530225000002</c:v>
                </c:pt>
                <c:pt idx="7539">
                  <c:v>45.209261470000001</c:v>
                </c:pt>
                <c:pt idx="7540">
                  <c:v>45.219908272000005</c:v>
                </c:pt>
                <c:pt idx="7541">
                  <c:v>45.256051362999997</c:v>
                </c:pt>
                <c:pt idx="7542">
                  <c:v>45.189524415999998</c:v>
                </c:pt>
                <c:pt idx="7543">
                  <c:v>45.245342299000001</c:v>
                </c:pt>
                <c:pt idx="7544">
                  <c:v>45.188932926999996</c:v>
                </c:pt>
                <c:pt idx="7545">
                  <c:v>45.156805734999999</c:v>
                </c:pt>
                <c:pt idx="7546">
                  <c:v>45.261312502000003</c:v>
                </c:pt>
                <c:pt idx="7547">
                  <c:v>45.218382853000001</c:v>
                </c:pt>
                <c:pt idx="7548">
                  <c:v>45.229745668</c:v>
                </c:pt>
                <c:pt idx="7549">
                  <c:v>45.225854293000005</c:v>
                </c:pt>
                <c:pt idx="7550">
                  <c:v>45.229776799</c:v>
                </c:pt>
                <c:pt idx="7551">
                  <c:v>45.235598296000006</c:v>
                </c:pt>
                <c:pt idx="7552">
                  <c:v>45.220624285</c:v>
                </c:pt>
                <c:pt idx="7553">
                  <c:v>45.226041079000005</c:v>
                </c:pt>
                <c:pt idx="7554">
                  <c:v>45.174114571000004</c:v>
                </c:pt>
                <c:pt idx="7555">
                  <c:v>45.254557075000001</c:v>
                </c:pt>
                <c:pt idx="7556">
                  <c:v>45.255086302000002</c:v>
                </c:pt>
                <c:pt idx="7557">
                  <c:v>45.198801454000005</c:v>
                </c:pt>
                <c:pt idx="7558">
                  <c:v>45.202194732999999</c:v>
                </c:pt>
                <c:pt idx="7559">
                  <c:v>45.201634374999998</c:v>
                </c:pt>
                <c:pt idx="7560">
                  <c:v>45.234477579999997</c:v>
                </c:pt>
                <c:pt idx="7561">
                  <c:v>45.200451397000002</c:v>
                </c:pt>
                <c:pt idx="7562">
                  <c:v>45.277158180999997</c:v>
                </c:pt>
                <c:pt idx="7563">
                  <c:v>45.252907132000004</c:v>
                </c:pt>
                <c:pt idx="7564">
                  <c:v>45.287960638000001</c:v>
                </c:pt>
                <c:pt idx="7565">
                  <c:v>45.235349248000006</c:v>
                </c:pt>
                <c:pt idx="7566">
                  <c:v>45.210537840999997</c:v>
                </c:pt>
                <c:pt idx="7567">
                  <c:v>45.249482722000003</c:v>
                </c:pt>
                <c:pt idx="7568">
                  <c:v>45.249918555999997</c:v>
                </c:pt>
                <c:pt idx="7569">
                  <c:v>45.272239483</c:v>
                </c:pt>
                <c:pt idx="7570">
                  <c:v>45.188061259000001</c:v>
                </c:pt>
                <c:pt idx="7571">
                  <c:v>45.158268891999995</c:v>
                </c:pt>
                <c:pt idx="7572">
                  <c:v>45.225076017999996</c:v>
                </c:pt>
                <c:pt idx="7573">
                  <c:v>45.276099727000002</c:v>
                </c:pt>
                <c:pt idx="7574">
                  <c:v>45.229403226999999</c:v>
                </c:pt>
                <c:pt idx="7575">
                  <c:v>45.255148563999995</c:v>
                </c:pt>
                <c:pt idx="7576">
                  <c:v>45.202568305000007</c:v>
                </c:pt>
                <c:pt idx="7577">
                  <c:v>45.232018230999998</c:v>
                </c:pt>
                <c:pt idx="7578">
                  <c:v>45.211783081</c:v>
                </c:pt>
                <c:pt idx="7579">
                  <c:v>45.331388383000004</c:v>
                </c:pt>
                <c:pt idx="7580">
                  <c:v>45.224360005000001</c:v>
                </c:pt>
                <c:pt idx="7581">
                  <c:v>45.253560882999999</c:v>
                </c:pt>
                <c:pt idx="7582">
                  <c:v>45.212000998000001</c:v>
                </c:pt>
                <c:pt idx="7583">
                  <c:v>45.217448923000006</c:v>
                </c:pt>
                <c:pt idx="7584">
                  <c:v>45.276566692000003</c:v>
                </c:pt>
                <c:pt idx="7585">
                  <c:v>45.238337823999998</c:v>
                </c:pt>
                <c:pt idx="7586">
                  <c:v>45.241077352000005</c:v>
                </c:pt>
                <c:pt idx="7587">
                  <c:v>45.274107343000004</c:v>
                </c:pt>
                <c:pt idx="7588">
                  <c:v>45.299230059999999</c:v>
                </c:pt>
                <c:pt idx="7589">
                  <c:v>45.230555074000002</c:v>
                </c:pt>
                <c:pt idx="7590">
                  <c:v>45.235349248000006</c:v>
                </c:pt>
                <c:pt idx="7591">
                  <c:v>45.287493673</c:v>
                </c:pt>
                <c:pt idx="7592">
                  <c:v>45.304148758000004</c:v>
                </c:pt>
                <c:pt idx="7593">
                  <c:v>45.287649328000001</c:v>
                </c:pt>
                <c:pt idx="7594">
                  <c:v>45.267445309000003</c:v>
                </c:pt>
                <c:pt idx="7595">
                  <c:v>45.339949408000003</c:v>
                </c:pt>
                <c:pt idx="7596">
                  <c:v>45.268130191000004</c:v>
                </c:pt>
                <c:pt idx="7597">
                  <c:v>45.305425129000007</c:v>
                </c:pt>
                <c:pt idx="7598">
                  <c:v>45.365507959000006</c:v>
                </c:pt>
                <c:pt idx="7599">
                  <c:v>45.344868106</c:v>
                </c:pt>
                <c:pt idx="7600">
                  <c:v>45.322080214000003</c:v>
                </c:pt>
                <c:pt idx="7601">
                  <c:v>45.327061174000001</c:v>
                </c:pt>
                <c:pt idx="7602">
                  <c:v>45.308102395000006</c:v>
                </c:pt>
                <c:pt idx="7603">
                  <c:v>45.328555462000004</c:v>
                </c:pt>
                <c:pt idx="7604">
                  <c:v>45.338641905999999</c:v>
                </c:pt>
                <c:pt idx="7605">
                  <c:v>45.332633623000007</c:v>
                </c:pt>
                <c:pt idx="7606">
                  <c:v>45.356013004000005</c:v>
                </c:pt>
                <c:pt idx="7607">
                  <c:v>45.364480636000003</c:v>
                </c:pt>
                <c:pt idx="7608">
                  <c:v>45.343871913999998</c:v>
                </c:pt>
                <c:pt idx="7609">
                  <c:v>45.324819742000003</c:v>
                </c:pt>
                <c:pt idx="7610">
                  <c:v>45.353709309999999</c:v>
                </c:pt>
                <c:pt idx="7611">
                  <c:v>45.393806038000001</c:v>
                </c:pt>
                <c:pt idx="7612">
                  <c:v>45.316725681999998</c:v>
                </c:pt>
                <c:pt idx="7613">
                  <c:v>45.338330595999999</c:v>
                </c:pt>
                <c:pt idx="7614">
                  <c:v>45.288116293000002</c:v>
                </c:pt>
                <c:pt idx="7615">
                  <c:v>45.361803370000004</c:v>
                </c:pt>
                <c:pt idx="7616">
                  <c:v>45.364605160000004</c:v>
                </c:pt>
                <c:pt idx="7617">
                  <c:v>45.359624200000006</c:v>
                </c:pt>
                <c:pt idx="7618">
                  <c:v>45.376683988000003</c:v>
                </c:pt>
                <c:pt idx="7619">
                  <c:v>45.337739106999997</c:v>
                </c:pt>
                <c:pt idx="7620">
                  <c:v>45.358161042999996</c:v>
                </c:pt>
                <c:pt idx="7621">
                  <c:v>45.362301466000005</c:v>
                </c:pt>
                <c:pt idx="7622">
                  <c:v>45.370488919000003</c:v>
                </c:pt>
                <c:pt idx="7623">
                  <c:v>45.340976731000005</c:v>
                </c:pt>
                <c:pt idx="7624">
                  <c:v>45.326002720000005</c:v>
                </c:pt>
                <c:pt idx="7625">
                  <c:v>45.298264998999997</c:v>
                </c:pt>
                <c:pt idx="7626">
                  <c:v>45.323916943</c:v>
                </c:pt>
                <c:pt idx="7627">
                  <c:v>45.362021286999997</c:v>
                </c:pt>
                <c:pt idx="7628">
                  <c:v>45.413418568000004</c:v>
                </c:pt>
                <c:pt idx="7629">
                  <c:v>45.358939318000004</c:v>
                </c:pt>
                <c:pt idx="7630">
                  <c:v>45.377555655999998</c:v>
                </c:pt>
                <c:pt idx="7631">
                  <c:v>45.339980539000003</c:v>
                </c:pt>
                <c:pt idx="7632">
                  <c:v>45.299447977000007</c:v>
                </c:pt>
                <c:pt idx="7633">
                  <c:v>45.331294990000004</c:v>
                </c:pt>
                <c:pt idx="7634">
                  <c:v>45.340727683000004</c:v>
                </c:pt>
                <c:pt idx="7635">
                  <c:v>45.343342687000003</c:v>
                </c:pt>
                <c:pt idx="7636">
                  <c:v>45.330329929000001</c:v>
                </c:pt>
                <c:pt idx="7637">
                  <c:v>45.378178276000007</c:v>
                </c:pt>
                <c:pt idx="7638">
                  <c:v>45.321582118000002</c:v>
                </c:pt>
                <c:pt idx="7639">
                  <c:v>45.307759953999998</c:v>
                </c:pt>
                <c:pt idx="7640">
                  <c:v>45.332509098999999</c:v>
                </c:pt>
                <c:pt idx="7641">
                  <c:v>45.325162183000003</c:v>
                </c:pt>
                <c:pt idx="7642">
                  <c:v>45.337054225000003</c:v>
                </c:pt>
                <c:pt idx="7643">
                  <c:v>45.317130384999999</c:v>
                </c:pt>
                <c:pt idx="7644">
                  <c:v>45.296023567000006</c:v>
                </c:pt>
                <c:pt idx="7645">
                  <c:v>45.280800508000006</c:v>
                </c:pt>
                <c:pt idx="7646">
                  <c:v>45.297268807000002</c:v>
                </c:pt>
                <c:pt idx="7647">
                  <c:v>45.298296130000004</c:v>
                </c:pt>
                <c:pt idx="7648">
                  <c:v>45.308507098</c:v>
                </c:pt>
                <c:pt idx="7649">
                  <c:v>45.327403615000001</c:v>
                </c:pt>
                <c:pt idx="7650">
                  <c:v>45.348479302000001</c:v>
                </c:pt>
                <c:pt idx="7651">
                  <c:v>45.320772712</c:v>
                </c:pt>
                <c:pt idx="7652">
                  <c:v>45.324508432000002</c:v>
                </c:pt>
                <c:pt idx="7653">
                  <c:v>45.306016618000001</c:v>
                </c:pt>
                <c:pt idx="7654">
                  <c:v>45.365757007000006</c:v>
                </c:pt>
                <c:pt idx="7655">
                  <c:v>45.370737967000004</c:v>
                </c:pt>
                <c:pt idx="7656">
                  <c:v>45.372543565000001</c:v>
                </c:pt>
                <c:pt idx="7657">
                  <c:v>45.368496534999998</c:v>
                </c:pt>
                <c:pt idx="7658">
                  <c:v>45.388825077999996</c:v>
                </c:pt>
                <c:pt idx="7659">
                  <c:v>45.361896763000004</c:v>
                </c:pt>
                <c:pt idx="7660">
                  <c:v>45.322516047999997</c:v>
                </c:pt>
                <c:pt idx="7661">
                  <c:v>45.341972923</c:v>
                </c:pt>
                <c:pt idx="7662">
                  <c:v>45.315947407000003</c:v>
                </c:pt>
                <c:pt idx="7663">
                  <c:v>45.290357725</c:v>
                </c:pt>
                <c:pt idx="7664">
                  <c:v>45.272737579000001</c:v>
                </c:pt>
                <c:pt idx="7665">
                  <c:v>45.310374958000004</c:v>
                </c:pt>
                <c:pt idx="7666">
                  <c:v>45.353429130999999</c:v>
                </c:pt>
                <c:pt idx="7667">
                  <c:v>45.342346495000001</c:v>
                </c:pt>
                <c:pt idx="7668">
                  <c:v>45.33285154</c:v>
                </c:pt>
                <c:pt idx="7669">
                  <c:v>45.333474160000002</c:v>
                </c:pt>
                <c:pt idx="7670">
                  <c:v>45.320150091999999</c:v>
                </c:pt>
                <c:pt idx="7671">
                  <c:v>45.323636764</c:v>
                </c:pt>
                <c:pt idx="7672">
                  <c:v>45.344089831000005</c:v>
                </c:pt>
                <c:pt idx="7673">
                  <c:v>45.337209880000003</c:v>
                </c:pt>
                <c:pt idx="7674">
                  <c:v>45.296521663</c:v>
                </c:pt>
                <c:pt idx="7675">
                  <c:v>45.328430937999997</c:v>
                </c:pt>
                <c:pt idx="7676">
                  <c:v>45.349257576999996</c:v>
                </c:pt>
                <c:pt idx="7677">
                  <c:v>45.338579643999999</c:v>
                </c:pt>
                <c:pt idx="7678">
                  <c:v>45.354176275</c:v>
                </c:pt>
                <c:pt idx="7679">
                  <c:v>45.337396665999997</c:v>
                </c:pt>
                <c:pt idx="7680">
                  <c:v>45.335248627000006</c:v>
                </c:pt>
                <c:pt idx="7681">
                  <c:v>45.316725681999998</c:v>
                </c:pt>
                <c:pt idx="7682">
                  <c:v>45.321301939000001</c:v>
                </c:pt>
                <c:pt idx="7683">
                  <c:v>45.344370009999999</c:v>
                </c:pt>
                <c:pt idx="7684">
                  <c:v>45.346549180000004</c:v>
                </c:pt>
                <c:pt idx="7685">
                  <c:v>45.361460929000003</c:v>
                </c:pt>
                <c:pt idx="7686">
                  <c:v>45.404297184999997</c:v>
                </c:pt>
                <c:pt idx="7687">
                  <c:v>45.323263191999999</c:v>
                </c:pt>
                <c:pt idx="7688">
                  <c:v>45.380139529000004</c:v>
                </c:pt>
                <c:pt idx="7689">
                  <c:v>45.372823744000002</c:v>
                </c:pt>
                <c:pt idx="7690">
                  <c:v>45.387828886000001</c:v>
                </c:pt>
                <c:pt idx="7691">
                  <c:v>45.347109538000005</c:v>
                </c:pt>
                <c:pt idx="7692">
                  <c:v>45.407410284999997</c:v>
                </c:pt>
                <c:pt idx="7693">
                  <c:v>45.348790612000002</c:v>
                </c:pt>
                <c:pt idx="7694">
                  <c:v>45.369212548</c:v>
                </c:pt>
                <c:pt idx="7695">
                  <c:v>45.363608968000001</c:v>
                </c:pt>
                <c:pt idx="7696">
                  <c:v>45.398444557000005</c:v>
                </c:pt>
                <c:pt idx="7697">
                  <c:v>45.377617917999999</c:v>
                </c:pt>
                <c:pt idx="7698">
                  <c:v>45.397354972000002</c:v>
                </c:pt>
                <c:pt idx="7699">
                  <c:v>45.371827551999999</c:v>
                </c:pt>
                <c:pt idx="7700">
                  <c:v>45.381073459</c:v>
                </c:pt>
                <c:pt idx="7701">
                  <c:v>45.344401141000006</c:v>
                </c:pt>
                <c:pt idx="7702">
                  <c:v>45.377400000999998</c:v>
                </c:pt>
                <c:pt idx="7703">
                  <c:v>45.385369537000003</c:v>
                </c:pt>
                <c:pt idx="7704">
                  <c:v>45.361741108000004</c:v>
                </c:pt>
                <c:pt idx="7705">
                  <c:v>45.378614110000001</c:v>
                </c:pt>
                <c:pt idx="7706">
                  <c:v>45.363204265</c:v>
                </c:pt>
                <c:pt idx="7707">
                  <c:v>45.392747583999999</c:v>
                </c:pt>
                <c:pt idx="7708">
                  <c:v>45.333007195</c:v>
                </c:pt>
                <c:pt idx="7709">
                  <c:v>45.368434273000005</c:v>
                </c:pt>
                <c:pt idx="7710">
                  <c:v>45.324601825000002</c:v>
                </c:pt>
                <c:pt idx="7711">
                  <c:v>45.322235869000004</c:v>
                </c:pt>
                <c:pt idx="7712">
                  <c:v>45.302312029000007</c:v>
                </c:pt>
                <c:pt idx="7713">
                  <c:v>45.320803843</c:v>
                </c:pt>
                <c:pt idx="7714">
                  <c:v>45.331326121000004</c:v>
                </c:pt>
                <c:pt idx="7715">
                  <c:v>45.277438360000005</c:v>
                </c:pt>
                <c:pt idx="7716">
                  <c:v>45.353584785999999</c:v>
                </c:pt>
                <c:pt idx="7717">
                  <c:v>45.309845730999996</c:v>
                </c:pt>
                <c:pt idx="7718">
                  <c:v>45.320368009000006</c:v>
                </c:pt>
                <c:pt idx="7719">
                  <c:v>45.361336405000003</c:v>
                </c:pt>
                <c:pt idx="7720">
                  <c:v>45.300475300000002</c:v>
                </c:pt>
                <c:pt idx="7721">
                  <c:v>45.314297463999999</c:v>
                </c:pt>
                <c:pt idx="7722">
                  <c:v>45.327621532000002</c:v>
                </c:pt>
                <c:pt idx="7723">
                  <c:v>45.312087163000001</c:v>
                </c:pt>
                <c:pt idx="7724">
                  <c:v>45.288894568000003</c:v>
                </c:pt>
                <c:pt idx="7725">
                  <c:v>45.336929701000003</c:v>
                </c:pt>
                <c:pt idx="7726">
                  <c:v>45.368870106999999</c:v>
                </c:pt>
                <c:pt idx="7727">
                  <c:v>45.333785470000002</c:v>
                </c:pt>
                <c:pt idx="7728">
                  <c:v>45.343436080000004</c:v>
                </c:pt>
                <c:pt idx="7729">
                  <c:v>45.336618391000002</c:v>
                </c:pt>
                <c:pt idx="7730">
                  <c:v>45.377119822000004</c:v>
                </c:pt>
                <c:pt idx="7731">
                  <c:v>45.295058505999997</c:v>
                </c:pt>
                <c:pt idx="7732">
                  <c:v>45.327559270000002</c:v>
                </c:pt>
                <c:pt idx="7733">
                  <c:v>45.357413899000001</c:v>
                </c:pt>
                <c:pt idx="7734">
                  <c:v>45.352588594000004</c:v>
                </c:pt>
                <c:pt idx="7735">
                  <c:v>45.325317837999997</c:v>
                </c:pt>
                <c:pt idx="7736">
                  <c:v>45.361616583999997</c:v>
                </c:pt>
                <c:pt idx="7737">
                  <c:v>45.377057559999997</c:v>
                </c:pt>
                <c:pt idx="7738">
                  <c:v>45.361709977000004</c:v>
                </c:pt>
                <c:pt idx="7739">
                  <c:v>45.336151426000001</c:v>
                </c:pt>
                <c:pt idx="7740">
                  <c:v>45.370146478000002</c:v>
                </c:pt>
                <c:pt idx="7741">
                  <c:v>45.367282426000003</c:v>
                </c:pt>
                <c:pt idx="7742">
                  <c:v>45.319496340999997</c:v>
                </c:pt>
                <c:pt idx="7743">
                  <c:v>45.359624200000006</c:v>
                </c:pt>
                <c:pt idx="7744">
                  <c:v>45.370924752999997</c:v>
                </c:pt>
                <c:pt idx="7745">
                  <c:v>45.383688462999999</c:v>
                </c:pt>
                <c:pt idx="7746">
                  <c:v>45.368060700999997</c:v>
                </c:pt>
                <c:pt idx="7747">
                  <c:v>45.344089831000005</c:v>
                </c:pt>
                <c:pt idx="7748">
                  <c:v>45.361087357000002</c:v>
                </c:pt>
                <c:pt idx="7749">
                  <c:v>45.340540897000004</c:v>
                </c:pt>
                <c:pt idx="7750">
                  <c:v>45.362363727999998</c:v>
                </c:pt>
                <c:pt idx="7751">
                  <c:v>45.393899431000001</c:v>
                </c:pt>
                <c:pt idx="7752">
                  <c:v>45.426773767</c:v>
                </c:pt>
                <c:pt idx="7753">
                  <c:v>45.356262052000005</c:v>
                </c:pt>
                <c:pt idx="7754">
                  <c:v>45.377400000999998</c:v>
                </c:pt>
                <c:pt idx="7755">
                  <c:v>45.340945599999998</c:v>
                </c:pt>
                <c:pt idx="7756">
                  <c:v>45.373228447000002</c:v>
                </c:pt>
                <c:pt idx="7757">
                  <c:v>45.396171994000007</c:v>
                </c:pt>
                <c:pt idx="7758">
                  <c:v>45.384466738</c:v>
                </c:pt>
                <c:pt idx="7759">
                  <c:v>45.396607828</c:v>
                </c:pt>
                <c:pt idx="7760">
                  <c:v>45.390724069000001</c:v>
                </c:pt>
                <c:pt idx="7761">
                  <c:v>45.342502150000001</c:v>
                </c:pt>
                <c:pt idx="7762">
                  <c:v>45.364885338999997</c:v>
                </c:pt>
                <c:pt idx="7763">
                  <c:v>45.346767097000004</c:v>
                </c:pt>
                <c:pt idx="7764">
                  <c:v>45.443584507000004</c:v>
                </c:pt>
                <c:pt idx="7765">
                  <c:v>45.429886867</c:v>
                </c:pt>
                <c:pt idx="7766">
                  <c:v>45.400903906000003</c:v>
                </c:pt>
                <c:pt idx="7767">
                  <c:v>45.428485971999997</c:v>
                </c:pt>
                <c:pt idx="7768">
                  <c:v>45.433373539000002</c:v>
                </c:pt>
                <c:pt idx="7769">
                  <c:v>45.456597264999999</c:v>
                </c:pt>
                <c:pt idx="7770">
                  <c:v>45.395206932999997</c:v>
                </c:pt>
                <c:pt idx="7771">
                  <c:v>45.340073932000003</c:v>
                </c:pt>
                <c:pt idx="7772">
                  <c:v>45.512633065000003</c:v>
                </c:pt>
                <c:pt idx="7773">
                  <c:v>45.418648576000002</c:v>
                </c:pt>
                <c:pt idx="7774">
                  <c:v>45.434712171999998</c:v>
                </c:pt>
                <c:pt idx="7775">
                  <c:v>45.427209601000001</c:v>
                </c:pt>
                <c:pt idx="7776">
                  <c:v>45.404359446999997</c:v>
                </c:pt>
                <c:pt idx="7777">
                  <c:v>45.427334125000002</c:v>
                </c:pt>
                <c:pt idx="7778">
                  <c:v>45.408126297999999</c:v>
                </c:pt>
                <c:pt idx="7779">
                  <c:v>45.435054612999998</c:v>
                </c:pt>
                <c:pt idx="7780">
                  <c:v>45.398102116000004</c:v>
                </c:pt>
                <c:pt idx="7781">
                  <c:v>45.398942653000006</c:v>
                </c:pt>
                <c:pt idx="7782">
                  <c:v>45.434649910000005</c:v>
                </c:pt>
                <c:pt idx="7783">
                  <c:v>45.399938845000001</c:v>
                </c:pt>
                <c:pt idx="7784">
                  <c:v>45.445608022000002</c:v>
                </c:pt>
                <c:pt idx="7785">
                  <c:v>45.451242733000001</c:v>
                </c:pt>
                <c:pt idx="7786">
                  <c:v>45.445172188000001</c:v>
                </c:pt>
                <c:pt idx="7787">
                  <c:v>45.449125825000003</c:v>
                </c:pt>
                <c:pt idx="7788">
                  <c:v>45.426431325999999</c:v>
                </c:pt>
                <c:pt idx="7789">
                  <c:v>45.416562798999998</c:v>
                </c:pt>
                <c:pt idx="7790">
                  <c:v>45.412733686000003</c:v>
                </c:pt>
                <c:pt idx="7791">
                  <c:v>45.385774240000003</c:v>
                </c:pt>
                <c:pt idx="7792">
                  <c:v>45.331294990000004</c:v>
                </c:pt>
                <c:pt idx="7793">
                  <c:v>45.396483304</c:v>
                </c:pt>
                <c:pt idx="7794">
                  <c:v>45.370488919000003</c:v>
                </c:pt>
                <c:pt idx="7795">
                  <c:v>45.275103535</c:v>
                </c:pt>
                <c:pt idx="7796">
                  <c:v>45.287929507000001</c:v>
                </c:pt>
                <c:pt idx="7797">
                  <c:v>45.276411036999995</c:v>
                </c:pt>
                <c:pt idx="7798">
                  <c:v>45.257732437000001</c:v>
                </c:pt>
                <c:pt idx="7799">
                  <c:v>45.249015757000002</c:v>
                </c:pt>
                <c:pt idx="7800">
                  <c:v>45.253965586</c:v>
                </c:pt>
                <c:pt idx="7801">
                  <c:v>45.273796032999996</c:v>
                </c:pt>
                <c:pt idx="7802">
                  <c:v>45.238244430999998</c:v>
                </c:pt>
                <c:pt idx="7803">
                  <c:v>45.219223390000003</c:v>
                </c:pt>
                <c:pt idx="7804">
                  <c:v>45.262713396999999</c:v>
                </c:pt>
                <c:pt idx="7805">
                  <c:v>45.204903129999998</c:v>
                </c:pt>
                <c:pt idx="7806">
                  <c:v>45.223986433</c:v>
                </c:pt>
                <c:pt idx="7807">
                  <c:v>45.194692162000003</c:v>
                </c:pt>
                <c:pt idx="7808">
                  <c:v>45.256518328000006</c:v>
                </c:pt>
                <c:pt idx="7809">
                  <c:v>45.172246711</c:v>
                </c:pt>
                <c:pt idx="7810">
                  <c:v>45.234851152000005</c:v>
                </c:pt>
                <c:pt idx="7811">
                  <c:v>45.243287653000003</c:v>
                </c:pt>
                <c:pt idx="7812">
                  <c:v>45.185134945000001</c:v>
                </c:pt>
                <c:pt idx="7813">
                  <c:v>45.2631181</c:v>
                </c:pt>
                <c:pt idx="7814">
                  <c:v>45.295276423000004</c:v>
                </c:pt>
                <c:pt idx="7815">
                  <c:v>45.249451591000003</c:v>
                </c:pt>
                <c:pt idx="7816">
                  <c:v>45.295587733000005</c:v>
                </c:pt>
                <c:pt idx="7817">
                  <c:v>45.258946546000004</c:v>
                </c:pt>
                <c:pt idx="7818">
                  <c:v>45.295930174000006</c:v>
                </c:pt>
                <c:pt idx="7819">
                  <c:v>45.270931980999997</c:v>
                </c:pt>
                <c:pt idx="7820">
                  <c:v>45.269032990000007</c:v>
                </c:pt>
                <c:pt idx="7821">
                  <c:v>45.296085829000006</c:v>
                </c:pt>
                <c:pt idx="7822">
                  <c:v>45.300786609999996</c:v>
                </c:pt>
                <c:pt idx="7823">
                  <c:v>45.272799841000001</c:v>
                </c:pt>
                <c:pt idx="7824">
                  <c:v>45.247303551999998</c:v>
                </c:pt>
                <c:pt idx="7825">
                  <c:v>45.304677985000005</c:v>
                </c:pt>
                <c:pt idx="7826">
                  <c:v>45.238213300000005</c:v>
                </c:pt>
                <c:pt idx="7827">
                  <c:v>45.240828304000004</c:v>
                </c:pt>
                <c:pt idx="7828">
                  <c:v>45.266542510000001</c:v>
                </c:pt>
                <c:pt idx="7829">
                  <c:v>45.304304412999997</c:v>
                </c:pt>
                <c:pt idx="7830">
                  <c:v>45.270994243000004</c:v>
                </c:pt>
                <c:pt idx="7831">
                  <c:v>45.270433885000003</c:v>
                </c:pt>
                <c:pt idx="7832">
                  <c:v>45.290326594</c:v>
                </c:pt>
                <c:pt idx="7833">
                  <c:v>45.287773852000001</c:v>
                </c:pt>
                <c:pt idx="7834">
                  <c:v>45.288925698999996</c:v>
                </c:pt>
                <c:pt idx="7835">
                  <c:v>45.298918749999999</c:v>
                </c:pt>
                <c:pt idx="7836">
                  <c:v>45.267102868000002</c:v>
                </c:pt>
                <c:pt idx="7837">
                  <c:v>45.342688936000002</c:v>
                </c:pt>
                <c:pt idx="7838">
                  <c:v>45.279493006000003</c:v>
                </c:pt>
                <c:pt idx="7839">
                  <c:v>45.329831833</c:v>
                </c:pt>
                <c:pt idx="7840">
                  <c:v>45.291291654999995</c:v>
                </c:pt>
                <c:pt idx="7841">
                  <c:v>45.257888092000002</c:v>
                </c:pt>
                <c:pt idx="7842">
                  <c:v>45.312865438000003</c:v>
                </c:pt>
                <c:pt idx="7843">
                  <c:v>45.317161515999999</c:v>
                </c:pt>
                <c:pt idx="7844">
                  <c:v>45.341038993000005</c:v>
                </c:pt>
                <c:pt idx="7845">
                  <c:v>45.276566692000003</c:v>
                </c:pt>
                <c:pt idx="7846">
                  <c:v>45.325691410000005</c:v>
                </c:pt>
                <c:pt idx="7847">
                  <c:v>45.262246432000005</c:v>
                </c:pt>
                <c:pt idx="7848">
                  <c:v>45.286279564000004</c:v>
                </c:pt>
                <c:pt idx="7849">
                  <c:v>45.291291654999995</c:v>
                </c:pt>
                <c:pt idx="7850">
                  <c:v>45.319994436999998</c:v>
                </c:pt>
                <c:pt idx="7851">
                  <c:v>45.295058505999997</c:v>
                </c:pt>
                <c:pt idx="7852">
                  <c:v>45.311090970999999</c:v>
                </c:pt>
                <c:pt idx="7853">
                  <c:v>45.307479774999997</c:v>
                </c:pt>
                <c:pt idx="7854">
                  <c:v>45.334345828000004</c:v>
                </c:pt>
                <c:pt idx="7855">
                  <c:v>45.306172273000001</c:v>
                </c:pt>
                <c:pt idx="7856">
                  <c:v>45.326749864</c:v>
                </c:pt>
                <c:pt idx="7857">
                  <c:v>45.359561937999999</c:v>
                </c:pt>
                <c:pt idx="7858">
                  <c:v>45.264394470999996</c:v>
                </c:pt>
                <c:pt idx="7859">
                  <c:v>45.309098587000001</c:v>
                </c:pt>
                <c:pt idx="7860">
                  <c:v>45.314951215000001</c:v>
                </c:pt>
                <c:pt idx="7861">
                  <c:v>45.326127243999998</c:v>
                </c:pt>
                <c:pt idx="7862">
                  <c:v>45.289672842999998</c:v>
                </c:pt>
                <c:pt idx="7863">
                  <c:v>45.350782996000007</c:v>
                </c:pt>
                <c:pt idx="7864">
                  <c:v>45.318780328000003</c:v>
                </c:pt>
                <c:pt idx="7865">
                  <c:v>45.318095446000001</c:v>
                </c:pt>
                <c:pt idx="7866">
                  <c:v>45.345677512000002</c:v>
                </c:pt>
                <c:pt idx="7867">
                  <c:v>45.300942264999996</c:v>
                </c:pt>
                <c:pt idx="7868">
                  <c:v>45.325131052000003</c:v>
                </c:pt>
                <c:pt idx="7869">
                  <c:v>45.345926560000002</c:v>
                </c:pt>
                <c:pt idx="7870">
                  <c:v>45.351000913</c:v>
                </c:pt>
                <c:pt idx="7871">
                  <c:v>45.387579838000001</c:v>
                </c:pt>
                <c:pt idx="7872">
                  <c:v>45.337988154999998</c:v>
                </c:pt>
                <c:pt idx="7873">
                  <c:v>45.312647521000002</c:v>
                </c:pt>
                <c:pt idx="7874">
                  <c:v>45.323263191999999</c:v>
                </c:pt>
                <c:pt idx="7875">
                  <c:v>45.335279757999999</c:v>
                </c:pt>
                <c:pt idx="7876">
                  <c:v>45.304242151000004</c:v>
                </c:pt>
                <c:pt idx="7877">
                  <c:v>45.374753866000006</c:v>
                </c:pt>
                <c:pt idx="7878">
                  <c:v>45.376621726000003</c:v>
                </c:pt>
                <c:pt idx="7879">
                  <c:v>45.327154567000001</c:v>
                </c:pt>
                <c:pt idx="7880">
                  <c:v>45.360402475000001</c:v>
                </c:pt>
                <c:pt idx="7881">
                  <c:v>45.329271474999999</c:v>
                </c:pt>
                <c:pt idx="7882">
                  <c:v>45.370551181000003</c:v>
                </c:pt>
                <c:pt idx="7883">
                  <c:v>45.327808318000002</c:v>
                </c:pt>
                <c:pt idx="7884">
                  <c:v>45.371609634999999</c:v>
                </c:pt>
                <c:pt idx="7885">
                  <c:v>45.396732352000001</c:v>
                </c:pt>
                <c:pt idx="7886">
                  <c:v>45.385151620000002</c:v>
                </c:pt>
                <c:pt idx="7887">
                  <c:v>45.374753866000006</c:v>
                </c:pt>
                <c:pt idx="7888">
                  <c:v>45.369461596000001</c:v>
                </c:pt>
                <c:pt idx="7889">
                  <c:v>45.3814159</c:v>
                </c:pt>
                <c:pt idx="7890">
                  <c:v>45.359001579999997</c:v>
                </c:pt>
                <c:pt idx="7891">
                  <c:v>45.439475215000002</c:v>
                </c:pt>
                <c:pt idx="7892">
                  <c:v>45.389945794000006</c:v>
                </c:pt>
                <c:pt idx="7893">
                  <c:v>45.392156095000004</c:v>
                </c:pt>
                <c:pt idx="7894">
                  <c:v>45.356417707000006</c:v>
                </c:pt>
                <c:pt idx="7895">
                  <c:v>45.385120489000002</c:v>
                </c:pt>
                <c:pt idx="7896">
                  <c:v>45.431069845000003</c:v>
                </c:pt>
                <c:pt idx="7897">
                  <c:v>45.391408951000003</c:v>
                </c:pt>
                <c:pt idx="7898">
                  <c:v>45.435614971</c:v>
                </c:pt>
                <c:pt idx="7899">
                  <c:v>45.357351637000001</c:v>
                </c:pt>
                <c:pt idx="7900">
                  <c:v>45.357071458</c:v>
                </c:pt>
                <c:pt idx="7901">
                  <c:v>45.371485111000005</c:v>
                </c:pt>
                <c:pt idx="7902">
                  <c:v>45.416562798999998</c:v>
                </c:pt>
                <c:pt idx="7903">
                  <c:v>45.374816128000006</c:v>
                </c:pt>
                <c:pt idx="7904">
                  <c:v>45.363515575000001</c:v>
                </c:pt>
                <c:pt idx="7905">
                  <c:v>45.363858016000002</c:v>
                </c:pt>
                <c:pt idx="7906">
                  <c:v>45.502608883000001</c:v>
                </c:pt>
                <c:pt idx="7907">
                  <c:v>45.425590789000005</c:v>
                </c:pt>
                <c:pt idx="7908">
                  <c:v>45.388171326999995</c:v>
                </c:pt>
                <c:pt idx="7909">
                  <c:v>45.381727210000001</c:v>
                </c:pt>
                <c:pt idx="7910">
                  <c:v>45.392436273999998</c:v>
                </c:pt>
                <c:pt idx="7911">
                  <c:v>45.384186559</c:v>
                </c:pt>
                <c:pt idx="7912">
                  <c:v>45.386770432000006</c:v>
                </c:pt>
                <c:pt idx="7913">
                  <c:v>45.413138389000004</c:v>
                </c:pt>
                <c:pt idx="7914">
                  <c:v>45.407970642999999</c:v>
                </c:pt>
                <c:pt idx="7915">
                  <c:v>45.428019007000003</c:v>
                </c:pt>
                <c:pt idx="7916">
                  <c:v>45.420329649999999</c:v>
                </c:pt>
                <c:pt idx="7917">
                  <c:v>45.376248154000002</c:v>
                </c:pt>
                <c:pt idx="7918">
                  <c:v>45.444736354000007</c:v>
                </c:pt>
                <c:pt idx="7919">
                  <c:v>45.462823465</c:v>
                </c:pt>
                <c:pt idx="7920">
                  <c:v>45.500585367999996</c:v>
                </c:pt>
                <c:pt idx="7921">
                  <c:v>45.459554709999999</c:v>
                </c:pt>
                <c:pt idx="7922">
                  <c:v>45.439195036000001</c:v>
                </c:pt>
                <c:pt idx="7923">
                  <c:v>45.382879056999997</c:v>
                </c:pt>
                <c:pt idx="7924">
                  <c:v>45.439755393999995</c:v>
                </c:pt>
                <c:pt idx="7925">
                  <c:v>45.380544232000005</c:v>
                </c:pt>
                <c:pt idx="7926">
                  <c:v>45.494016727000002</c:v>
                </c:pt>
                <c:pt idx="7927">
                  <c:v>45.41752786</c:v>
                </c:pt>
                <c:pt idx="7928">
                  <c:v>45.421855068999996</c:v>
                </c:pt>
                <c:pt idx="7929">
                  <c:v>45.400374679000002</c:v>
                </c:pt>
                <c:pt idx="7930">
                  <c:v>45.390350497</c:v>
                </c:pt>
                <c:pt idx="7931">
                  <c:v>45.421481497000002</c:v>
                </c:pt>
                <c:pt idx="7932">
                  <c:v>45.438790333</c:v>
                </c:pt>
                <c:pt idx="7933">
                  <c:v>45.421294711000002</c:v>
                </c:pt>
                <c:pt idx="7934">
                  <c:v>45.494514823000003</c:v>
                </c:pt>
                <c:pt idx="7935">
                  <c:v>45.437140389999996</c:v>
                </c:pt>
                <c:pt idx="7936">
                  <c:v>45.492148867000004</c:v>
                </c:pt>
                <c:pt idx="7937">
                  <c:v>45.430073653000001</c:v>
                </c:pt>
                <c:pt idx="7938">
                  <c:v>45.410025289000004</c:v>
                </c:pt>
                <c:pt idx="7939">
                  <c:v>45.411768625000001</c:v>
                </c:pt>
                <c:pt idx="7940">
                  <c:v>45.387112873</c:v>
                </c:pt>
                <c:pt idx="7941">
                  <c:v>45.445763677000002</c:v>
                </c:pt>
                <c:pt idx="7942">
                  <c:v>45.346113346000003</c:v>
                </c:pt>
                <c:pt idx="7943">
                  <c:v>45.419271196000004</c:v>
                </c:pt>
                <c:pt idx="7944">
                  <c:v>45.378863158000001</c:v>
                </c:pt>
                <c:pt idx="7945">
                  <c:v>45.390163711</c:v>
                </c:pt>
                <c:pt idx="7946">
                  <c:v>45.396109731999999</c:v>
                </c:pt>
                <c:pt idx="7947">
                  <c:v>45.396794614000001</c:v>
                </c:pt>
                <c:pt idx="7948">
                  <c:v>45.401028429999997</c:v>
                </c:pt>
                <c:pt idx="7949">
                  <c:v>45.433280146000001</c:v>
                </c:pt>
                <c:pt idx="7950">
                  <c:v>45.406632010000003</c:v>
                </c:pt>
                <c:pt idx="7951">
                  <c:v>45.384062035000007</c:v>
                </c:pt>
                <c:pt idx="7952">
                  <c:v>45.405293377</c:v>
                </c:pt>
                <c:pt idx="7953">
                  <c:v>45.382598878000003</c:v>
                </c:pt>
                <c:pt idx="7954">
                  <c:v>45.427769959000003</c:v>
                </c:pt>
                <c:pt idx="7955">
                  <c:v>45.409682847999996</c:v>
                </c:pt>
                <c:pt idx="7956">
                  <c:v>45.431474548000004</c:v>
                </c:pt>
                <c:pt idx="7957">
                  <c:v>45.431692464999998</c:v>
                </c:pt>
                <c:pt idx="7958">
                  <c:v>45.428392578999997</c:v>
                </c:pt>
                <c:pt idx="7959">
                  <c:v>45.459367924000006</c:v>
                </c:pt>
                <c:pt idx="7960">
                  <c:v>45.487105645</c:v>
                </c:pt>
                <c:pt idx="7961">
                  <c:v>45.428890674999998</c:v>
                </c:pt>
                <c:pt idx="7962">
                  <c:v>45.442339267000001</c:v>
                </c:pt>
                <c:pt idx="7963">
                  <c:v>45.410710171000005</c:v>
                </c:pt>
                <c:pt idx="7964">
                  <c:v>45.511636873</c:v>
                </c:pt>
                <c:pt idx="7965">
                  <c:v>45.454760536000002</c:v>
                </c:pt>
                <c:pt idx="7966">
                  <c:v>45.458683042000004</c:v>
                </c:pt>
                <c:pt idx="7967">
                  <c:v>45.443148673000003</c:v>
                </c:pt>
                <c:pt idx="7968">
                  <c:v>45.454822798000002</c:v>
                </c:pt>
                <c:pt idx="7969">
                  <c:v>45.493612024000001</c:v>
                </c:pt>
                <c:pt idx="7970">
                  <c:v>45.449468266000004</c:v>
                </c:pt>
                <c:pt idx="7971">
                  <c:v>45.465687516999999</c:v>
                </c:pt>
                <c:pt idx="7972">
                  <c:v>45.456877444</c:v>
                </c:pt>
                <c:pt idx="7973">
                  <c:v>45.457998159999995</c:v>
                </c:pt>
                <c:pt idx="7974">
                  <c:v>45.446573083000004</c:v>
                </c:pt>
                <c:pt idx="7975">
                  <c:v>45.450869161000007</c:v>
                </c:pt>
                <c:pt idx="7976">
                  <c:v>45.438572416</c:v>
                </c:pt>
                <c:pt idx="7977">
                  <c:v>45.436299853000001</c:v>
                </c:pt>
                <c:pt idx="7978">
                  <c:v>45.487012252</c:v>
                </c:pt>
                <c:pt idx="7979">
                  <c:v>45.430416094000002</c:v>
                </c:pt>
                <c:pt idx="7980">
                  <c:v>45.501706084000006</c:v>
                </c:pt>
                <c:pt idx="7981">
                  <c:v>45.452456842000004</c:v>
                </c:pt>
                <c:pt idx="7982">
                  <c:v>45.465531861999999</c:v>
                </c:pt>
                <c:pt idx="7983">
                  <c:v>45.449374873000004</c:v>
                </c:pt>
                <c:pt idx="7984">
                  <c:v>45.447849454</c:v>
                </c:pt>
                <c:pt idx="7985">
                  <c:v>45.472567468000001</c:v>
                </c:pt>
                <c:pt idx="7986">
                  <c:v>45.478638013000001</c:v>
                </c:pt>
                <c:pt idx="7987">
                  <c:v>45.480132301000005</c:v>
                </c:pt>
                <c:pt idx="7988">
                  <c:v>45.448098502000001</c:v>
                </c:pt>
                <c:pt idx="7989">
                  <c:v>45.455601073000004</c:v>
                </c:pt>
                <c:pt idx="7990">
                  <c:v>45.499464652</c:v>
                </c:pt>
                <c:pt idx="7991">
                  <c:v>45.441841171</c:v>
                </c:pt>
                <c:pt idx="7992">
                  <c:v>45.478513489000001</c:v>
                </c:pt>
                <c:pt idx="7993">
                  <c:v>45.487790527000001</c:v>
                </c:pt>
                <c:pt idx="7994">
                  <c:v>45.463850788000002</c:v>
                </c:pt>
                <c:pt idx="7995">
                  <c:v>45.453017199999998</c:v>
                </c:pt>
                <c:pt idx="7996">
                  <c:v>45.440689324000004</c:v>
                </c:pt>
                <c:pt idx="7997">
                  <c:v>45.443304328000004</c:v>
                </c:pt>
                <c:pt idx="7998">
                  <c:v>45.482902960000004</c:v>
                </c:pt>
                <c:pt idx="7999">
                  <c:v>45.434898958000005</c:v>
                </c:pt>
                <c:pt idx="8000">
                  <c:v>45.468644961999999</c:v>
                </c:pt>
                <c:pt idx="8001">
                  <c:v>45.418866493000003</c:v>
                </c:pt>
                <c:pt idx="8002">
                  <c:v>45.468925141000007</c:v>
                </c:pt>
                <c:pt idx="8003">
                  <c:v>45.452830414000005</c:v>
                </c:pt>
                <c:pt idx="8004">
                  <c:v>45.481377541000001</c:v>
                </c:pt>
                <c:pt idx="8005">
                  <c:v>45.478949323000002</c:v>
                </c:pt>
                <c:pt idx="8006">
                  <c:v>45.484552903000008</c:v>
                </c:pt>
                <c:pt idx="8007">
                  <c:v>45.506375734000002</c:v>
                </c:pt>
                <c:pt idx="8008">
                  <c:v>45.517551763</c:v>
                </c:pt>
                <c:pt idx="8009">
                  <c:v>45.443958078999998</c:v>
                </c:pt>
                <c:pt idx="8010">
                  <c:v>45.518112121000001</c:v>
                </c:pt>
                <c:pt idx="8011">
                  <c:v>45.527264635000002</c:v>
                </c:pt>
                <c:pt idx="8012">
                  <c:v>45.530626783000002</c:v>
                </c:pt>
                <c:pt idx="8013">
                  <c:v>45.477922000000007</c:v>
                </c:pt>
                <c:pt idx="8014">
                  <c:v>45.484459510000001</c:v>
                </c:pt>
                <c:pt idx="8015">
                  <c:v>45.510609550000005</c:v>
                </c:pt>
                <c:pt idx="8016">
                  <c:v>45.569914104999995</c:v>
                </c:pt>
                <c:pt idx="8017">
                  <c:v>45.520851649000008</c:v>
                </c:pt>
                <c:pt idx="8018">
                  <c:v>45.491370592000003</c:v>
                </c:pt>
                <c:pt idx="8019">
                  <c:v>45.497845840000004</c:v>
                </c:pt>
                <c:pt idx="8020">
                  <c:v>45.448160764000001</c:v>
                </c:pt>
                <c:pt idx="8021">
                  <c:v>45.564652966000004</c:v>
                </c:pt>
                <c:pt idx="8022">
                  <c:v>45.566271778000001</c:v>
                </c:pt>
                <c:pt idx="8023">
                  <c:v>45.592857651999999</c:v>
                </c:pt>
                <c:pt idx="8024">
                  <c:v>45.508025676999999</c:v>
                </c:pt>
                <c:pt idx="8025">
                  <c:v>45.505908769000001</c:v>
                </c:pt>
                <c:pt idx="8026">
                  <c:v>45.535701136</c:v>
                </c:pt>
                <c:pt idx="8027">
                  <c:v>45.479571942999996</c:v>
                </c:pt>
                <c:pt idx="8028">
                  <c:v>45.431163238000003</c:v>
                </c:pt>
                <c:pt idx="8029">
                  <c:v>45.419924946999998</c:v>
                </c:pt>
                <c:pt idx="8030">
                  <c:v>45.366815461000002</c:v>
                </c:pt>
                <c:pt idx="8031">
                  <c:v>45.401495394999998</c:v>
                </c:pt>
                <c:pt idx="8032">
                  <c:v>45.354798895000002</c:v>
                </c:pt>
                <c:pt idx="8033">
                  <c:v>45.407254630000004</c:v>
                </c:pt>
                <c:pt idx="8034">
                  <c:v>45.333131719000001</c:v>
                </c:pt>
                <c:pt idx="8035">
                  <c:v>45.319651996000005</c:v>
                </c:pt>
                <c:pt idx="8036">
                  <c:v>45.317410563999999</c:v>
                </c:pt>
                <c:pt idx="8037">
                  <c:v>45.247801647999999</c:v>
                </c:pt>
                <c:pt idx="8038">
                  <c:v>45.191890371999996</c:v>
                </c:pt>
                <c:pt idx="8039">
                  <c:v>45.120662643999999</c:v>
                </c:pt>
                <c:pt idx="8040">
                  <c:v>45.075896266000001</c:v>
                </c:pt>
                <c:pt idx="8041">
                  <c:v>45.151606858000001</c:v>
                </c:pt>
                <c:pt idx="8042">
                  <c:v>45.120662643999999</c:v>
                </c:pt>
                <c:pt idx="8043">
                  <c:v>45.177538981000005</c:v>
                </c:pt>
                <c:pt idx="8044">
                  <c:v>45.179998330000004</c:v>
                </c:pt>
                <c:pt idx="8045">
                  <c:v>45.302996911000001</c:v>
                </c:pt>
                <c:pt idx="8046">
                  <c:v>45.270278229999995</c:v>
                </c:pt>
                <c:pt idx="8047">
                  <c:v>45.368309748999998</c:v>
                </c:pt>
                <c:pt idx="8048">
                  <c:v>45.383439414999998</c:v>
                </c:pt>
                <c:pt idx="8049">
                  <c:v>45.421263580000002</c:v>
                </c:pt>
                <c:pt idx="8050">
                  <c:v>45.438323367999999</c:v>
                </c:pt>
                <c:pt idx="8051">
                  <c:v>45.448970170000003</c:v>
                </c:pt>
                <c:pt idx="8052">
                  <c:v>45.449748444999997</c:v>
                </c:pt>
                <c:pt idx="8053">
                  <c:v>45.520851649000008</c:v>
                </c:pt>
                <c:pt idx="8054">
                  <c:v>45.522470461000005</c:v>
                </c:pt>
                <c:pt idx="8055">
                  <c:v>45.526891063000001</c:v>
                </c:pt>
                <c:pt idx="8056">
                  <c:v>45.537039769000003</c:v>
                </c:pt>
                <c:pt idx="8057">
                  <c:v>45.566334040000001</c:v>
                </c:pt>
                <c:pt idx="8058">
                  <c:v>45.615676675000003</c:v>
                </c:pt>
                <c:pt idx="8059">
                  <c:v>45.612688098999996</c:v>
                </c:pt>
                <c:pt idx="8060">
                  <c:v>45.601512069999998</c:v>
                </c:pt>
                <c:pt idx="8061">
                  <c:v>45.577323283000005</c:v>
                </c:pt>
                <c:pt idx="8062">
                  <c:v>45.592795390000006</c:v>
                </c:pt>
                <c:pt idx="8063">
                  <c:v>45.607395829000005</c:v>
                </c:pt>
                <c:pt idx="8064">
                  <c:v>45.615614412999996</c:v>
                </c:pt>
                <c:pt idx="8065">
                  <c:v>45.630930865000003</c:v>
                </c:pt>
                <c:pt idx="8066">
                  <c:v>45.630495030999995</c:v>
                </c:pt>
                <c:pt idx="8067">
                  <c:v>45.603660109000003</c:v>
                </c:pt>
                <c:pt idx="8068">
                  <c:v>45.519917718999999</c:v>
                </c:pt>
                <c:pt idx="8069">
                  <c:v>45.563563381000002</c:v>
                </c:pt>
                <c:pt idx="8070">
                  <c:v>45.54454234</c:v>
                </c:pt>
                <c:pt idx="8071">
                  <c:v>45.521256352000002</c:v>
                </c:pt>
                <c:pt idx="8072">
                  <c:v>45.658793109999998</c:v>
                </c:pt>
                <c:pt idx="8073">
                  <c:v>45.625140499000004</c:v>
                </c:pt>
                <c:pt idx="8074">
                  <c:v>45.701753889999999</c:v>
                </c:pt>
                <c:pt idx="8075">
                  <c:v>45.659135550999999</c:v>
                </c:pt>
                <c:pt idx="8076">
                  <c:v>45.706516933000003</c:v>
                </c:pt>
                <c:pt idx="8077">
                  <c:v>45.643383265000004</c:v>
                </c:pt>
                <c:pt idx="8078">
                  <c:v>45.670218187000003</c:v>
                </c:pt>
                <c:pt idx="8079">
                  <c:v>45.68089612</c:v>
                </c:pt>
                <c:pt idx="8080">
                  <c:v>45.680055582999998</c:v>
                </c:pt>
                <c:pt idx="8081">
                  <c:v>45.645842614000003</c:v>
                </c:pt>
                <c:pt idx="8082">
                  <c:v>45.657547870000002</c:v>
                </c:pt>
                <c:pt idx="8083">
                  <c:v>45.638869270000001</c:v>
                </c:pt>
                <c:pt idx="8084">
                  <c:v>45.527544814000002</c:v>
                </c:pt>
                <c:pt idx="8085">
                  <c:v>45.493705417000001</c:v>
                </c:pt>
                <c:pt idx="8086">
                  <c:v>45.452612496999997</c:v>
                </c:pt>
                <c:pt idx="8087">
                  <c:v>45.465656386000006</c:v>
                </c:pt>
                <c:pt idx="8088">
                  <c:v>45.325909326999998</c:v>
                </c:pt>
                <c:pt idx="8089">
                  <c:v>45.286964445999999</c:v>
                </c:pt>
                <c:pt idx="8090">
                  <c:v>45.182768989000003</c:v>
                </c:pt>
                <c:pt idx="8091">
                  <c:v>45.094232425000001</c:v>
                </c:pt>
                <c:pt idx="8092">
                  <c:v>44.863364929000006</c:v>
                </c:pt>
                <c:pt idx="8093">
                  <c:v>44.690619010000006</c:v>
                </c:pt>
                <c:pt idx="8094">
                  <c:v>44.529298168000004</c:v>
                </c:pt>
                <c:pt idx="8095">
                  <c:v>44.393380221999998</c:v>
                </c:pt>
                <c:pt idx="8096">
                  <c:v>44.248963513000007</c:v>
                </c:pt>
                <c:pt idx="8097">
                  <c:v>44.122945225000002</c:v>
                </c:pt>
                <c:pt idx="8098">
                  <c:v>44.035467115000003</c:v>
                </c:pt>
                <c:pt idx="8099">
                  <c:v>44.045086593999997</c:v>
                </c:pt>
                <c:pt idx="8100">
                  <c:v>44.085774811</c:v>
                </c:pt>
                <c:pt idx="8101">
                  <c:v>44.122135819</c:v>
                </c:pt>
                <c:pt idx="8102">
                  <c:v>44.203138680999999</c:v>
                </c:pt>
                <c:pt idx="8103">
                  <c:v>44.292764830000003</c:v>
                </c:pt>
                <c:pt idx="8104">
                  <c:v>44.387122891000004</c:v>
                </c:pt>
                <c:pt idx="8105">
                  <c:v>44.414424778000004</c:v>
                </c:pt>
                <c:pt idx="8106">
                  <c:v>44.538232764999997</c:v>
                </c:pt>
                <c:pt idx="8107">
                  <c:v>44.576835205000002</c:v>
                </c:pt>
                <c:pt idx="8108">
                  <c:v>44.587606531000006</c:v>
                </c:pt>
                <c:pt idx="8109">
                  <c:v>44.720504769999998</c:v>
                </c:pt>
                <c:pt idx="8110">
                  <c:v>44.748398146</c:v>
                </c:pt>
                <c:pt idx="8111">
                  <c:v>44.905236123999998</c:v>
                </c:pt>
                <c:pt idx="8112">
                  <c:v>44.994021736000001</c:v>
                </c:pt>
                <c:pt idx="8113">
                  <c:v>45.061202434000002</c:v>
                </c:pt>
                <c:pt idx="8114">
                  <c:v>45.077546209000005</c:v>
                </c:pt>
                <c:pt idx="8115">
                  <c:v>45.190396084000007</c:v>
                </c:pt>
                <c:pt idx="8116">
                  <c:v>45.325255576000004</c:v>
                </c:pt>
                <c:pt idx="8117">
                  <c:v>45.445670284000002</c:v>
                </c:pt>
                <c:pt idx="8118">
                  <c:v>45.530315473000002</c:v>
                </c:pt>
                <c:pt idx="8119">
                  <c:v>45.589775682999999</c:v>
                </c:pt>
                <c:pt idx="8120">
                  <c:v>45.664552345000004</c:v>
                </c:pt>
                <c:pt idx="8121">
                  <c:v>45.756949153000001</c:v>
                </c:pt>
                <c:pt idx="8122">
                  <c:v>45.749104141000004</c:v>
                </c:pt>
                <c:pt idx="8123">
                  <c:v>45.749073010000004</c:v>
                </c:pt>
                <c:pt idx="8124">
                  <c:v>45.830885277999997</c:v>
                </c:pt>
                <c:pt idx="8125">
                  <c:v>45.899840443000002</c:v>
                </c:pt>
                <c:pt idx="8126">
                  <c:v>45.966772093000003</c:v>
                </c:pt>
                <c:pt idx="8127">
                  <c:v>46.018075981000003</c:v>
                </c:pt>
                <c:pt idx="8128">
                  <c:v>45.972064363000001</c:v>
                </c:pt>
                <c:pt idx="8129">
                  <c:v>46.108636060000002</c:v>
                </c:pt>
                <c:pt idx="8130">
                  <c:v>46.143502780000006</c:v>
                </c:pt>
                <c:pt idx="8131">
                  <c:v>46.251278301999996</c:v>
                </c:pt>
                <c:pt idx="8132">
                  <c:v>46.261084566999997</c:v>
                </c:pt>
                <c:pt idx="8133">
                  <c:v>46.332716998000002</c:v>
                </c:pt>
                <c:pt idx="8134">
                  <c:v>46.287296869000002</c:v>
                </c:pt>
                <c:pt idx="8135">
                  <c:v>46.363816867000004</c:v>
                </c:pt>
                <c:pt idx="8136">
                  <c:v>46.457085343000003</c:v>
                </c:pt>
                <c:pt idx="8137">
                  <c:v>46.511128759000002</c:v>
                </c:pt>
                <c:pt idx="8138">
                  <c:v>46.509167506000004</c:v>
                </c:pt>
                <c:pt idx="8139">
                  <c:v>46.621674940000005</c:v>
                </c:pt>
                <c:pt idx="8140">
                  <c:v>46.688201886999998</c:v>
                </c:pt>
                <c:pt idx="8141">
                  <c:v>46.711020910000002</c:v>
                </c:pt>
                <c:pt idx="8142">
                  <c:v>46.797751876</c:v>
                </c:pt>
                <c:pt idx="8143">
                  <c:v>46.887720466000005</c:v>
                </c:pt>
                <c:pt idx="8144">
                  <c:v>46.983884124999996</c:v>
                </c:pt>
                <c:pt idx="8145">
                  <c:v>46.997861944</c:v>
                </c:pt>
                <c:pt idx="8146">
                  <c:v>47.011652977000004</c:v>
                </c:pt>
                <c:pt idx="8147">
                  <c:v>47.124627375999999</c:v>
                </c:pt>
                <c:pt idx="8148">
                  <c:v>47.204851963000003</c:v>
                </c:pt>
                <c:pt idx="8149">
                  <c:v>47.227359675999999</c:v>
                </c:pt>
                <c:pt idx="8150">
                  <c:v>47.224153183000006</c:v>
                </c:pt>
                <c:pt idx="8151">
                  <c:v>47.247221253999996</c:v>
                </c:pt>
                <c:pt idx="8152">
                  <c:v>47.259144427000003</c:v>
                </c:pt>
                <c:pt idx="8153">
                  <c:v>47.242831783</c:v>
                </c:pt>
                <c:pt idx="8154">
                  <c:v>47.315989633000001</c:v>
                </c:pt>
                <c:pt idx="8155">
                  <c:v>47.258397283000001</c:v>
                </c:pt>
                <c:pt idx="8156">
                  <c:v>47.058380608</c:v>
                </c:pt>
                <c:pt idx="8157">
                  <c:v>46.835171338000002</c:v>
                </c:pt>
                <c:pt idx="8158">
                  <c:v>46.688980162000007</c:v>
                </c:pt>
                <c:pt idx="8159">
                  <c:v>46.566977773000005</c:v>
                </c:pt>
                <c:pt idx="8160">
                  <c:v>46.369607233000004</c:v>
                </c:pt>
                <c:pt idx="8161">
                  <c:v>46.313011074999999</c:v>
                </c:pt>
                <c:pt idx="8162">
                  <c:v>46.106581413999997</c:v>
                </c:pt>
                <c:pt idx="8163">
                  <c:v>46.048490968000003</c:v>
                </c:pt>
                <c:pt idx="8164">
                  <c:v>45.987598732000002</c:v>
                </c:pt>
                <c:pt idx="8165">
                  <c:v>45.877675171</c:v>
                </c:pt>
                <c:pt idx="8166">
                  <c:v>45.887450304999994</c:v>
                </c:pt>
                <c:pt idx="8167">
                  <c:v>45.803116426000003</c:v>
                </c:pt>
                <c:pt idx="8168">
                  <c:v>45.749010748000003</c:v>
                </c:pt>
                <c:pt idx="8169">
                  <c:v>45.756108615999999</c:v>
                </c:pt>
                <c:pt idx="8170">
                  <c:v>45.676008553000003</c:v>
                </c:pt>
                <c:pt idx="8171">
                  <c:v>45.725164401999997</c:v>
                </c:pt>
                <c:pt idx="8172">
                  <c:v>45.678156592000001</c:v>
                </c:pt>
                <c:pt idx="8173">
                  <c:v>45.696088048</c:v>
                </c:pt>
                <c:pt idx="8174">
                  <c:v>45.640892784999998</c:v>
                </c:pt>
                <c:pt idx="8175">
                  <c:v>45.678374509000001</c:v>
                </c:pt>
                <c:pt idx="8176">
                  <c:v>45.681051775</c:v>
                </c:pt>
                <c:pt idx="8177">
                  <c:v>45.602414869</c:v>
                </c:pt>
                <c:pt idx="8178">
                  <c:v>45.689021311000005</c:v>
                </c:pt>
                <c:pt idx="8179">
                  <c:v>45.675261409000001</c:v>
                </c:pt>
                <c:pt idx="8180">
                  <c:v>45.669564436000002</c:v>
                </c:pt>
                <c:pt idx="8181">
                  <c:v>45.660038350000001</c:v>
                </c:pt>
                <c:pt idx="8182">
                  <c:v>45.714081766</c:v>
                </c:pt>
                <c:pt idx="8183">
                  <c:v>45.683511123999999</c:v>
                </c:pt>
                <c:pt idx="8184">
                  <c:v>45.773573106999997</c:v>
                </c:pt>
                <c:pt idx="8185">
                  <c:v>45.743002464999996</c:v>
                </c:pt>
                <c:pt idx="8186">
                  <c:v>45.722891838999999</c:v>
                </c:pt>
                <c:pt idx="8187">
                  <c:v>45.728993515000006</c:v>
                </c:pt>
                <c:pt idx="8188">
                  <c:v>45.705022645</c:v>
                </c:pt>
                <c:pt idx="8189">
                  <c:v>45.728402026000005</c:v>
                </c:pt>
                <c:pt idx="8190">
                  <c:v>45.742224190000002</c:v>
                </c:pt>
                <c:pt idx="8191">
                  <c:v>45.668786161</c:v>
                </c:pt>
                <c:pt idx="8192">
                  <c:v>45.722082432999997</c:v>
                </c:pt>
                <c:pt idx="8193">
                  <c:v>45.712556347000003</c:v>
                </c:pt>
                <c:pt idx="8194">
                  <c:v>45.667478659000004</c:v>
                </c:pt>
                <c:pt idx="8195">
                  <c:v>45.718377843999995</c:v>
                </c:pt>
                <c:pt idx="8196">
                  <c:v>45.657454477000002</c:v>
                </c:pt>
                <c:pt idx="8197">
                  <c:v>45.658793109999998</c:v>
                </c:pt>
                <c:pt idx="8198">
                  <c:v>45.653594233</c:v>
                </c:pt>
                <c:pt idx="8199">
                  <c:v>45.568419817000006</c:v>
                </c:pt>
                <c:pt idx="8200">
                  <c:v>45.553072233999998</c:v>
                </c:pt>
                <c:pt idx="8201">
                  <c:v>45.576545007999997</c:v>
                </c:pt>
                <c:pt idx="8202">
                  <c:v>45.492491307999998</c:v>
                </c:pt>
                <c:pt idx="8203">
                  <c:v>45.516181999000004</c:v>
                </c:pt>
                <c:pt idx="8204">
                  <c:v>45.476085271000002</c:v>
                </c:pt>
                <c:pt idx="8205">
                  <c:v>45.448378681000001</c:v>
                </c:pt>
                <c:pt idx="8206">
                  <c:v>45.369648382000001</c:v>
                </c:pt>
                <c:pt idx="8207">
                  <c:v>45.334532614000004</c:v>
                </c:pt>
                <c:pt idx="8208">
                  <c:v>45.328213021000003</c:v>
                </c:pt>
                <c:pt idx="8209">
                  <c:v>45.307915608999998</c:v>
                </c:pt>
                <c:pt idx="8210">
                  <c:v>45.308258049999999</c:v>
                </c:pt>
                <c:pt idx="8211">
                  <c:v>45.273173413000002</c:v>
                </c:pt>
                <c:pt idx="8212">
                  <c:v>45.289330401999997</c:v>
                </c:pt>
                <c:pt idx="8213">
                  <c:v>45.289112485000004</c:v>
                </c:pt>
                <c:pt idx="8214">
                  <c:v>45.247303551999998</c:v>
                </c:pt>
                <c:pt idx="8215">
                  <c:v>45.275414845000007</c:v>
                </c:pt>
                <c:pt idx="8216">
                  <c:v>45.225511852000004</c:v>
                </c:pt>
                <c:pt idx="8217">
                  <c:v>45.249171412000003</c:v>
                </c:pt>
                <c:pt idx="8218">
                  <c:v>45.250354389999998</c:v>
                </c:pt>
                <c:pt idx="8219">
                  <c:v>45.212156653000001</c:v>
                </c:pt>
                <c:pt idx="8220">
                  <c:v>45.235971868</c:v>
                </c:pt>
                <c:pt idx="8221">
                  <c:v>45.230710729000002</c:v>
                </c:pt>
                <c:pt idx="8222">
                  <c:v>45.280707115000006</c:v>
                </c:pt>
                <c:pt idx="8223">
                  <c:v>45.179157793000002</c:v>
                </c:pt>
                <c:pt idx="8224">
                  <c:v>45.219161128000003</c:v>
                </c:pt>
                <c:pt idx="8225">
                  <c:v>45.171437304999998</c:v>
                </c:pt>
                <c:pt idx="8226">
                  <c:v>45.153007753000004</c:v>
                </c:pt>
                <c:pt idx="8227">
                  <c:v>45.231582397000004</c:v>
                </c:pt>
                <c:pt idx="8228">
                  <c:v>45.173460820000003</c:v>
                </c:pt>
                <c:pt idx="8229">
                  <c:v>45.245933788000002</c:v>
                </c:pt>
                <c:pt idx="8230">
                  <c:v>45.189586677999998</c:v>
                </c:pt>
                <c:pt idx="8231">
                  <c:v>45.186068874999997</c:v>
                </c:pt>
                <c:pt idx="8232">
                  <c:v>45.203844676000003</c:v>
                </c:pt>
                <c:pt idx="8233">
                  <c:v>45.206397418000002</c:v>
                </c:pt>
                <c:pt idx="8234">
                  <c:v>45.174021178000004</c:v>
                </c:pt>
                <c:pt idx="8235">
                  <c:v>45.217511184999999</c:v>
                </c:pt>
                <c:pt idx="8236">
                  <c:v>45.314235202000006</c:v>
                </c:pt>
                <c:pt idx="8237">
                  <c:v>45.190738525</c:v>
                </c:pt>
                <c:pt idx="8238">
                  <c:v>45.183267085000004</c:v>
                </c:pt>
                <c:pt idx="8239">
                  <c:v>45.226788223</c:v>
                </c:pt>
                <c:pt idx="8240">
                  <c:v>45.283135332999997</c:v>
                </c:pt>
                <c:pt idx="8241">
                  <c:v>45.237123715000003</c:v>
                </c:pt>
                <c:pt idx="8242">
                  <c:v>45.21486505</c:v>
                </c:pt>
                <c:pt idx="8243">
                  <c:v>45.256642851999999</c:v>
                </c:pt>
                <c:pt idx="8244">
                  <c:v>45.210662365000005</c:v>
                </c:pt>
                <c:pt idx="8245">
                  <c:v>45.268659417999999</c:v>
                </c:pt>
                <c:pt idx="8246">
                  <c:v>45.226850485000007</c:v>
                </c:pt>
                <c:pt idx="8247">
                  <c:v>45.264052030000002</c:v>
                </c:pt>
                <c:pt idx="8248">
                  <c:v>45.255366481000003</c:v>
                </c:pt>
                <c:pt idx="8249">
                  <c:v>45.246898848999997</c:v>
                </c:pt>
                <c:pt idx="8250">
                  <c:v>45.221091250000001</c:v>
                </c:pt>
                <c:pt idx="8251">
                  <c:v>45.268036798000004</c:v>
                </c:pt>
                <c:pt idx="8252">
                  <c:v>45.301097919999997</c:v>
                </c:pt>
                <c:pt idx="8253">
                  <c:v>45.256923030999999</c:v>
                </c:pt>
                <c:pt idx="8254">
                  <c:v>45.210600102999997</c:v>
                </c:pt>
                <c:pt idx="8255">
                  <c:v>45.260627620000001</c:v>
                </c:pt>
                <c:pt idx="8256">
                  <c:v>45.278683600000001</c:v>
                </c:pt>
                <c:pt idx="8257">
                  <c:v>45.287867245000001</c:v>
                </c:pt>
                <c:pt idx="8258">
                  <c:v>45.303028042000001</c:v>
                </c:pt>
                <c:pt idx="8259">
                  <c:v>45.313581451000005</c:v>
                </c:pt>
                <c:pt idx="8260">
                  <c:v>45.242665033000002</c:v>
                </c:pt>
                <c:pt idx="8261">
                  <c:v>45.281734438000001</c:v>
                </c:pt>
                <c:pt idx="8262">
                  <c:v>45.239987767000002</c:v>
                </c:pt>
                <c:pt idx="8263">
                  <c:v>45.261810598000004</c:v>
                </c:pt>
                <c:pt idx="8264">
                  <c:v>45.269717872000001</c:v>
                </c:pt>
                <c:pt idx="8265">
                  <c:v>45.278901517000001</c:v>
                </c:pt>
                <c:pt idx="8266">
                  <c:v>45.252907132000004</c:v>
                </c:pt>
                <c:pt idx="8267">
                  <c:v>45.297517855000002</c:v>
                </c:pt>
                <c:pt idx="8268">
                  <c:v>45.302716732</c:v>
                </c:pt>
                <c:pt idx="8269">
                  <c:v>45.276660084999996</c:v>
                </c:pt>
                <c:pt idx="8270">
                  <c:v>45.283073071000004</c:v>
                </c:pt>
                <c:pt idx="8271">
                  <c:v>45.304460067999997</c:v>
                </c:pt>
                <c:pt idx="8272">
                  <c:v>45.313892760999998</c:v>
                </c:pt>
                <c:pt idx="8273">
                  <c:v>45.298638571000005</c:v>
                </c:pt>
                <c:pt idx="8274">
                  <c:v>45.268285846000005</c:v>
                </c:pt>
                <c:pt idx="8275">
                  <c:v>45.257607913000001</c:v>
                </c:pt>
                <c:pt idx="8276">
                  <c:v>45.269282038000007</c:v>
                </c:pt>
                <c:pt idx="8277">
                  <c:v>45.341568219999999</c:v>
                </c:pt>
                <c:pt idx="8278">
                  <c:v>45.227908939000002</c:v>
                </c:pt>
                <c:pt idx="8279">
                  <c:v>45.300568693000002</c:v>
                </c:pt>
                <c:pt idx="8280">
                  <c:v>45.242509378000001</c:v>
                </c:pt>
                <c:pt idx="8281">
                  <c:v>45.273017758000002</c:v>
                </c:pt>
                <c:pt idx="8282">
                  <c:v>45.254152372</c:v>
                </c:pt>
                <c:pt idx="8283">
                  <c:v>45.275508238</c:v>
                </c:pt>
                <c:pt idx="8284">
                  <c:v>45.243785748999997</c:v>
                </c:pt>
                <c:pt idx="8285">
                  <c:v>45.218600770000002</c:v>
                </c:pt>
                <c:pt idx="8286">
                  <c:v>45.251817547000002</c:v>
                </c:pt>
                <c:pt idx="8287">
                  <c:v>45.257732437000001</c:v>
                </c:pt>
                <c:pt idx="8288">
                  <c:v>45.274636569999998</c:v>
                </c:pt>
                <c:pt idx="8289">
                  <c:v>45.321177415000001</c:v>
                </c:pt>
                <c:pt idx="8290">
                  <c:v>45.268877335000006</c:v>
                </c:pt>
                <c:pt idx="8291">
                  <c:v>45.263709589000001</c:v>
                </c:pt>
                <c:pt idx="8292">
                  <c:v>45.263740720000001</c:v>
                </c:pt>
                <c:pt idx="8293">
                  <c:v>45.279212827000002</c:v>
                </c:pt>
                <c:pt idx="8294">
                  <c:v>45.293688742000001</c:v>
                </c:pt>
                <c:pt idx="8295">
                  <c:v>45.238680264999999</c:v>
                </c:pt>
                <c:pt idx="8296">
                  <c:v>45.293034990999999</c:v>
                </c:pt>
                <c:pt idx="8297">
                  <c:v>45.313986154000006</c:v>
                </c:pt>
                <c:pt idx="8298">
                  <c:v>45.296241483999999</c:v>
                </c:pt>
                <c:pt idx="8299">
                  <c:v>45.260876668000002</c:v>
                </c:pt>
                <c:pt idx="8300">
                  <c:v>45.311962639000008</c:v>
                </c:pt>
                <c:pt idx="8301">
                  <c:v>45.349537756000004</c:v>
                </c:pt>
                <c:pt idx="8302">
                  <c:v>45.275445976</c:v>
                </c:pt>
                <c:pt idx="8303">
                  <c:v>45.317970922000001</c:v>
                </c:pt>
                <c:pt idx="8304">
                  <c:v>45.248081827</c:v>
                </c:pt>
                <c:pt idx="8305">
                  <c:v>45.278683600000001</c:v>
                </c:pt>
                <c:pt idx="8306">
                  <c:v>45.270402754000003</c:v>
                </c:pt>
                <c:pt idx="8307">
                  <c:v>45.287244625</c:v>
                </c:pt>
                <c:pt idx="8308">
                  <c:v>45.288894568000003</c:v>
                </c:pt>
                <c:pt idx="8309">
                  <c:v>45.279555268000003</c:v>
                </c:pt>
                <c:pt idx="8310">
                  <c:v>45.287120100999999</c:v>
                </c:pt>
                <c:pt idx="8311">
                  <c:v>45.292132191999997</c:v>
                </c:pt>
                <c:pt idx="8312">
                  <c:v>45.299914942000001</c:v>
                </c:pt>
                <c:pt idx="8313">
                  <c:v>45.342284233000001</c:v>
                </c:pt>
                <c:pt idx="8314">
                  <c:v>45.303277090000002</c:v>
                </c:pt>
                <c:pt idx="8315">
                  <c:v>45.366130579</c:v>
                </c:pt>
                <c:pt idx="8316">
                  <c:v>45.330610107999995</c:v>
                </c:pt>
                <c:pt idx="8317">
                  <c:v>45.274885617999999</c:v>
                </c:pt>
                <c:pt idx="8318">
                  <c:v>45.335559936999999</c:v>
                </c:pt>
                <c:pt idx="8319">
                  <c:v>45.263304886</c:v>
                </c:pt>
                <c:pt idx="8320">
                  <c:v>45.312896569000003</c:v>
                </c:pt>
                <c:pt idx="8321">
                  <c:v>45.322889620000005</c:v>
                </c:pt>
                <c:pt idx="8322">
                  <c:v>45.319247292999997</c:v>
                </c:pt>
                <c:pt idx="8323">
                  <c:v>45.432533002</c:v>
                </c:pt>
                <c:pt idx="8324">
                  <c:v>45.314888953000001</c:v>
                </c:pt>
                <c:pt idx="8325">
                  <c:v>45.377337739000005</c:v>
                </c:pt>
                <c:pt idx="8326">
                  <c:v>45.285999385000004</c:v>
                </c:pt>
                <c:pt idx="8327">
                  <c:v>45.365663614000006</c:v>
                </c:pt>
                <c:pt idx="8328">
                  <c:v>45.337801369000005</c:v>
                </c:pt>
                <c:pt idx="8329">
                  <c:v>45.33907774</c:v>
                </c:pt>
                <c:pt idx="8330">
                  <c:v>45.324695218000002</c:v>
                </c:pt>
                <c:pt idx="8331">
                  <c:v>45.336836308000002</c:v>
                </c:pt>
                <c:pt idx="8332">
                  <c:v>45.385182751000002</c:v>
                </c:pt>
                <c:pt idx="8333">
                  <c:v>45.309783469000003</c:v>
                </c:pt>
                <c:pt idx="8334">
                  <c:v>45.354985681000002</c:v>
                </c:pt>
                <c:pt idx="8335">
                  <c:v>45.294871720000003</c:v>
                </c:pt>
                <c:pt idx="8336">
                  <c:v>45.331263858999996</c:v>
                </c:pt>
                <c:pt idx="8337">
                  <c:v>45.352495201000004</c:v>
                </c:pt>
                <c:pt idx="8338">
                  <c:v>45.367438081000003</c:v>
                </c:pt>
                <c:pt idx="8339">
                  <c:v>45.350378293000006</c:v>
                </c:pt>
                <c:pt idx="8340">
                  <c:v>45.324446170000002</c:v>
                </c:pt>
                <c:pt idx="8341">
                  <c:v>45.356355445000005</c:v>
                </c:pt>
                <c:pt idx="8342">
                  <c:v>45.302529946</c:v>
                </c:pt>
                <c:pt idx="8343">
                  <c:v>45.308475967</c:v>
                </c:pt>
                <c:pt idx="8344">
                  <c:v>45.342906853000002</c:v>
                </c:pt>
                <c:pt idx="8345">
                  <c:v>45.336836308000002</c:v>
                </c:pt>
                <c:pt idx="8346">
                  <c:v>45.311340018999999</c:v>
                </c:pt>
                <c:pt idx="8347">
                  <c:v>45.365974924</c:v>
                </c:pt>
                <c:pt idx="8348">
                  <c:v>45.317784136</c:v>
                </c:pt>
                <c:pt idx="8349">
                  <c:v>45.293128383999999</c:v>
                </c:pt>
                <c:pt idx="8350">
                  <c:v>45.284473966</c:v>
                </c:pt>
                <c:pt idx="8351">
                  <c:v>45.365881530999999</c:v>
                </c:pt>
                <c:pt idx="8352">
                  <c:v>45.286590874000005</c:v>
                </c:pt>
                <c:pt idx="8353">
                  <c:v>45.403830220000003</c:v>
                </c:pt>
                <c:pt idx="8354">
                  <c:v>45.329395998999999</c:v>
                </c:pt>
                <c:pt idx="8355">
                  <c:v>45.348074599</c:v>
                </c:pt>
                <c:pt idx="8356">
                  <c:v>45.366223972</c:v>
                </c:pt>
                <c:pt idx="8357">
                  <c:v>45.321768904000002</c:v>
                </c:pt>
                <c:pt idx="8358">
                  <c:v>45.395860683999999</c:v>
                </c:pt>
                <c:pt idx="8359">
                  <c:v>45.385711978000003</c:v>
                </c:pt>
                <c:pt idx="8360">
                  <c:v>45.378987682000002</c:v>
                </c:pt>
                <c:pt idx="8361">
                  <c:v>45.428859544000005</c:v>
                </c:pt>
                <c:pt idx="8362">
                  <c:v>45.386645907999998</c:v>
                </c:pt>
                <c:pt idx="8363">
                  <c:v>45.386708169999999</c:v>
                </c:pt>
                <c:pt idx="8364">
                  <c:v>45.433622586999995</c:v>
                </c:pt>
                <c:pt idx="8365">
                  <c:v>45.432750919</c:v>
                </c:pt>
                <c:pt idx="8366">
                  <c:v>45.401651050000005</c:v>
                </c:pt>
                <c:pt idx="8367">
                  <c:v>45.415006249000001</c:v>
                </c:pt>
                <c:pt idx="8368">
                  <c:v>45.387922279000001</c:v>
                </c:pt>
                <c:pt idx="8369">
                  <c:v>45.387268528</c:v>
                </c:pt>
                <c:pt idx="8370">
                  <c:v>45.378147145</c:v>
                </c:pt>
                <c:pt idx="8371">
                  <c:v>45.370302133000003</c:v>
                </c:pt>
                <c:pt idx="8372">
                  <c:v>45.445390105000001</c:v>
                </c:pt>
                <c:pt idx="8373">
                  <c:v>45.418773100000003</c:v>
                </c:pt>
                <c:pt idx="8374">
                  <c:v>45.427053946000001</c:v>
                </c:pt>
                <c:pt idx="8375">
                  <c:v>45.416282620000004</c:v>
                </c:pt>
                <c:pt idx="8376">
                  <c:v>45.394055085999995</c:v>
                </c:pt>
                <c:pt idx="8377">
                  <c:v>45.382163044000002</c:v>
                </c:pt>
                <c:pt idx="8378">
                  <c:v>45.381913996000002</c:v>
                </c:pt>
                <c:pt idx="8379">
                  <c:v>45.399253963</c:v>
                </c:pt>
                <c:pt idx="8380">
                  <c:v>45.436735686999995</c:v>
                </c:pt>
                <c:pt idx="8381">
                  <c:v>45.422695605999998</c:v>
                </c:pt>
                <c:pt idx="8382">
                  <c:v>45.365507959000006</c:v>
                </c:pt>
                <c:pt idx="8383">
                  <c:v>45.419489112999997</c:v>
                </c:pt>
                <c:pt idx="8384">
                  <c:v>45.439319560000001</c:v>
                </c:pt>
                <c:pt idx="8385">
                  <c:v>45.384435607</c:v>
                </c:pt>
                <c:pt idx="8386">
                  <c:v>45.347234061999998</c:v>
                </c:pt>
                <c:pt idx="8387">
                  <c:v>45.407472546999998</c:v>
                </c:pt>
                <c:pt idx="8388">
                  <c:v>45.425217216999997</c:v>
                </c:pt>
                <c:pt idx="8389">
                  <c:v>45.421761676000003</c:v>
                </c:pt>
                <c:pt idx="8390">
                  <c:v>45.456877444</c:v>
                </c:pt>
                <c:pt idx="8391">
                  <c:v>45.398755866999998</c:v>
                </c:pt>
                <c:pt idx="8392">
                  <c:v>45.385182751000002</c:v>
                </c:pt>
                <c:pt idx="8393">
                  <c:v>45.447662668</c:v>
                </c:pt>
                <c:pt idx="8394">
                  <c:v>45.432034906000005</c:v>
                </c:pt>
                <c:pt idx="8395">
                  <c:v>45.443242066000003</c:v>
                </c:pt>
                <c:pt idx="8396">
                  <c:v>45.420952270000001</c:v>
                </c:pt>
                <c:pt idx="8397">
                  <c:v>45.446261773000003</c:v>
                </c:pt>
                <c:pt idx="8398">
                  <c:v>45.426337933000006</c:v>
                </c:pt>
                <c:pt idx="8399">
                  <c:v>45.458745303999997</c:v>
                </c:pt>
                <c:pt idx="8400">
                  <c:v>45.436922473000003</c:v>
                </c:pt>
                <c:pt idx="8401">
                  <c:v>45.462667809999999</c:v>
                </c:pt>
                <c:pt idx="8402">
                  <c:v>45.438012058000005</c:v>
                </c:pt>
                <c:pt idx="8403">
                  <c:v>45.398008723000004</c:v>
                </c:pt>
                <c:pt idx="8404">
                  <c:v>45.401495394999998</c:v>
                </c:pt>
                <c:pt idx="8405">
                  <c:v>45.383065843000004</c:v>
                </c:pt>
                <c:pt idx="8406">
                  <c:v>45.42686716</c:v>
                </c:pt>
                <c:pt idx="8407">
                  <c:v>45.416780715999998</c:v>
                </c:pt>
                <c:pt idx="8408">
                  <c:v>45.429046329999998</c:v>
                </c:pt>
                <c:pt idx="8409">
                  <c:v>45.413916664000006</c:v>
                </c:pt>
                <c:pt idx="8410">
                  <c:v>45.463197037</c:v>
                </c:pt>
                <c:pt idx="8411">
                  <c:v>45.459554709999999</c:v>
                </c:pt>
                <c:pt idx="8412">
                  <c:v>45.430478356000002</c:v>
                </c:pt>
                <c:pt idx="8413">
                  <c:v>45.450464457999999</c:v>
                </c:pt>
                <c:pt idx="8414">
                  <c:v>45.415224166000002</c:v>
                </c:pt>
                <c:pt idx="8415">
                  <c:v>45.399004914999999</c:v>
                </c:pt>
                <c:pt idx="8416">
                  <c:v>45.444705223</c:v>
                </c:pt>
                <c:pt idx="8417">
                  <c:v>45.400343548000002</c:v>
                </c:pt>
                <c:pt idx="8418">
                  <c:v>45.441529861000006</c:v>
                </c:pt>
                <c:pt idx="8419">
                  <c:v>45.450931423</c:v>
                </c:pt>
                <c:pt idx="8420">
                  <c:v>45.383283759999998</c:v>
                </c:pt>
                <c:pt idx="8421">
                  <c:v>45.399347356</c:v>
                </c:pt>
                <c:pt idx="8422">
                  <c:v>45.418150480000001</c:v>
                </c:pt>
                <c:pt idx="8423">
                  <c:v>45.433529194000002</c:v>
                </c:pt>
                <c:pt idx="8424">
                  <c:v>45.461609355999997</c:v>
                </c:pt>
                <c:pt idx="8425">
                  <c:v>45.425248348000004</c:v>
                </c:pt>
                <c:pt idx="8426">
                  <c:v>45.442339267000001</c:v>
                </c:pt>
                <c:pt idx="8427">
                  <c:v>45.467711032000004</c:v>
                </c:pt>
                <c:pt idx="8428">
                  <c:v>45.452986069000005</c:v>
                </c:pt>
                <c:pt idx="8429">
                  <c:v>45.453390772000006</c:v>
                </c:pt>
                <c:pt idx="8430">
                  <c:v>45.433466932000002</c:v>
                </c:pt>
                <c:pt idx="8431">
                  <c:v>45.469952464000002</c:v>
                </c:pt>
                <c:pt idx="8432">
                  <c:v>45.448503204999994</c:v>
                </c:pt>
                <c:pt idx="8433">
                  <c:v>45.442401529000001</c:v>
                </c:pt>
                <c:pt idx="8434">
                  <c:v>45.405760342000001</c:v>
                </c:pt>
                <c:pt idx="8435">
                  <c:v>45.456130299999998</c:v>
                </c:pt>
                <c:pt idx="8436">
                  <c:v>45.425341741000004</c:v>
                </c:pt>
                <c:pt idx="8437">
                  <c:v>45.394989016000004</c:v>
                </c:pt>
                <c:pt idx="8438">
                  <c:v>45.466528054000001</c:v>
                </c:pt>
                <c:pt idx="8439">
                  <c:v>45.451709698000002</c:v>
                </c:pt>
                <c:pt idx="8440">
                  <c:v>45.469578892000001</c:v>
                </c:pt>
                <c:pt idx="8441">
                  <c:v>45.436113067000001</c:v>
                </c:pt>
                <c:pt idx="8442">
                  <c:v>45.439942180000003</c:v>
                </c:pt>
                <c:pt idx="8443">
                  <c:v>45.421170187000001</c:v>
                </c:pt>
                <c:pt idx="8444">
                  <c:v>45.389665614999998</c:v>
                </c:pt>
                <c:pt idx="8445">
                  <c:v>45.450682375</c:v>
                </c:pt>
                <c:pt idx="8446">
                  <c:v>45.439911049000003</c:v>
                </c:pt>
                <c:pt idx="8447">
                  <c:v>45.397728544000003</c:v>
                </c:pt>
                <c:pt idx="8448">
                  <c:v>45.422788998999998</c:v>
                </c:pt>
                <c:pt idx="8449">
                  <c:v>45.451273864000001</c:v>
                </c:pt>
                <c:pt idx="8450">
                  <c:v>45.427583173000002</c:v>
                </c:pt>
                <c:pt idx="8451">
                  <c:v>45.454947322000002</c:v>
                </c:pt>
                <c:pt idx="8452">
                  <c:v>45.432564133</c:v>
                </c:pt>
                <c:pt idx="8453">
                  <c:v>45.345179416000001</c:v>
                </c:pt>
                <c:pt idx="8454">
                  <c:v>45.357102589</c:v>
                </c:pt>
                <c:pt idx="8455">
                  <c:v>45.437389437999997</c:v>
                </c:pt>
                <c:pt idx="8456">
                  <c:v>45.389790139000006</c:v>
                </c:pt>
                <c:pt idx="8457">
                  <c:v>45.432408477999999</c:v>
                </c:pt>
                <c:pt idx="8458">
                  <c:v>45.438354499000006</c:v>
                </c:pt>
                <c:pt idx="8459">
                  <c:v>45.427520911000002</c:v>
                </c:pt>
                <c:pt idx="8460">
                  <c:v>45.385556322999996</c:v>
                </c:pt>
                <c:pt idx="8461">
                  <c:v>45.439537477000002</c:v>
                </c:pt>
                <c:pt idx="8462">
                  <c:v>45.406040521000001</c:v>
                </c:pt>
                <c:pt idx="8463">
                  <c:v>45.414601546</c:v>
                </c:pt>
                <c:pt idx="8464">
                  <c:v>45.452581366000004</c:v>
                </c:pt>
                <c:pt idx="8465">
                  <c:v>45.466621447000001</c:v>
                </c:pt>
                <c:pt idx="8466">
                  <c:v>45.451367257000001</c:v>
                </c:pt>
                <c:pt idx="8467">
                  <c:v>45.446448559000004</c:v>
                </c:pt>
                <c:pt idx="8468">
                  <c:v>45.409278145000002</c:v>
                </c:pt>
                <c:pt idx="8469">
                  <c:v>45.472100503</c:v>
                </c:pt>
                <c:pt idx="8470">
                  <c:v>45.459523579000006</c:v>
                </c:pt>
                <c:pt idx="8471">
                  <c:v>45.452581366000004</c:v>
                </c:pt>
                <c:pt idx="8472">
                  <c:v>45.401682180999998</c:v>
                </c:pt>
                <c:pt idx="8473">
                  <c:v>45.478015393</c:v>
                </c:pt>
                <c:pt idx="8474">
                  <c:v>45.397323840999995</c:v>
                </c:pt>
                <c:pt idx="8475">
                  <c:v>45.436299853000001</c:v>
                </c:pt>
                <c:pt idx="8476">
                  <c:v>45.393401335</c:v>
                </c:pt>
                <c:pt idx="8477">
                  <c:v>45.412795948000003</c:v>
                </c:pt>
                <c:pt idx="8478">
                  <c:v>45.475929616000002</c:v>
                </c:pt>
                <c:pt idx="8479">
                  <c:v>45.438572416</c:v>
                </c:pt>
                <c:pt idx="8480">
                  <c:v>45.415628869000003</c:v>
                </c:pt>
                <c:pt idx="8481">
                  <c:v>45.414943987000001</c:v>
                </c:pt>
                <c:pt idx="8482">
                  <c:v>45.436611163000002</c:v>
                </c:pt>
                <c:pt idx="8483">
                  <c:v>45.400001107000001</c:v>
                </c:pt>
                <c:pt idx="8484">
                  <c:v>45.422602212999998</c:v>
                </c:pt>
                <c:pt idx="8485">
                  <c:v>45.458589649000004</c:v>
                </c:pt>
                <c:pt idx="8486">
                  <c:v>45.443584507000004</c:v>
                </c:pt>
                <c:pt idx="8487">
                  <c:v>45.449966362000005</c:v>
                </c:pt>
                <c:pt idx="8488">
                  <c:v>45.481439803000001</c:v>
                </c:pt>
                <c:pt idx="8489">
                  <c:v>45.461515962999997</c:v>
                </c:pt>
                <c:pt idx="8490">
                  <c:v>45.432003774999998</c:v>
                </c:pt>
                <c:pt idx="8491">
                  <c:v>45.433280146000001</c:v>
                </c:pt>
                <c:pt idx="8492">
                  <c:v>45.452986069000005</c:v>
                </c:pt>
                <c:pt idx="8493">
                  <c:v>45.499962748000002</c:v>
                </c:pt>
                <c:pt idx="8494">
                  <c:v>45.485735881000004</c:v>
                </c:pt>
                <c:pt idx="8495">
                  <c:v>45.451927615000002</c:v>
                </c:pt>
                <c:pt idx="8496">
                  <c:v>45.408842311000001</c:v>
                </c:pt>
                <c:pt idx="8497">
                  <c:v>45.518859265000003</c:v>
                </c:pt>
                <c:pt idx="8498">
                  <c:v>45.467617639000004</c:v>
                </c:pt>
                <c:pt idx="8499">
                  <c:v>45.455725596999997</c:v>
                </c:pt>
                <c:pt idx="8500">
                  <c:v>45.446074987000003</c:v>
                </c:pt>
                <c:pt idx="8501">
                  <c:v>45.493861072000001</c:v>
                </c:pt>
                <c:pt idx="8502">
                  <c:v>45.513816043000006</c:v>
                </c:pt>
                <c:pt idx="8503">
                  <c:v>45.427178470000001</c:v>
                </c:pt>
                <c:pt idx="8504">
                  <c:v>45.445981593999996</c:v>
                </c:pt>
                <c:pt idx="8505">
                  <c:v>45.449063563000003</c:v>
                </c:pt>
                <c:pt idx="8506">
                  <c:v>45.405635818</c:v>
                </c:pt>
                <c:pt idx="8507">
                  <c:v>45.471477882999999</c:v>
                </c:pt>
                <c:pt idx="8508">
                  <c:v>45.481097362</c:v>
                </c:pt>
                <c:pt idx="8509">
                  <c:v>45.445919332000003</c:v>
                </c:pt>
                <c:pt idx="8510">
                  <c:v>45.453484165000006</c:v>
                </c:pt>
                <c:pt idx="8511">
                  <c:v>45.498219411999997</c:v>
                </c:pt>
                <c:pt idx="8512">
                  <c:v>45.459834889</c:v>
                </c:pt>
                <c:pt idx="8513">
                  <c:v>45.425590789000005</c:v>
                </c:pt>
                <c:pt idx="8514">
                  <c:v>45.450339933999999</c:v>
                </c:pt>
                <c:pt idx="8515">
                  <c:v>45.430634011000002</c:v>
                </c:pt>
                <c:pt idx="8516">
                  <c:v>45.437794140999998</c:v>
                </c:pt>
                <c:pt idx="8517">
                  <c:v>45.465002635000005</c:v>
                </c:pt>
                <c:pt idx="8518">
                  <c:v>45.505877638000001</c:v>
                </c:pt>
                <c:pt idx="8519">
                  <c:v>45.473408005000003</c:v>
                </c:pt>
                <c:pt idx="8520">
                  <c:v>45.474435327999998</c:v>
                </c:pt>
                <c:pt idx="8521">
                  <c:v>45.458683042000004</c:v>
                </c:pt>
                <c:pt idx="8522">
                  <c:v>45.483525579999998</c:v>
                </c:pt>
                <c:pt idx="8523">
                  <c:v>45.452145532000003</c:v>
                </c:pt>
                <c:pt idx="8524">
                  <c:v>45.443677899999997</c:v>
                </c:pt>
                <c:pt idx="8525">
                  <c:v>45.501830607999999</c:v>
                </c:pt>
                <c:pt idx="8526">
                  <c:v>45.470730739000004</c:v>
                </c:pt>
                <c:pt idx="8527">
                  <c:v>45.426804898</c:v>
                </c:pt>
                <c:pt idx="8528">
                  <c:v>45.467244067000003</c:v>
                </c:pt>
                <c:pt idx="8529">
                  <c:v>45.503324896000002</c:v>
                </c:pt>
                <c:pt idx="8530">
                  <c:v>45.473376874000003</c:v>
                </c:pt>
                <c:pt idx="8531">
                  <c:v>45.472380682000001</c:v>
                </c:pt>
                <c:pt idx="8532">
                  <c:v>45.466029958</c:v>
                </c:pt>
                <c:pt idx="8533">
                  <c:v>45.434089552000003</c:v>
                </c:pt>
                <c:pt idx="8534">
                  <c:v>45.475182472</c:v>
                </c:pt>
                <c:pt idx="8535">
                  <c:v>45.493300714000007</c:v>
                </c:pt>
                <c:pt idx="8536">
                  <c:v>45.424221025000001</c:v>
                </c:pt>
                <c:pt idx="8537">
                  <c:v>45.454822798000002</c:v>
                </c:pt>
                <c:pt idx="8538">
                  <c:v>45.500958940000004</c:v>
                </c:pt>
                <c:pt idx="8539">
                  <c:v>45.496227028</c:v>
                </c:pt>
                <c:pt idx="8540">
                  <c:v>45.449997492999998</c:v>
                </c:pt>
                <c:pt idx="8541">
                  <c:v>45.502889062000001</c:v>
                </c:pt>
                <c:pt idx="8542">
                  <c:v>45.457593457000002</c:v>
                </c:pt>
                <c:pt idx="8543">
                  <c:v>45.470730739000004</c:v>
                </c:pt>
                <c:pt idx="8544">
                  <c:v>45.500803285000003</c:v>
                </c:pt>
                <c:pt idx="8545">
                  <c:v>45.455912383000005</c:v>
                </c:pt>
                <c:pt idx="8546">
                  <c:v>45.469952464000002</c:v>
                </c:pt>
                <c:pt idx="8547">
                  <c:v>45.403020814000001</c:v>
                </c:pt>
                <c:pt idx="8548">
                  <c:v>45.488911242999997</c:v>
                </c:pt>
                <c:pt idx="8549">
                  <c:v>45.462107451999998</c:v>
                </c:pt>
                <c:pt idx="8550">
                  <c:v>45.468676093000006</c:v>
                </c:pt>
                <c:pt idx="8551">
                  <c:v>45.432034906000005</c:v>
                </c:pt>
                <c:pt idx="8552">
                  <c:v>45.462636679000006</c:v>
                </c:pt>
                <c:pt idx="8553">
                  <c:v>45.479914383999997</c:v>
                </c:pt>
                <c:pt idx="8554">
                  <c:v>45.516898011999999</c:v>
                </c:pt>
                <c:pt idx="8555">
                  <c:v>45.485549094999996</c:v>
                </c:pt>
                <c:pt idx="8556">
                  <c:v>45.493892203000001</c:v>
                </c:pt>
                <c:pt idx="8557">
                  <c:v>45.497472268000003</c:v>
                </c:pt>
                <c:pt idx="8558">
                  <c:v>45.457842505000002</c:v>
                </c:pt>
                <c:pt idx="8559">
                  <c:v>45.524898679000003</c:v>
                </c:pt>
                <c:pt idx="8560">
                  <c:v>45.475773961000002</c:v>
                </c:pt>
                <c:pt idx="8561">
                  <c:v>45.459025483000005</c:v>
                </c:pt>
                <c:pt idx="8562">
                  <c:v>45.488973504999997</c:v>
                </c:pt>
                <c:pt idx="8563">
                  <c:v>45.547997881000001</c:v>
                </c:pt>
                <c:pt idx="8564">
                  <c:v>45.456410479000006</c:v>
                </c:pt>
                <c:pt idx="8565">
                  <c:v>45.487167907000007</c:v>
                </c:pt>
                <c:pt idx="8566">
                  <c:v>45.457780243000002</c:v>
                </c:pt>
                <c:pt idx="8567">
                  <c:v>45.488319753999995</c:v>
                </c:pt>
                <c:pt idx="8568">
                  <c:v>45.494950656999997</c:v>
                </c:pt>
                <c:pt idx="8569">
                  <c:v>45.507122877999997</c:v>
                </c:pt>
                <c:pt idx="8570">
                  <c:v>45.520291290999999</c:v>
                </c:pt>
                <c:pt idx="8571">
                  <c:v>45.483587841999999</c:v>
                </c:pt>
                <c:pt idx="8572">
                  <c:v>45.486327370000005</c:v>
                </c:pt>
                <c:pt idx="8573">
                  <c:v>45.515715033999996</c:v>
                </c:pt>
                <c:pt idx="8574">
                  <c:v>45.488226361000002</c:v>
                </c:pt>
                <c:pt idx="8575">
                  <c:v>45.496444945</c:v>
                </c:pt>
                <c:pt idx="8576">
                  <c:v>45.495199704999997</c:v>
                </c:pt>
                <c:pt idx="8577">
                  <c:v>45.489938566000006</c:v>
                </c:pt>
                <c:pt idx="8578">
                  <c:v>45.504103170999997</c:v>
                </c:pt>
                <c:pt idx="8579">
                  <c:v>45.536541673000002</c:v>
                </c:pt>
                <c:pt idx="8580">
                  <c:v>45.479758728999997</c:v>
                </c:pt>
                <c:pt idx="8581">
                  <c:v>45.548371453000001</c:v>
                </c:pt>
                <c:pt idx="8582">
                  <c:v>45.512041576000001</c:v>
                </c:pt>
                <c:pt idx="8583">
                  <c:v>45.518890396000003</c:v>
                </c:pt>
                <c:pt idx="8584">
                  <c:v>45.465843172</c:v>
                </c:pt>
                <c:pt idx="8585">
                  <c:v>45.519544147000005</c:v>
                </c:pt>
                <c:pt idx="8586">
                  <c:v>45.487946182000002</c:v>
                </c:pt>
                <c:pt idx="8587">
                  <c:v>45.500367451000002</c:v>
                </c:pt>
                <c:pt idx="8588">
                  <c:v>45.508492642</c:v>
                </c:pt>
                <c:pt idx="8589">
                  <c:v>45.553383544000006</c:v>
                </c:pt>
                <c:pt idx="8590">
                  <c:v>45.584825854000002</c:v>
                </c:pt>
                <c:pt idx="8591">
                  <c:v>45.546596986000004</c:v>
                </c:pt>
                <c:pt idx="8592">
                  <c:v>45.485735881000004</c:v>
                </c:pt>
                <c:pt idx="8593">
                  <c:v>45.524649631000003</c:v>
                </c:pt>
                <c:pt idx="8594">
                  <c:v>45.555624975999997</c:v>
                </c:pt>
                <c:pt idx="8595">
                  <c:v>45.512134969000002</c:v>
                </c:pt>
                <c:pt idx="8596">
                  <c:v>45.50251549</c:v>
                </c:pt>
                <c:pt idx="8597">
                  <c:v>45.51154348</c:v>
                </c:pt>
                <c:pt idx="8598">
                  <c:v>45.512446278999995</c:v>
                </c:pt>
                <c:pt idx="8599">
                  <c:v>45.570069760000003</c:v>
                </c:pt>
                <c:pt idx="8600">
                  <c:v>45.554006164</c:v>
                </c:pt>
                <c:pt idx="8601">
                  <c:v>45.505971031000001</c:v>
                </c:pt>
                <c:pt idx="8602">
                  <c:v>45.532027678000006</c:v>
                </c:pt>
                <c:pt idx="8603">
                  <c:v>45.539250070000001</c:v>
                </c:pt>
                <c:pt idx="8604">
                  <c:v>45.525988264000006</c:v>
                </c:pt>
                <c:pt idx="8605">
                  <c:v>45.503418289000003</c:v>
                </c:pt>
                <c:pt idx="8606">
                  <c:v>45.542799004000003</c:v>
                </c:pt>
                <c:pt idx="8607">
                  <c:v>45.491713033000003</c:v>
                </c:pt>
                <c:pt idx="8608">
                  <c:v>45.511636873</c:v>
                </c:pt>
                <c:pt idx="8609">
                  <c:v>45.524711892999996</c:v>
                </c:pt>
                <c:pt idx="8610">
                  <c:v>45.489222552999998</c:v>
                </c:pt>
                <c:pt idx="8611">
                  <c:v>45.497814708999996</c:v>
                </c:pt>
                <c:pt idx="8612">
                  <c:v>45.544293292000006</c:v>
                </c:pt>
                <c:pt idx="8613">
                  <c:v>45.529194756999999</c:v>
                </c:pt>
                <c:pt idx="8614">
                  <c:v>45.508710559000001</c:v>
                </c:pt>
                <c:pt idx="8615">
                  <c:v>45.492927141999999</c:v>
                </c:pt>
                <c:pt idx="8616">
                  <c:v>45.519201706000004</c:v>
                </c:pt>
                <c:pt idx="8617">
                  <c:v>45.525054334000004</c:v>
                </c:pt>
                <c:pt idx="8618">
                  <c:v>45.521256352000002</c:v>
                </c:pt>
                <c:pt idx="8619">
                  <c:v>45.544386685000006</c:v>
                </c:pt>
                <c:pt idx="8620">
                  <c:v>45.560979508000003</c:v>
                </c:pt>
                <c:pt idx="8621">
                  <c:v>45.496787386000001</c:v>
                </c:pt>
                <c:pt idx="8622">
                  <c:v>45.537195424000004</c:v>
                </c:pt>
                <c:pt idx="8623">
                  <c:v>45.539156677000001</c:v>
                </c:pt>
                <c:pt idx="8624">
                  <c:v>45.565119930999998</c:v>
                </c:pt>
                <c:pt idx="8625">
                  <c:v>45.515497117000002</c:v>
                </c:pt>
                <c:pt idx="8626">
                  <c:v>45.530875831000003</c:v>
                </c:pt>
                <c:pt idx="8627">
                  <c:v>45.587534251000001</c:v>
                </c:pt>
                <c:pt idx="8628">
                  <c:v>45.584981509000002</c:v>
                </c:pt>
                <c:pt idx="8629">
                  <c:v>45.590678482000001</c:v>
                </c:pt>
                <c:pt idx="8630">
                  <c:v>45.541273585000006</c:v>
                </c:pt>
                <c:pt idx="8631">
                  <c:v>45.544324422999999</c:v>
                </c:pt>
                <c:pt idx="8632">
                  <c:v>45.517364977</c:v>
                </c:pt>
                <c:pt idx="8633">
                  <c:v>45.573712087000004</c:v>
                </c:pt>
                <c:pt idx="8634">
                  <c:v>45.549305383000004</c:v>
                </c:pt>
                <c:pt idx="8635">
                  <c:v>45.518112121000001</c:v>
                </c:pt>
                <c:pt idx="8636">
                  <c:v>45.528105172000004</c:v>
                </c:pt>
                <c:pt idx="8637">
                  <c:v>45.599488555000001</c:v>
                </c:pt>
                <c:pt idx="8638">
                  <c:v>45.547904488</c:v>
                </c:pt>
                <c:pt idx="8639">
                  <c:v>45.581276920000001</c:v>
                </c:pt>
                <c:pt idx="8640">
                  <c:v>45.522812902000005</c:v>
                </c:pt>
                <c:pt idx="8641">
                  <c:v>45.577292151999998</c:v>
                </c:pt>
                <c:pt idx="8642">
                  <c:v>45.542300908000001</c:v>
                </c:pt>
                <c:pt idx="8643">
                  <c:v>45.554971225000003</c:v>
                </c:pt>
                <c:pt idx="8644">
                  <c:v>45.601823379999999</c:v>
                </c:pt>
                <c:pt idx="8645">
                  <c:v>45.532463512</c:v>
                </c:pt>
                <c:pt idx="8646">
                  <c:v>45.594725512000004</c:v>
                </c:pt>
                <c:pt idx="8647">
                  <c:v>45.579097750000003</c:v>
                </c:pt>
                <c:pt idx="8648">
                  <c:v>45.566832136000002</c:v>
                </c:pt>
                <c:pt idx="8649">
                  <c:v>45.614182387</c:v>
                </c:pt>
                <c:pt idx="8650">
                  <c:v>45.566489695000001</c:v>
                </c:pt>
                <c:pt idx="8651">
                  <c:v>45.575860126000002</c:v>
                </c:pt>
                <c:pt idx="8652">
                  <c:v>45.611100418000007</c:v>
                </c:pt>
                <c:pt idx="8653">
                  <c:v>45.564123739000003</c:v>
                </c:pt>
                <c:pt idx="8654">
                  <c:v>45.580498644999999</c:v>
                </c:pt>
                <c:pt idx="8655">
                  <c:v>45.541211322999999</c:v>
                </c:pt>
                <c:pt idx="8656">
                  <c:v>45.591332232999996</c:v>
                </c:pt>
                <c:pt idx="8657">
                  <c:v>45.591799198000004</c:v>
                </c:pt>
                <c:pt idx="8658">
                  <c:v>45.598990458999999</c:v>
                </c:pt>
                <c:pt idx="8659">
                  <c:v>45.556123071999998</c:v>
                </c:pt>
                <c:pt idx="8660">
                  <c:v>45.570132022000003</c:v>
                </c:pt>
                <c:pt idx="8661">
                  <c:v>45.566925529000002</c:v>
                </c:pt>
                <c:pt idx="8662">
                  <c:v>45.551453422000002</c:v>
                </c:pt>
                <c:pt idx="8663">
                  <c:v>45.600796057000004</c:v>
                </c:pt>
                <c:pt idx="8664">
                  <c:v>45.619785966999999</c:v>
                </c:pt>
                <c:pt idx="8665">
                  <c:v>45.582335373999996</c:v>
                </c:pt>
                <c:pt idx="8666">
                  <c:v>45.589059669999997</c:v>
                </c:pt>
                <c:pt idx="8667">
                  <c:v>45.541086798999999</c:v>
                </c:pt>
                <c:pt idx="8668">
                  <c:v>45.627630978999996</c:v>
                </c:pt>
                <c:pt idx="8669">
                  <c:v>45.569914104999995</c:v>
                </c:pt>
                <c:pt idx="8670">
                  <c:v>45.609263689000002</c:v>
                </c:pt>
                <c:pt idx="8671">
                  <c:v>45.550924195</c:v>
                </c:pt>
                <c:pt idx="8672">
                  <c:v>45.615489889000003</c:v>
                </c:pt>
                <c:pt idx="8673">
                  <c:v>45.588125740000002</c:v>
                </c:pt>
                <c:pt idx="8674">
                  <c:v>45.609481605999996</c:v>
                </c:pt>
                <c:pt idx="8675">
                  <c:v>45.580125073000005</c:v>
                </c:pt>
                <c:pt idx="8676">
                  <c:v>45.575828995000002</c:v>
                </c:pt>
                <c:pt idx="8677">
                  <c:v>45.613092801999997</c:v>
                </c:pt>
                <c:pt idx="8678">
                  <c:v>45.605403445</c:v>
                </c:pt>
                <c:pt idx="8679">
                  <c:v>45.622307578000004</c:v>
                </c:pt>
                <c:pt idx="8680">
                  <c:v>45.602975227000002</c:v>
                </c:pt>
                <c:pt idx="8681">
                  <c:v>45.567205708000003</c:v>
                </c:pt>
                <c:pt idx="8682">
                  <c:v>45.656396023000006</c:v>
                </c:pt>
                <c:pt idx="8683">
                  <c:v>45.583954186000007</c:v>
                </c:pt>
                <c:pt idx="8684">
                  <c:v>45.613497504999998</c:v>
                </c:pt>
                <c:pt idx="8685">
                  <c:v>45.637810815999998</c:v>
                </c:pt>
                <c:pt idx="8686">
                  <c:v>45.649391547999997</c:v>
                </c:pt>
                <c:pt idx="8687">
                  <c:v>45.628222467999997</c:v>
                </c:pt>
                <c:pt idx="8688">
                  <c:v>45.631335567999997</c:v>
                </c:pt>
                <c:pt idx="8689">
                  <c:v>45.574054528000005</c:v>
                </c:pt>
                <c:pt idx="8690">
                  <c:v>45.607426960000005</c:v>
                </c:pt>
                <c:pt idx="8691">
                  <c:v>45.606835471000004</c:v>
                </c:pt>
                <c:pt idx="8692">
                  <c:v>45.600266830000002</c:v>
                </c:pt>
                <c:pt idx="8693">
                  <c:v>45.646527495999997</c:v>
                </c:pt>
                <c:pt idx="8694">
                  <c:v>45.666233419000001</c:v>
                </c:pt>
                <c:pt idx="8695">
                  <c:v>45.623646211000001</c:v>
                </c:pt>
                <c:pt idx="8696">
                  <c:v>45.638838139000001</c:v>
                </c:pt>
                <c:pt idx="8697">
                  <c:v>45.638620222</c:v>
                </c:pt>
                <c:pt idx="8698">
                  <c:v>45.618883167999996</c:v>
                </c:pt>
                <c:pt idx="8699">
                  <c:v>45.625233892000004</c:v>
                </c:pt>
                <c:pt idx="8700">
                  <c:v>45.597807480999997</c:v>
                </c:pt>
                <c:pt idx="8701">
                  <c:v>45.631709140000005</c:v>
                </c:pt>
                <c:pt idx="8702">
                  <c:v>45.629000743000006</c:v>
                </c:pt>
                <c:pt idx="8703">
                  <c:v>45.65972704</c:v>
                </c:pt>
                <c:pt idx="8704">
                  <c:v>45.599581948000008</c:v>
                </c:pt>
                <c:pt idx="8705">
                  <c:v>45.623490556</c:v>
                </c:pt>
                <c:pt idx="8706">
                  <c:v>45.631802532999998</c:v>
                </c:pt>
                <c:pt idx="8707">
                  <c:v>45.564466180000004</c:v>
                </c:pt>
                <c:pt idx="8708">
                  <c:v>45.625700856999998</c:v>
                </c:pt>
                <c:pt idx="8709">
                  <c:v>45.622556626000005</c:v>
                </c:pt>
                <c:pt idx="8710">
                  <c:v>45.599239507</c:v>
                </c:pt>
                <c:pt idx="8711">
                  <c:v>45.584888116000002</c:v>
                </c:pt>
                <c:pt idx="8712">
                  <c:v>45.585790914999997</c:v>
                </c:pt>
                <c:pt idx="8713">
                  <c:v>45.578070427000007</c:v>
                </c:pt>
                <c:pt idx="8714">
                  <c:v>45.610041964000004</c:v>
                </c:pt>
                <c:pt idx="8715">
                  <c:v>45.570038629000003</c:v>
                </c:pt>
                <c:pt idx="8716">
                  <c:v>45.607053387999997</c:v>
                </c:pt>
                <c:pt idx="8717">
                  <c:v>45.618136024000002</c:v>
                </c:pt>
                <c:pt idx="8718">
                  <c:v>45.629996935000001</c:v>
                </c:pt>
                <c:pt idx="8719">
                  <c:v>45.599177245</c:v>
                </c:pt>
                <c:pt idx="8720">
                  <c:v>45.581090134</c:v>
                </c:pt>
                <c:pt idx="8721">
                  <c:v>45.637125933999997</c:v>
                </c:pt>
                <c:pt idx="8722">
                  <c:v>45.623677342000001</c:v>
                </c:pt>
                <c:pt idx="8723">
                  <c:v>45.623428294</c:v>
                </c:pt>
                <c:pt idx="8724">
                  <c:v>45.570163152999996</c:v>
                </c:pt>
                <c:pt idx="8725">
                  <c:v>45.577914772000007</c:v>
                </c:pt>
                <c:pt idx="8726">
                  <c:v>45.629810149000001</c:v>
                </c:pt>
                <c:pt idx="8727">
                  <c:v>45.606742078000003</c:v>
                </c:pt>
                <c:pt idx="8728">
                  <c:v>45.621217993000002</c:v>
                </c:pt>
                <c:pt idx="8729">
                  <c:v>45.591456757000003</c:v>
                </c:pt>
                <c:pt idx="8730">
                  <c:v>45.675790635999995</c:v>
                </c:pt>
                <c:pt idx="8731">
                  <c:v>45.595659442000006</c:v>
                </c:pt>
                <c:pt idx="8732">
                  <c:v>45.574241313999998</c:v>
                </c:pt>
                <c:pt idx="8733">
                  <c:v>45.628969611999999</c:v>
                </c:pt>
                <c:pt idx="8734">
                  <c:v>45.595783965999999</c:v>
                </c:pt>
                <c:pt idx="8735">
                  <c:v>45.627942289000003</c:v>
                </c:pt>
                <c:pt idx="8736">
                  <c:v>45.583393828000005</c:v>
                </c:pt>
                <c:pt idx="8737">
                  <c:v>45.606679816000003</c:v>
                </c:pt>
                <c:pt idx="8738">
                  <c:v>45.600080043999995</c:v>
                </c:pt>
                <c:pt idx="8739">
                  <c:v>45.589464372999998</c:v>
                </c:pt>
                <c:pt idx="8740">
                  <c:v>45.614338042</c:v>
                </c:pt>
                <c:pt idx="8741">
                  <c:v>45.572778157000002</c:v>
                </c:pt>
                <c:pt idx="8742">
                  <c:v>45.597745219000004</c:v>
                </c:pt>
                <c:pt idx="8743">
                  <c:v>45.652380124000004</c:v>
                </c:pt>
                <c:pt idx="8744">
                  <c:v>45.578942095000002</c:v>
                </c:pt>
                <c:pt idx="8745">
                  <c:v>45.620906683000001</c:v>
                </c:pt>
                <c:pt idx="8746">
                  <c:v>45.583456090000006</c:v>
                </c:pt>
                <c:pt idx="8747">
                  <c:v>45.572217799000001</c:v>
                </c:pt>
                <c:pt idx="8748">
                  <c:v>45.574085658999998</c:v>
                </c:pt>
                <c:pt idx="8749">
                  <c:v>45.559983316</c:v>
                </c:pt>
                <c:pt idx="8750">
                  <c:v>45.573338515000003</c:v>
                </c:pt>
                <c:pt idx="8751">
                  <c:v>45.580592038000006</c:v>
                </c:pt>
                <c:pt idx="8752">
                  <c:v>45.621498171999995</c:v>
                </c:pt>
                <c:pt idx="8753">
                  <c:v>45.549959134000005</c:v>
                </c:pt>
                <c:pt idx="8754">
                  <c:v>45.615396496000002</c:v>
                </c:pt>
                <c:pt idx="8755">
                  <c:v>45.560419150000001</c:v>
                </c:pt>
                <c:pt idx="8756">
                  <c:v>45.585915439000004</c:v>
                </c:pt>
                <c:pt idx="8757">
                  <c:v>45.583611744999999</c:v>
                </c:pt>
                <c:pt idx="8758">
                  <c:v>45.596126407</c:v>
                </c:pt>
                <c:pt idx="8759">
                  <c:v>45.551173243000001</c:v>
                </c:pt>
                <c:pt idx="8760">
                  <c:v>45.600796057000004</c:v>
                </c:pt>
                <c:pt idx="8761">
                  <c:v>45.625265022999997</c:v>
                </c:pt>
                <c:pt idx="8762">
                  <c:v>45.582615553000004</c:v>
                </c:pt>
                <c:pt idx="8763">
                  <c:v>45.632611939000007</c:v>
                </c:pt>
                <c:pt idx="8764">
                  <c:v>45.659571385</c:v>
                </c:pt>
                <c:pt idx="8765">
                  <c:v>45.601543201000005</c:v>
                </c:pt>
                <c:pt idx="8766">
                  <c:v>45.594756643000004</c:v>
                </c:pt>
                <c:pt idx="8767">
                  <c:v>45.608080711000007</c:v>
                </c:pt>
                <c:pt idx="8768">
                  <c:v>45.597932005000004</c:v>
                </c:pt>
                <c:pt idx="8769">
                  <c:v>45.617513404</c:v>
                </c:pt>
                <c:pt idx="8770">
                  <c:v>45.581121265</c:v>
                </c:pt>
                <c:pt idx="8771">
                  <c:v>45.633608130999995</c:v>
                </c:pt>
                <c:pt idx="8772">
                  <c:v>45.637157065000004</c:v>
                </c:pt>
                <c:pt idx="8773">
                  <c:v>45.626448001</c:v>
                </c:pt>
                <c:pt idx="8774">
                  <c:v>45.635040157000006</c:v>
                </c:pt>
                <c:pt idx="8775">
                  <c:v>45.602539393000001</c:v>
                </c:pt>
                <c:pt idx="8776">
                  <c:v>45.597153730000002</c:v>
                </c:pt>
                <c:pt idx="8777">
                  <c:v>45.575984650000002</c:v>
                </c:pt>
                <c:pt idx="8778">
                  <c:v>45.560543674000002</c:v>
                </c:pt>
                <c:pt idx="8779">
                  <c:v>45.597433909000003</c:v>
                </c:pt>
                <c:pt idx="8780">
                  <c:v>45.651695242000002</c:v>
                </c:pt>
                <c:pt idx="8781">
                  <c:v>45.580467513999999</c:v>
                </c:pt>
                <c:pt idx="8782">
                  <c:v>45.591923721999997</c:v>
                </c:pt>
                <c:pt idx="8783">
                  <c:v>45.570941428000005</c:v>
                </c:pt>
                <c:pt idx="8784">
                  <c:v>45.577727985999999</c:v>
                </c:pt>
                <c:pt idx="8785">
                  <c:v>45.588125740000002</c:v>
                </c:pt>
                <c:pt idx="8786">
                  <c:v>45.575019589</c:v>
                </c:pt>
                <c:pt idx="8787">
                  <c:v>45.697582336000004</c:v>
                </c:pt>
                <c:pt idx="8788">
                  <c:v>45.660847756000003</c:v>
                </c:pt>
                <c:pt idx="8789">
                  <c:v>45.674887837</c:v>
                </c:pt>
                <c:pt idx="8790">
                  <c:v>45.612906016000004</c:v>
                </c:pt>
                <c:pt idx="8791">
                  <c:v>45.682359277000003</c:v>
                </c:pt>
                <c:pt idx="8792">
                  <c:v>45.665735323</c:v>
                </c:pt>
                <c:pt idx="8793">
                  <c:v>45.624580141000003</c:v>
                </c:pt>
                <c:pt idx="8794">
                  <c:v>45.626012166999999</c:v>
                </c:pt>
                <c:pt idx="8795">
                  <c:v>45.622151922999997</c:v>
                </c:pt>
                <c:pt idx="8796">
                  <c:v>45.702220855</c:v>
                </c:pt>
                <c:pt idx="8797">
                  <c:v>45.653033875000006</c:v>
                </c:pt>
                <c:pt idx="8798">
                  <c:v>45.700197340000003</c:v>
                </c:pt>
                <c:pt idx="8799">
                  <c:v>45.643321003000004</c:v>
                </c:pt>
                <c:pt idx="8800">
                  <c:v>45.639273973000002</c:v>
                </c:pt>
                <c:pt idx="8801">
                  <c:v>45.643258740999997</c:v>
                </c:pt>
                <c:pt idx="8802">
                  <c:v>45.653314053999999</c:v>
                </c:pt>
                <c:pt idx="8803">
                  <c:v>45.608703331000001</c:v>
                </c:pt>
                <c:pt idx="8804">
                  <c:v>45.653874412</c:v>
                </c:pt>
                <c:pt idx="8805">
                  <c:v>45.631989318999999</c:v>
                </c:pt>
                <c:pt idx="8806">
                  <c:v>45.656396023000006</c:v>
                </c:pt>
                <c:pt idx="8807">
                  <c:v>45.633047773000001</c:v>
                </c:pt>
                <c:pt idx="8808">
                  <c:v>45.678654688000002</c:v>
                </c:pt>
                <c:pt idx="8809">
                  <c:v>45.657765787000002</c:v>
                </c:pt>
                <c:pt idx="8810">
                  <c:v>45.660629839000002</c:v>
                </c:pt>
                <c:pt idx="8811">
                  <c:v>45.602290345</c:v>
                </c:pt>
                <c:pt idx="8812">
                  <c:v>45.641515405000007</c:v>
                </c:pt>
                <c:pt idx="8813">
                  <c:v>45.719280642999998</c:v>
                </c:pt>
                <c:pt idx="8814">
                  <c:v>45.667229611000003</c:v>
                </c:pt>
                <c:pt idx="8815">
                  <c:v>45.68089612</c:v>
                </c:pt>
                <c:pt idx="8816">
                  <c:v>45.678436771000001</c:v>
                </c:pt>
                <c:pt idx="8817">
                  <c:v>45.636285397000002</c:v>
                </c:pt>
                <c:pt idx="8818">
                  <c:v>45.754707721000003</c:v>
                </c:pt>
                <c:pt idx="8819">
                  <c:v>45.632923249000001</c:v>
                </c:pt>
                <c:pt idx="8820">
                  <c:v>45.689021311000005</c:v>
                </c:pt>
                <c:pt idx="8821">
                  <c:v>45.736527216999995</c:v>
                </c:pt>
                <c:pt idx="8822">
                  <c:v>45.699979423000002</c:v>
                </c:pt>
                <c:pt idx="8823">
                  <c:v>45.676880220999998</c:v>
                </c:pt>
                <c:pt idx="8824">
                  <c:v>45.691885363000004</c:v>
                </c:pt>
                <c:pt idx="8825">
                  <c:v>45.709380985000003</c:v>
                </c:pt>
                <c:pt idx="8826">
                  <c:v>45.668474850999999</c:v>
                </c:pt>
                <c:pt idx="8827">
                  <c:v>45.658170490000003</c:v>
                </c:pt>
                <c:pt idx="8828">
                  <c:v>45.702345379000008</c:v>
                </c:pt>
                <c:pt idx="8829">
                  <c:v>45.651695242000002</c:v>
                </c:pt>
                <c:pt idx="8830">
                  <c:v>45.693908878000002</c:v>
                </c:pt>
                <c:pt idx="8831">
                  <c:v>45.656240368000006</c:v>
                </c:pt>
                <c:pt idx="8832">
                  <c:v>45.619723704999998</c:v>
                </c:pt>
                <c:pt idx="8833">
                  <c:v>45.645873744999996</c:v>
                </c:pt>
                <c:pt idx="8834">
                  <c:v>45.703466095000003</c:v>
                </c:pt>
                <c:pt idx="8835">
                  <c:v>45.657859180000003</c:v>
                </c:pt>
                <c:pt idx="8836">
                  <c:v>45.680335762000006</c:v>
                </c:pt>
                <c:pt idx="8837">
                  <c:v>45.642667252000003</c:v>
                </c:pt>
                <c:pt idx="8838">
                  <c:v>45.654746080000002</c:v>
                </c:pt>
                <c:pt idx="8839">
                  <c:v>45.703217047000003</c:v>
                </c:pt>
                <c:pt idx="8840">
                  <c:v>45.665455143999999</c:v>
                </c:pt>
                <c:pt idx="8841">
                  <c:v>45.643601181999998</c:v>
                </c:pt>
                <c:pt idx="8842">
                  <c:v>45.686624223999999</c:v>
                </c:pt>
                <c:pt idx="8843">
                  <c:v>45.689612799999999</c:v>
                </c:pt>
                <c:pt idx="8844">
                  <c:v>45.685628032000004</c:v>
                </c:pt>
                <c:pt idx="8845">
                  <c:v>45.670467235000004</c:v>
                </c:pt>
                <c:pt idx="8846">
                  <c:v>45.700975614999997</c:v>
                </c:pt>
                <c:pt idx="8847">
                  <c:v>45.691044826000002</c:v>
                </c:pt>
                <c:pt idx="8848">
                  <c:v>45.660256267000001</c:v>
                </c:pt>
                <c:pt idx="8849">
                  <c:v>45.612937146999997</c:v>
                </c:pt>
                <c:pt idx="8850">
                  <c:v>45.648208570000001</c:v>
                </c:pt>
                <c:pt idx="8851">
                  <c:v>45.692507982999999</c:v>
                </c:pt>
                <c:pt idx="8852">
                  <c:v>45.717568438000001</c:v>
                </c:pt>
                <c:pt idx="8853">
                  <c:v>45.688398691000003</c:v>
                </c:pt>
                <c:pt idx="8854">
                  <c:v>45.740013889000004</c:v>
                </c:pt>
                <c:pt idx="8855">
                  <c:v>45.672615274000002</c:v>
                </c:pt>
                <c:pt idx="8856">
                  <c:v>45.669969139000003</c:v>
                </c:pt>
                <c:pt idx="8857">
                  <c:v>45.714735517000001</c:v>
                </c:pt>
                <c:pt idx="8858">
                  <c:v>45.684974281000002</c:v>
                </c:pt>
                <c:pt idx="8859">
                  <c:v>45.677565103000006</c:v>
                </c:pt>
                <c:pt idx="8860">
                  <c:v>45.715544923000003</c:v>
                </c:pt>
                <c:pt idx="8861">
                  <c:v>45.726814345000001</c:v>
                </c:pt>
                <c:pt idx="8862">
                  <c:v>45.654341377000002</c:v>
                </c:pt>
                <c:pt idx="8863">
                  <c:v>45.651290539000001</c:v>
                </c:pt>
                <c:pt idx="8864">
                  <c:v>45.687309106000001</c:v>
                </c:pt>
                <c:pt idx="8865">
                  <c:v>45.664178772999996</c:v>
                </c:pt>
                <c:pt idx="8866">
                  <c:v>45.690889171000002</c:v>
                </c:pt>
                <c:pt idx="8867">
                  <c:v>45.696368227000001</c:v>
                </c:pt>
                <c:pt idx="8868">
                  <c:v>45.674047300000005</c:v>
                </c:pt>
                <c:pt idx="8869">
                  <c:v>45.740605378000005</c:v>
                </c:pt>
                <c:pt idx="8870">
                  <c:v>45.699481327000001</c:v>
                </c:pt>
                <c:pt idx="8871">
                  <c:v>45.668474850999999</c:v>
                </c:pt>
                <c:pt idx="8872">
                  <c:v>45.729024645999999</c:v>
                </c:pt>
                <c:pt idx="8873">
                  <c:v>45.719342905000005</c:v>
                </c:pt>
                <c:pt idx="8874">
                  <c:v>45.709505509000003</c:v>
                </c:pt>
                <c:pt idx="8875">
                  <c:v>45.678032068</c:v>
                </c:pt>
                <c:pt idx="8876">
                  <c:v>45.666389074000001</c:v>
                </c:pt>
                <c:pt idx="8877">
                  <c:v>45.781044547</c:v>
                </c:pt>
                <c:pt idx="8878">
                  <c:v>45.609232558000002</c:v>
                </c:pt>
                <c:pt idx="8879">
                  <c:v>45.730799113000003</c:v>
                </c:pt>
                <c:pt idx="8880">
                  <c:v>45.672397357000001</c:v>
                </c:pt>
                <c:pt idx="8881">
                  <c:v>45.655617747999997</c:v>
                </c:pt>
                <c:pt idx="8882">
                  <c:v>45.631771402000005</c:v>
                </c:pt>
                <c:pt idx="8883">
                  <c:v>45.717848617000001</c:v>
                </c:pt>
                <c:pt idx="8884">
                  <c:v>45.648551011000002</c:v>
                </c:pt>
                <c:pt idx="8885">
                  <c:v>45.650045298999999</c:v>
                </c:pt>
                <c:pt idx="8886">
                  <c:v>45.672957715000003</c:v>
                </c:pt>
                <c:pt idx="8887">
                  <c:v>45.637499506000005</c:v>
                </c:pt>
                <c:pt idx="8888">
                  <c:v>45.629747887000008</c:v>
                </c:pt>
                <c:pt idx="8889">
                  <c:v>45.688523215000004</c:v>
                </c:pt>
                <c:pt idx="8890">
                  <c:v>45.688834525000004</c:v>
                </c:pt>
                <c:pt idx="8891">
                  <c:v>45.617762452000001</c:v>
                </c:pt>
                <c:pt idx="8892">
                  <c:v>45.694344711999996</c:v>
                </c:pt>
                <c:pt idx="8893">
                  <c:v>45.636472183000002</c:v>
                </c:pt>
                <c:pt idx="8894">
                  <c:v>45.676257601000003</c:v>
                </c:pt>
                <c:pt idx="8895">
                  <c:v>45.636285397000002</c:v>
                </c:pt>
                <c:pt idx="8896">
                  <c:v>45.660038350000001</c:v>
                </c:pt>
                <c:pt idx="8897">
                  <c:v>45.631958188000006</c:v>
                </c:pt>
                <c:pt idx="8898">
                  <c:v>45.681207430000001</c:v>
                </c:pt>
                <c:pt idx="8899">
                  <c:v>45.677378316999999</c:v>
                </c:pt>
                <c:pt idx="8900">
                  <c:v>45.603348798999995</c:v>
                </c:pt>
                <c:pt idx="8901">
                  <c:v>45.669844615000002</c:v>
                </c:pt>
                <c:pt idx="8902">
                  <c:v>45.662124127000006</c:v>
                </c:pt>
                <c:pt idx="8903">
                  <c:v>45.588748360000004</c:v>
                </c:pt>
                <c:pt idx="8904">
                  <c:v>45.654310246000001</c:v>
                </c:pt>
                <c:pt idx="8905">
                  <c:v>45.67778302</c:v>
                </c:pt>
                <c:pt idx="8906">
                  <c:v>45.652317862000004</c:v>
                </c:pt>
                <c:pt idx="8907">
                  <c:v>45.637779684999998</c:v>
                </c:pt>
                <c:pt idx="8908">
                  <c:v>45.647834998</c:v>
                </c:pt>
                <c:pt idx="8909">
                  <c:v>45.656458284999999</c:v>
                </c:pt>
                <c:pt idx="8910">
                  <c:v>45.722206957000004</c:v>
                </c:pt>
                <c:pt idx="8911">
                  <c:v>45.635382598000007</c:v>
                </c:pt>
                <c:pt idx="8912">
                  <c:v>45.629623363</c:v>
                </c:pt>
                <c:pt idx="8913">
                  <c:v>45.674109561999998</c:v>
                </c:pt>
                <c:pt idx="8914">
                  <c:v>45.699948292000002</c:v>
                </c:pt>
                <c:pt idx="8915">
                  <c:v>45.673891645000005</c:v>
                </c:pt>
                <c:pt idx="8916">
                  <c:v>45.74129026</c:v>
                </c:pt>
                <c:pt idx="8917">
                  <c:v>45.693659830000001</c:v>
                </c:pt>
                <c:pt idx="8918">
                  <c:v>45.636783493000003</c:v>
                </c:pt>
                <c:pt idx="8919">
                  <c:v>45.682421538999996</c:v>
                </c:pt>
                <c:pt idx="8920">
                  <c:v>45.619038823000004</c:v>
                </c:pt>
                <c:pt idx="8921">
                  <c:v>45.710283783999998</c:v>
                </c:pt>
                <c:pt idx="8922">
                  <c:v>45.722549397999998</c:v>
                </c:pt>
                <c:pt idx="8923">
                  <c:v>45.609201427000002</c:v>
                </c:pt>
                <c:pt idx="8924">
                  <c:v>45.678716950000002</c:v>
                </c:pt>
                <c:pt idx="8925">
                  <c:v>45.620097277000006</c:v>
                </c:pt>
                <c:pt idx="8926">
                  <c:v>45.683293207000006</c:v>
                </c:pt>
                <c:pt idx="8927">
                  <c:v>45.677658496000006</c:v>
                </c:pt>
                <c:pt idx="8928">
                  <c:v>45.653065005999999</c:v>
                </c:pt>
                <c:pt idx="8929">
                  <c:v>45.650543395</c:v>
                </c:pt>
                <c:pt idx="8930">
                  <c:v>45.662746747</c:v>
                </c:pt>
                <c:pt idx="8931">
                  <c:v>45.692601376000006</c:v>
                </c:pt>
                <c:pt idx="8932">
                  <c:v>45.628658302000005</c:v>
                </c:pt>
                <c:pt idx="8933">
                  <c:v>45.722362612000005</c:v>
                </c:pt>
                <c:pt idx="8934">
                  <c:v>45.660629839000002</c:v>
                </c:pt>
                <c:pt idx="8935">
                  <c:v>45.710408307999998</c:v>
                </c:pt>
                <c:pt idx="8936">
                  <c:v>45.703964191000004</c:v>
                </c:pt>
                <c:pt idx="8937">
                  <c:v>45.732386794</c:v>
                </c:pt>
                <c:pt idx="8938">
                  <c:v>45.727281310000002</c:v>
                </c:pt>
                <c:pt idx="8939">
                  <c:v>45.689581669000006</c:v>
                </c:pt>
                <c:pt idx="8940">
                  <c:v>45.697551204999996</c:v>
                </c:pt>
                <c:pt idx="8941">
                  <c:v>45.722922969999999</c:v>
                </c:pt>
                <c:pt idx="8942">
                  <c:v>45.681394216000001</c:v>
                </c:pt>
                <c:pt idx="8943">
                  <c:v>45.714330814</c:v>
                </c:pt>
                <c:pt idx="8944">
                  <c:v>45.724354995999995</c:v>
                </c:pt>
                <c:pt idx="8945">
                  <c:v>45.723016363000006</c:v>
                </c:pt>
                <c:pt idx="8946">
                  <c:v>45.680522548000006</c:v>
                </c:pt>
                <c:pt idx="8947">
                  <c:v>45.612345657999995</c:v>
                </c:pt>
                <c:pt idx="8948">
                  <c:v>45.653936674000001</c:v>
                </c:pt>
                <c:pt idx="8949">
                  <c:v>45.631802532999998</c:v>
                </c:pt>
                <c:pt idx="8950">
                  <c:v>45.720525883000001</c:v>
                </c:pt>
                <c:pt idx="8951">
                  <c:v>45.701691628000006</c:v>
                </c:pt>
                <c:pt idx="8952">
                  <c:v>45.703746273999997</c:v>
                </c:pt>
                <c:pt idx="8953">
                  <c:v>45.677160400000005</c:v>
                </c:pt>
                <c:pt idx="8954">
                  <c:v>45.744901456000001</c:v>
                </c:pt>
                <c:pt idx="8955">
                  <c:v>45.742286452000002</c:v>
                </c:pt>
                <c:pt idx="8956">
                  <c:v>45.703870798000004</c:v>
                </c:pt>
                <c:pt idx="8957">
                  <c:v>45.711217714</c:v>
                </c:pt>
                <c:pt idx="8958">
                  <c:v>45.655524354999997</c:v>
                </c:pt>
                <c:pt idx="8959">
                  <c:v>45.694002271000002</c:v>
                </c:pt>
                <c:pt idx="8960">
                  <c:v>45.700539781000003</c:v>
                </c:pt>
                <c:pt idx="8961">
                  <c:v>45.675603850000002</c:v>
                </c:pt>
                <c:pt idx="8962">
                  <c:v>45.715109088999995</c:v>
                </c:pt>
                <c:pt idx="8963">
                  <c:v>45.688429822000003</c:v>
                </c:pt>
                <c:pt idx="8964">
                  <c:v>45.710439439000005</c:v>
                </c:pt>
                <c:pt idx="8965">
                  <c:v>45.729989707000001</c:v>
                </c:pt>
                <c:pt idx="8966">
                  <c:v>45.733071676000002</c:v>
                </c:pt>
                <c:pt idx="8967">
                  <c:v>45.682047967000003</c:v>
                </c:pt>
                <c:pt idx="8968">
                  <c:v>45.740729901999998</c:v>
                </c:pt>
                <c:pt idx="8969">
                  <c:v>45.785620804000004</c:v>
                </c:pt>
                <c:pt idx="8970">
                  <c:v>45.669657829000002</c:v>
                </c:pt>
                <c:pt idx="8971">
                  <c:v>45.708415924000001</c:v>
                </c:pt>
                <c:pt idx="8972">
                  <c:v>45.644286064000006</c:v>
                </c:pt>
                <c:pt idx="8973">
                  <c:v>45.702532165000001</c:v>
                </c:pt>
                <c:pt idx="8974">
                  <c:v>45.725911545999999</c:v>
                </c:pt>
                <c:pt idx="8975">
                  <c:v>45.685534638999997</c:v>
                </c:pt>
                <c:pt idx="8976">
                  <c:v>45.710190391000005</c:v>
                </c:pt>
                <c:pt idx="8977">
                  <c:v>45.720525883000001</c:v>
                </c:pt>
                <c:pt idx="8978">
                  <c:v>45.765728095</c:v>
                </c:pt>
                <c:pt idx="8979">
                  <c:v>45.659384598999999</c:v>
                </c:pt>
                <c:pt idx="8980">
                  <c:v>45.742068535000001</c:v>
                </c:pt>
                <c:pt idx="8981">
                  <c:v>45.696492751000001</c:v>
                </c:pt>
                <c:pt idx="8982">
                  <c:v>45.693379651000001</c:v>
                </c:pt>
                <c:pt idx="8983">
                  <c:v>45.698018170000005</c:v>
                </c:pt>
                <c:pt idx="8984">
                  <c:v>45.670747413999997</c:v>
                </c:pt>
                <c:pt idx="8985">
                  <c:v>45.763922496999996</c:v>
                </c:pt>
                <c:pt idx="8986">
                  <c:v>45.771860902</c:v>
                </c:pt>
                <c:pt idx="8987">
                  <c:v>45.701660496999999</c:v>
                </c:pt>
                <c:pt idx="8988">
                  <c:v>45.741944011000001</c:v>
                </c:pt>
                <c:pt idx="8989">
                  <c:v>45.77491174</c:v>
                </c:pt>
                <c:pt idx="8990">
                  <c:v>45.707762172999999</c:v>
                </c:pt>
                <c:pt idx="8991">
                  <c:v>45.766630894000002</c:v>
                </c:pt>
                <c:pt idx="8992">
                  <c:v>45.686219521000005</c:v>
                </c:pt>
                <c:pt idx="8993">
                  <c:v>45.796267606000001</c:v>
                </c:pt>
                <c:pt idx="8994">
                  <c:v>45.732386794</c:v>
                </c:pt>
                <c:pt idx="8995">
                  <c:v>45.695621082999999</c:v>
                </c:pt>
                <c:pt idx="8996">
                  <c:v>45.713459146000005</c:v>
                </c:pt>
                <c:pt idx="8997">
                  <c:v>45.725475712000005</c:v>
                </c:pt>
                <c:pt idx="8998">
                  <c:v>45.728121846999997</c:v>
                </c:pt>
                <c:pt idx="8999">
                  <c:v>45.690671254000002</c:v>
                </c:pt>
                <c:pt idx="9000">
                  <c:v>45.790975336000002</c:v>
                </c:pt>
                <c:pt idx="9001">
                  <c:v>45.781044547</c:v>
                </c:pt>
                <c:pt idx="9002">
                  <c:v>45.733849950999996</c:v>
                </c:pt>
                <c:pt idx="9003">
                  <c:v>45.739360138000002</c:v>
                </c:pt>
                <c:pt idx="9004">
                  <c:v>45.718035403000002</c:v>
                </c:pt>
                <c:pt idx="9005">
                  <c:v>45.747983425000001</c:v>
                </c:pt>
                <c:pt idx="9006">
                  <c:v>45.770646792999997</c:v>
                </c:pt>
                <c:pt idx="9007">
                  <c:v>45.745150504000001</c:v>
                </c:pt>
                <c:pt idx="9008">
                  <c:v>45.704711335000006</c:v>
                </c:pt>
                <c:pt idx="9009">
                  <c:v>45.717724093000001</c:v>
                </c:pt>
                <c:pt idx="9010">
                  <c:v>45.702563296000001</c:v>
                </c:pt>
                <c:pt idx="9011">
                  <c:v>45.759719812</c:v>
                </c:pt>
                <c:pt idx="9012">
                  <c:v>45.711591286000001</c:v>
                </c:pt>
                <c:pt idx="9013">
                  <c:v>45.759968860000001</c:v>
                </c:pt>
                <c:pt idx="9014">
                  <c:v>45.713708194000006</c:v>
                </c:pt>
                <c:pt idx="9015">
                  <c:v>45.764980950999998</c:v>
                </c:pt>
                <c:pt idx="9016">
                  <c:v>45.728744467000006</c:v>
                </c:pt>
                <c:pt idx="9017">
                  <c:v>45.747018363999999</c:v>
                </c:pt>
                <c:pt idx="9018">
                  <c:v>45.714548731000001</c:v>
                </c:pt>
                <c:pt idx="9019">
                  <c:v>45.734721619000005</c:v>
                </c:pt>
                <c:pt idx="9020">
                  <c:v>45.689519406999999</c:v>
                </c:pt>
                <c:pt idx="9021">
                  <c:v>45.714486469000001</c:v>
                </c:pt>
                <c:pt idx="9022">
                  <c:v>45.713739324999999</c:v>
                </c:pt>
                <c:pt idx="9023">
                  <c:v>45.791566824999997</c:v>
                </c:pt>
                <c:pt idx="9024">
                  <c:v>45.723545590000001</c:v>
                </c:pt>
                <c:pt idx="9025">
                  <c:v>45.744278836000007</c:v>
                </c:pt>
                <c:pt idx="9026">
                  <c:v>45.727032262000002</c:v>
                </c:pt>
                <c:pt idx="9027">
                  <c:v>45.739795972000003</c:v>
                </c:pt>
                <c:pt idx="9028">
                  <c:v>45.711497893000001</c:v>
                </c:pt>
                <c:pt idx="9029">
                  <c:v>45.721023979000002</c:v>
                </c:pt>
                <c:pt idx="9030">
                  <c:v>45.670809675999998</c:v>
                </c:pt>
                <c:pt idx="9031">
                  <c:v>45.730518934000003</c:v>
                </c:pt>
                <c:pt idx="9032">
                  <c:v>45.778087102000001</c:v>
                </c:pt>
                <c:pt idx="9033">
                  <c:v>45.730892505999996</c:v>
                </c:pt>
                <c:pt idx="9034">
                  <c:v>45.700570911999996</c:v>
                </c:pt>
                <c:pt idx="9035">
                  <c:v>45.734036737000004</c:v>
                </c:pt>
                <c:pt idx="9036">
                  <c:v>45.730705720000003</c:v>
                </c:pt>
                <c:pt idx="9037">
                  <c:v>45.712961050000004</c:v>
                </c:pt>
                <c:pt idx="9038">
                  <c:v>45.721864516000004</c:v>
                </c:pt>
                <c:pt idx="9039">
                  <c:v>45.721584336999996</c:v>
                </c:pt>
                <c:pt idx="9040">
                  <c:v>45.749259796000004</c:v>
                </c:pt>
                <c:pt idx="9041">
                  <c:v>45.706423540000003</c:v>
                </c:pt>
                <c:pt idx="9042">
                  <c:v>45.733694296000003</c:v>
                </c:pt>
                <c:pt idx="9043">
                  <c:v>45.733694296000003</c:v>
                </c:pt>
                <c:pt idx="9044">
                  <c:v>45.779954961999998</c:v>
                </c:pt>
                <c:pt idx="9045">
                  <c:v>45.782725620999997</c:v>
                </c:pt>
                <c:pt idx="9046">
                  <c:v>45.735219714999999</c:v>
                </c:pt>
                <c:pt idx="9047">
                  <c:v>45.752870992000005</c:v>
                </c:pt>
                <c:pt idx="9048">
                  <c:v>45.745150504000001</c:v>
                </c:pt>
                <c:pt idx="9049">
                  <c:v>45.757135939000001</c:v>
                </c:pt>
                <c:pt idx="9050">
                  <c:v>45.816907458999999</c:v>
                </c:pt>
                <c:pt idx="9051">
                  <c:v>45.715762839999996</c:v>
                </c:pt>
                <c:pt idx="9052">
                  <c:v>45.807194586999998</c:v>
                </c:pt>
                <c:pt idx="9053">
                  <c:v>45.790259323000001</c:v>
                </c:pt>
                <c:pt idx="9054">
                  <c:v>45.724635175000003</c:v>
                </c:pt>
                <c:pt idx="9055">
                  <c:v>45.800065588000002</c:v>
                </c:pt>
                <c:pt idx="9056">
                  <c:v>45.748014556000001</c:v>
                </c:pt>
                <c:pt idx="9057">
                  <c:v>45.759097191999999</c:v>
                </c:pt>
                <c:pt idx="9058">
                  <c:v>45.778771984000002</c:v>
                </c:pt>
                <c:pt idx="9059">
                  <c:v>45.810868044999999</c:v>
                </c:pt>
                <c:pt idx="9060">
                  <c:v>45.718689154000003</c:v>
                </c:pt>
                <c:pt idx="9061">
                  <c:v>45.728184109000004</c:v>
                </c:pt>
                <c:pt idx="9062">
                  <c:v>45.722300350000005</c:v>
                </c:pt>
                <c:pt idx="9063">
                  <c:v>45.720090049000007</c:v>
                </c:pt>
                <c:pt idx="9064">
                  <c:v>45.773448583000004</c:v>
                </c:pt>
                <c:pt idx="9065">
                  <c:v>45.746924970999999</c:v>
                </c:pt>
                <c:pt idx="9066">
                  <c:v>45.778958769999996</c:v>
                </c:pt>
                <c:pt idx="9067">
                  <c:v>45.725849283999999</c:v>
                </c:pt>
                <c:pt idx="9068">
                  <c:v>45.747485329</c:v>
                </c:pt>
                <c:pt idx="9069">
                  <c:v>45.790259323000001</c:v>
                </c:pt>
                <c:pt idx="9070">
                  <c:v>45.777184302999999</c:v>
                </c:pt>
                <c:pt idx="9071">
                  <c:v>45.796423261000001</c:v>
                </c:pt>
                <c:pt idx="9072">
                  <c:v>45.747205149999999</c:v>
                </c:pt>
                <c:pt idx="9073">
                  <c:v>45.773666499999997</c:v>
                </c:pt>
                <c:pt idx="9074">
                  <c:v>45.764047021000003</c:v>
                </c:pt>
                <c:pt idx="9075">
                  <c:v>45.845423455000002</c:v>
                </c:pt>
                <c:pt idx="9076">
                  <c:v>45.750224856999999</c:v>
                </c:pt>
                <c:pt idx="9077">
                  <c:v>45.800034457000002</c:v>
                </c:pt>
                <c:pt idx="9078">
                  <c:v>45.781822821999995</c:v>
                </c:pt>
                <c:pt idx="9079">
                  <c:v>45.782881276000005</c:v>
                </c:pt>
                <c:pt idx="9080">
                  <c:v>45.805420120000001</c:v>
                </c:pt>
                <c:pt idx="9081">
                  <c:v>45.813794358999999</c:v>
                </c:pt>
                <c:pt idx="9082">
                  <c:v>45.773604238000004</c:v>
                </c:pt>
                <c:pt idx="9083">
                  <c:v>45.768125181999999</c:v>
                </c:pt>
                <c:pt idx="9084">
                  <c:v>45.781604905000002</c:v>
                </c:pt>
                <c:pt idx="9085">
                  <c:v>45.764576247999997</c:v>
                </c:pt>
                <c:pt idx="9086">
                  <c:v>45.774569298999999</c:v>
                </c:pt>
                <c:pt idx="9087">
                  <c:v>45.734690487999998</c:v>
                </c:pt>
                <c:pt idx="9088">
                  <c:v>45.815444302000003</c:v>
                </c:pt>
                <c:pt idx="9089">
                  <c:v>45.812517988000003</c:v>
                </c:pt>
                <c:pt idx="9090">
                  <c:v>45.809000185000002</c:v>
                </c:pt>
                <c:pt idx="9091">
                  <c:v>45.805949347000002</c:v>
                </c:pt>
                <c:pt idx="9092">
                  <c:v>45.795395937999999</c:v>
                </c:pt>
                <c:pt idx="9093">
                  <c:v>45.8110237</c:v>
                </c:pt>
                <c:pt idx="9094">
                  <c:v>45.815693349999997</c:v>
                </c:pt>
                <c:pt idx="9095">
                  <c:v>45.798913741</c:v>
                </c:pt>
                <c:pt idx="9096">
                  <c:v>45.862856815000001</c:v>
                </c:pt>
                <c:pt idx="9097">
                  <c:v>45.809778460000004</c:v>
                </c:pt>
                <c:pt idx="9098">
                  <c:v>45.820207345</c:v>
                </c:pt>
                <c:pt idx="9099">
                  <c:v>45.802369282000001</c:v>
                </c:pt>
                <c:pt idx="9100">
                  <c:v>45.750505036000007</c:v>
                </c:pt>
                <c:pt idx="9101">
                  <c:v>45.763953628000003</c:v>
                </c:pt>
                <c:pt idx="9102">
                  <c:v>45.759564157</c:v>
                </c:pt>
                <c:pt idx="9103">
                  <c:v>45.799567492000001</c:v>
                </c:pt>
                <c:pt idx="9104">
                  <c:v>45.728993515000006</c:v>
                </c:pt>
                <c:pt idx="9105">
                  <c:v>45.773822154999998</c:v>
                </c:pt>
                <c:pt idx="9106">
                  <c:v>45.740387460999997</c:v>
                </c:pt>
                <c:pt idx="9107">
                  <c:v>45.794804449000004</c:v>
                </c:pt>
                <c:pt idx="9108">
                  <c:v>45.800439160000003</c:v>
                </c:pt>
                <c:pt idx="9109">
                  <c:v>45.768592147</c:v>
                </c:pt>
                <c:pt idx="9110">
                  <c:v>45.788609379999997</c:v>
                </c:pt>
                <c:pt idx="9111">
                  <c:v>45.828892894000006</c:v>
                </c:pt>
                <c:pt idx="9112">
                  <c:v>45.797014750000002</c:v>
                </c:pt>
                <c:pt idx="9113">
                  <c:v>45.785589672999997</c:v>
                </c:pt>
                <c:pt idx="9114">
                  <c:v>45.838885945000001</c:v>
                </c:pt>
                <c:pt idx="9115">
                  <c:v>45.761836720000005</c:v>
                </c:pt>
                <c:pt idx="9116">
                  <c:v>45.797201535999996</c:v>
                </c:pt>
                <c:pt idx="9117">
                  <c:v>45.782756752000004</c:v>
                </c:pt>
                <c:pt idx="9118">
                  <c:v>45.775939062999996</c:v>
                </c:pt>
                <c:pt idx="9119">
                  <c:v>45.779270080000003</c:v>
                </c:pt>
                <c:pt idx="9120">
                  <c:v>45.762210291999999</c:v>
                </c:pt>
                <c:pt idx="9121">
                  <c:v>45.757820821000003</c:v>
                </c:pt>
                <c:pt idx="9122">
                  <c:v>45.773417451999997</c:v>
                </c:pt>
                <c:pt idx="9123">
                  <c:v>45.755952961000006</c:v>
                </c:pt>
                <c:pt idx="9124">
                  <c:v>45.786928306</c:v>
                </c:pt>
                <c:pt idx="9125">
                  <c:v>45.832939924000001</c:v>
                </c:pt>
                <c:pt idx="9126">
                  <c:v>45.832161649</c:v>
                </c:pt>
                <c:pt idx="9127">
                  <c:v>45.843088630000004</c:v>
                </c:pt>
                <c:pt idx="9128">
                  <c:v>45.846046075000004</c:v>
                </c:pt>
                <c:pt idx="9129">
                  <c:v>45.861051216999996</c:v>
                </c:pt>
                <c:pt idx="9130">
                  <c:v>45.844396132</c:v>
                </c:pt>
                <c:pt idx="9131">
                  <c:v>45.824192113000002</c:v>
                </c:pt>
                <c:pt idx="9132">
                  <c:v>45.821795026000004</c:v>
                </c:pt>
                <c:pt idx="9133">
                  <c:v>45.802462675000001</c:v>
                </c:pt>
                <c:pt idx="9134">
                  <c:v>45.844800835000001</c:v>
                </c:pt>
                <c:pt idx="9135">
                  <c:v>45.820363</c:v>
                </c:pt>
                <c:pt idx="9136">
                  <c:v>45.806354049999996</c:v>
                </c:pt>
                <c:pt idx="9137">
                  <c:v>45.868833967</c:v>
                </c:pt>
                <c:pt idx="9138">
                  <c:v>45.865627474</c:v>
                </c:pt>
                <c:pt idx="9139">
                  <c:v>45.841749997000001</c:v>
                </c:pt>
                <c:pt idx="9140">
                  <c:v>45.800034457000002</c:v>
                </c:pt>
                <c:pt idx="9141">
                  <c:v>45.833375758000003</c:v>
                </c:pt>
                <c:pt idx="9142">
                  <c:v>45.836675644000003</c:v>
                </c:pt>
                <c:pt idx="9143">
                  <c:v>45.834683259999998</c:v>
                </c:pt>
                <c:pt idx="9144">
                  <c:v>45.731982090999999</c:v>
                </c:pt>
                <c:pt idx="9145">
                  <c:v>45.754303018000002</c:v>
                </c:pt>
                <c:pt idx="9146">
                  <c:v>45.77179864</c:v>
                </c:pt>
                <c:pt idx="9147">
                  <c:v>45.752404026999997</c:v>
                </c:pt>
                <c:pt idx="9148">
                  <c:v>45.756544450000007</c:v>
                </c:pt>
                <c:pt idx="9149">
                  <c:v>45.742909071999996</c:v>
                </c:pt>
                <c:pt idx="9150">
                  <c:v>45.837142609000004</c:v>
                </c:pt>
                <c:pt idx="9151">
                  <c:v>45.836582251000003</c:v>
                </c:pt>
                <c:pt idx="9152">
                  <c:v>45.805606906000001</c:v>
                </c:pt>
                <c:pt idx="9153">
                  <c:v>45.814199062</c:v>
                </c:pt>
                <c:pt idx="9154">
                  <c:v>45.787426402000001</c:v>
                </c:pt>
                <c:pt idx="9155">
                  <c:v>45.839228386000002</c:v>
                </c:pt>
                <c:pt idx="9156">
                  <c:v>45.877675171</c:v>
                </c:pt>
                <c:pt idx="9157">
                  <c:v>45.807101193999998</c:v>
                </c:pt>
                <c:pt idx="9158">
                  <c:v>45.832846531000001</c:v>
                </c:pt>
                <c:pt idx="9159">
                  <c:v>45.877363860999999</c:v>
                </c:pt>
                <c:pt idx="9160">
                  <c:v>45.822012943000004</c:v>
                </c:pt>
                <c:pt idx="9161">
                  <c:v>45.841065114999999</c:v>
                </c:pt>
                <c:pt idx="9162">
                  <c:v>45.832099387</c:v>
                </c:pt>
                <c:pt idx="9163">
                  <c:v>45.823694017000001</c:v>
                </c:pt>
                <c:pt idx="9164">
                  <c:v>45.824005327000002</c:v>
                </c:pt>
                <c:pt idx="9165">
                  <c:v>45.894454780000004</c:v>
                </c:pt>
                <c:pt idx="9166">
                  <c:v>45.848287506999995</c:v>
                </c:pt>
                <c:pt idx="9167">
                  <c:v>45.864693544000005</c:v>
                </c:pt>
                <c:pt idx="9168">
                  <c:v>45.784282171000001</c:v>
                </c:pt>
                <c:pt idx="9169">
                  <c:v>45.842777320000003</c:v>
                </c:pt>
                <c:pt idx="9170">
                  <c:v>45.790726288000002</c:v>
                </c:pt>
                <c:pt idx="9171">
                  <c:v>45.793496947000001</c:v>
                </c:pt>
                <c:pt idx="9172">
                  <c:v>45.780857761</c:v>
                </c:pt>
                <c:pt idx="9173">
                  <c:v>45.830636229999996</c:v>
                </c:pt>
                <c:pt idx="9174">
                  <c:v>45.772981618000003</c:v>
                </c:pt>
                <c:pt idx="9175">
                  <c:v>45.812891559999997</c:v>
                </c:pt>
                <c:pt idx="9176">
                  <c:v>45.874624333</c:v>
                </c:pt>
                <c:pt idx="9177">
                  <c:v>45.783192586000006</c:v>
                </c:pt>
                <c:pt idx="9178">
                  <c:v>45.812144416000002</c:v>
                </c:pt>
                <c:pt idx="9179">
                  <c:v>45.756606712</c:v>
                </c:pt>
                <c:pt idx="9180">
                  <c:v>45.797263798000003</c:v>
                </c:pt>
                <c:pt idx="9181">
                  <c:v>45.779768176000005</c:v>
                </c:pt>
                <c:pt idx="9182">
                  <c:v>45.747142888000006</c:v>
                </c:pt>
                <c:pt idx="9183">
                  <c:v>45.781636036000002</c:v>
                </c:pt>
                <c:pt idx="9184">
                  <c:v>45.801559875999999</c:v>
                </c:pt>
                <c:pt idx="9185">
                  <c:v>45.856443829</c:v>
                </c:pt>
                <c:pt idx="9186">
                  <c:v>45.819397939000005</c:v>
                </c:pt>
                <c:pt idx="9187">
                  <c:v>45.779643651999997</c:v>
                </c:pt>
                <c:pt idx="9188">
                  <c:v>45.814759420000001</c:v>
                </c:pt>
                <c:pt idx="9189">
                  <c:v>45.845890420000003</c:v>
                </c:pt>
                <c:pt idx="9190">
                  <c:v>45.831694683999999</c:v>
                </c:pt>
                <c:pt idx="9191">
                  <c:v>45.830573968000003</c:v>
                </c:pt>
                <c:pt idx="9192">
                  <c:v>45.786399078999999</c:v>
                </c:pt>
                <c:pt idx="9193">
                  <c:v>45.817156507</c:v>
                </c:pt>
                <c:pt idx="9194">
                  <c:v>45.817094245</c:v>
                </c:pt>
                <c:pt idx="9195">
                  <c:v>45.867650989000005</c:v>
                </c:pt>
                <c:pt idx="9196">
                  <c:v>45.812922691000004</c:v>
                </c:pt>
                <c:pt idx="9197">
                  <c:v>45.804890893</c:v>
                </c:pt>
                <c:pt idx="9198">
                  <c:v>45.754209625000001</c:v>
                </c:pt>
                <c:pt idx="9199">
                  <c:v>45.722175826000004</c:v>
                </c:pt>
                <c:pt idx="9200">
                  <c:v>45.746458006000005</c:v>
                </c:pt>
                <c:pt idx="9201">
                  <c:v>45.760747135000003</c:v>
                </c:pt>
                <c:pt idx="9202">
                  <c:v>45.822884610999999</c:v>
                </c:pt>
                <c:pt idx="9203">
                  <c:v>45.792656409999999</c:v>
                </c:pt>
                <c:pt idx="9204">
                  <c:v>45.773106142000003</c:v>
                </c:pt>
                <c:pt idx="9205">
                  <c:v>45.795084627999998</c:v>
                </c:pt>
                <c:pt idx="9206">
                  <c:v>45.782071869999996</c:v>
                </c:pt>
                <c:pt idx="9207">
                  <c:v>45.801528744999999</c:v>
                </c:pt>
                <c:pt idx="9208">
                  <c:v>45.819366807999998</c:v>
                </c:pt>
                <c:pt idx="9209">
                  <c:v>45.774818347</c:v>
                </c:pt>
                <c:pt idx="9210">
                  <c:v>45.874126236999999</c:v>
                </c:pt>
                <c:pt idx="9211">
                  <c:v>45.831165457000004</c:v>
                </c:pt>
                <c:pt idx="9212">
                  <c:v>45.885489051999997</c:v>
                </c:pt>
                <c:pt idx="9213">
                  <c:v>45.855105196000004</c:v>
                </c:pt>
                <c:pt idx="9214">
                  <c:v>45.850902511000001</c:v>
                </c:pt>
                <c:pt idx="9215">
                  <c:v>45.845236669000002</c:v>
                </c:pt>
                <c:pt idx="9216">
                  <c:v>45.831103195000004</c:v>
                </c:pt>
                <c:pt idx="9217">
                  <c:v>45.861300264999997</c:v>
                </c:pt>
                <c:pt idx="9218">
                  <c:v>45.816938589999999</c:v>
                </c:pt>
                <c:pt idx="9219">
                  <c:v>45.840411364000005</c:v>
                </c:pt>
                <c:pt idx="9220">
                  <c:v>45.838450111</c:v>
                </c:pt>
                <c:pt idx="9221">
                  <c:v>45.824939257000004</c:v>
                </c:pt>
                <c:pt idx="9222">
                  <c:v>45.850933642000001</c:v>
                </c:pt>
                <c:pt idx="9223">
                  <c:v>45.838045408000006</c:v>
                </c:pt>
                <c:pt idx="9224">
                  <c:v>45.871511233</c:v>
                </c:pt>
                <c:pt idx="9225">
                  <c:v>45.870732958000005</c:v>
                </c:pt>
                <c:pt idx="9226">
                  <c:v>45.842590534000003</c:v>
                </c:pt>
                <c:pt idx="9227">
                  <c:v>45.877177074999999</c:v>
                </c:pt>
                <c:pt idx="9228">
                  <c:v>45.834465343000005</c:v>
                </c:pt>
                <c:pt idx="9229">
                  <c:v>45.876180882999996</c:v>
                </c:pt>
                <c:pt idx="9230">
                  <c:v>45.882158035000003</c:v>
                </c:pt>
                <c:pt idx="9231">
                  <c:v>45.916869100000007</c:v>
                </c:pt>
                <c:pt idx="9232">
                  <c:v>45.892929361</c:v>
                </c:pt>
                <c:pt idx="9233">
                  <c:v>45.845298931000002</c:v>
                </c:pt>
                <c:pt idx="9234">
                  <c:v>45.850902511000001</c:v>
                </c:pt>
                <c:pt idx="9235">
                  <c:v>45.880726009</c:v>
                </c:pt>
                <c:pt idx="9236">
                  <c:v>45.845516847999995</c:v>
                </c:pt>
                <c:pt idx="9237">
                  <c:v>45.873970581999998</c:v>
                </c:pt>
                <c:pt idx="9238">
                  <c:v>45.885987147999998</c:v>
                </c:pt>
                <c:pt idx="9239">
                  <c:v>45.893209540000001</c:v>
                </c:pt>
                <c:pt idx="9240">
                  <c:v>45.864070923999996</c:v>
                </c:pt>
                <c:pt idx="9241">
                  <c:v>45.858405082000004</c:v>
                </c:pt>
                <c:pt idx="9242">
                  <c:v>45.794368615000003</c:v>
                </c:pt>
                <c:pt idx="9243">
                  <c:v>45.855136327000004</c:v>
                </c:pt>
                <c:pt idx="9244">
                  <c:v>45.868086822999999</c:v>
                </c:pt>
                <c:pt idx="9245">
                  <c:v>45.846450778000005</c:v>
                </c:pt>
                <c:pt idx="9246">
                  <c:v>45.846886612000006</c:v>
                </c:pt>
                <c:pt idx="9247">
                  <c:v>45.753275695000006</c:v>
                </c:pt>
                <c:pt idx="9248">
                  <c:v>45.825779794000006</c:v>
                </c:pt>
                <c:pt idx="9249">
                  <c:v>45.813016084000004</c:v>
                </c:pt>
                <c:pt idx="9250">
                  <c:v>45.907654323999999</c:v>
                </c:pt>
                <c:pt idx="9251">
                  <c:v>45.876585585999997</c:v>
                </c:pt>
                <c:pt idx="9252">
                  <c:v>45.843150891999997</c:v>
                </c:pt>
                <c:pt idx="9253">
                  <c:v>45.864569019999998</c:v>
                </c:pt>
                <c:pt idx="9254">
                  <c:v>45.770864709999998</c:v>
                </c:pt>
                <c:pt idx="9255">
                  <c:v>45.816471625000005</c:v>
                </c:pt>
                <c:pt idx="9256">
                  <c:v>45.825312829000005</c:v>
                </c:pt>
                <c:pt idx="9257">
                  <c:v>45.766039405000001</c:v>
                </c:pt>
                <c:pt idx="9258">
                  <c:v>45.781200202000001</c:v>
                </c:pt>
                <c:pt idx="9259">
                  <c:v>45.804672975999999</c:v>
                </c:pt>
                <c:pt idx="9260">
                  <c:v>45.802275889000001</c:v>
                </c:pt>
                <c:pt idx="9261">
                  <c:v>45.826682593000001</c:v>
                </c:pt>
                <c:pt idx="9262">
                  <c:v>45.832099387</c:v>
                </c:pt>
                <c:pt idx="9263">
                  <c:v>45.808657744000001</c:v>
                </c:pt>
                <c:pt idx="9264">
                  <c:v>45.787177354000001</c:v>
                </c:pt>
                <c:pt idx="9265">
                  <c:v>45.794991234999998</c:v>
                </c:pt>
                <c:pt idx="9266">
                  <c:v>45.792594148000006</c:v>
                </c:pt>
                <c:pt idx="9267">
                  <c:v>45.788173546000003</c:v>
                </c:pt>
                <c:pt idx="9268">
                  <c:v>45.861518182000005</c:v>
                </c:pt>
                <c:pt idx="9269">
                  <c:v>45.795582723999999</c:v>
                </c:pt>
                <c:pt idx="9270">
                  <c:v>45.769930780000003</c:v>
                </c:pt>
                <c:pt idx="9271">
                  <c:v>45.816845196999999</c:v>
                </c:pt>
                <c:pt idx="9272">
                  <c:v>45.827367474999996</c:v>
                </c:pt>
                <c:pt idx="9273">
                  <c:v>45.785683065999997</c:v>
                </c:pt>
                <c:pt idx="9274">
                  <c:v>45.827149558000002</c:v>
                </c:pt>
                <c:pt idx="9275">
                  <c:v>45.847696018000001</c:v>
                </c:pt>
                <c:pt idx="9276">
                  <c:v>45.871791412</c:v>
                </c:pt>
                <c:pt idx="9277">
                  <c:v>45.810681258999999</c:v>
                </c:pt>
                <c:pt idx="9278">
                  <c:v>45.815942397999997</c:v>
                </c:pt>
                <c:pt idx="9279">
                  <c:v>45.823009135000007</c:v>
                </c:pt>
                <c:pt idx="9280">
                  <c:v>45.868802836000008</c:v>
                </c:pt>
                <c:pt idx="9281">
                  <c:v>45.845765895999996</c:v>
                </c:pt>
                <c:pt idx="9282">
                  <c:v>45.894081207999996</c:v>
                </c:pt>
                <c:pt idx="9283">
                  <c:v>45.814479241000001</c:v>
                </c:pt>
                <c:pt idx="9284">
                  <c:v>45.826838248000001</c:v>
                </c:pt>
                <c:pt idx="9285">
                  <c:v>45.832815400000001</c:v>
                </c:pt>
                <c:pt idx="9286">
                  <c:v>45.824783602000004</c:v>
                </c:pt>
                <c:pt idx="9287">
                  <c:v>45.821795026000004</c:v>
                </c:pt>
                <c:pt idx="9288">
                  <c:v>45.814728289000001</c:v>
                </c:pt>
                <c:pt idx="9289">
                  <c:v>45.832815400000001</c:v>
                </c:pt>
                <c:pt idx="9290">
                  <c:v>45.797730763000004</c:v>
                </c:pt>
                <c:pt idx="9291">
                  <c:v>45.827990095000004</c:v>
                </c:pt>
                <c:pt idx="9292">
                  <c:v>45.858840915999998</c:v>
                </c:pt>
                <c:pt idx="9293">
                  <c:v>45.829328728</c:v>
                </c:pt>
                <c:pt idx="9294">
                  <c:v>45.887201257000001</c:v>
                </c:pt>
                <c:pt idx="9295">
                  <c:v>45.892680313</c:v>
                </c:pt>
                <c:pt idx="9296">
                  <c:v>45.902548840000001</c:v>
                </c:pt>
                <c:pt idx="9297">
                  <c:v>45.906066643000003</c:v>
                </c:pt>
                <c:pt idx="9298">
                  <c:v>45.911327782000001</c:v>
                </c:pt>
                <c:pt idx="9299">
                  <c:v>45.852801501999998</c:v>
                </c:pt>
                <c:pt idx="9300">
                  <c:v>45.890034178000001</c:v>
                </c:pt>
                <c:pt idx="9301">
                  <c:v>45.932527993000001</c:v>
                </c:pt>
                <c:pt idx="9302">
                  <c:v>45.908837302000002</c:v>
                </c:pt>
                <c:pt idx="9303">
                  <c:v>45.871884805000001</c:v>
                </c:pt>
                <c:pt idx="9304">
                  <c:v>45.962195835999999</c:v>
                </c:pt>
                <c:pt idx="9305">
                  <c:v>45.870826351000005</c:v>
                </c:pt>
                <c:pt idx="9306">
                  <c:v>45.914845585000002</c:v>
                </c:pt>
                <c:pt idx="9307">
                  <c:v>45.906564739000004</c:v>
                </c:pt>
                <c:pt idx="9308">
                  <c:v>45.910487245000006</c:v>
                </c:pt>
                <c:pt idx="9309">
                  <c:v>45.871542364</c:v>
                </c:pt>
                <c:pt idx="9310">
                  <c:v>45.912666415000004</c:v>
                </c:pt>
                <c:pt idx="9311">
                  <c:v>45.910985341000007</c:v>
                </c:pt>
                <c:pt idx="9312">
                  <c:v>45.932372338</c:v>
                </c:pt>
                <c:pt idx="9313">
                  <c:v>45.864319971999997</c:v>
                </c:pt>
                <c:pt idx="9314">
                  <c:v>45.876367669000004</c:v>
                </c:pt>
                <c:pt idx="9315">
                  <c:v>45.862171933000006</c:v>
                </c:pt>
                <c:pt idx="9316">
                  <c:v>45.870483910000004</c:v>
                </c:pt>
                <c:pt idx="9317">
                  <c:v>45.899902705000002</c:v>
                </c:pt>
                <c:pt idx="9318">
                  <c:v>45.924589587999996</c:v>
                </c:pt>
                <c:pt idx="9319">
                  <c:v>45.916371004000005</c:v>
                </c:pt>
                <c:pt idx="9320">
                  <c:v>45.925523518000006</c:v>
                </c:pt>
                <c:pt idx="9321">
                  <c:v>45.910082542000005</c:v>
                </c:pt>
                <c:pt idx="9322">
                  <c:v>45.887263519000001</c:v>
                </c:pt>
                <c:pt idx="9323">
                  <c:v>45.880726009</c:v>
                </c:pt>
                <c:pt idx="9324">
                  <c:v>45.879978865000005</c:v>
                </c:pt>
                <c:pt idx="9325">
                  <c:v>45.876554455000004</c:v>
                </c:pt>
                <c:pt idx="9326">
                  <c:v>45.930753526000004</c:v>
                </c:pt>
                <c:pt idx="9327">
                  <c:v>45.970445550999997</c:v>
                </c:pt>
                <c:pt idx="9328">
                  <c:v>45.925554648999999</c:v>
                </c:pt>
                <c:pt idx="9329">
                  <c:v>45.893801029000002</c:v>
                </c:pt>
                <c:pt idx="9330">
                  <c:v>45.914285227000001</c:v>
                </c:pt>
                <c:pt idx="9331">
                  <c:v>45.894423648999997</c:v>
                </c:pt>
                <c:pt idx="9332">
                  <c:v>45.885738099999998</c:v>
                </c:pt>
                <c:pt idx="9333">
                  <c:v>45.935890141000002</c:v>
                </c:pt>
                <c:pt idx="9334">
                  <c:v>45.943828545999999</c:v>
                </c:pt>
                <c:pt idx="9335">
                  <c:v>45.912417367000003</c:v>
                </c:pt>
                <c:pt idx="9336">
                  <c:v>45.911950402000002</c:v>
                </c:pt>
                <c:pt idx="9337">
                  <c:v>45.842030176000002</c:v>
                </c:pt>
                <c:pt idx="9338">
                  <c:v>45.875962966000003</c:v>
                </c:pt>
                <c:pt idx="9339">
                  <c:v>45.865907653000001</c:v>
                </c:pt>
                <c:pt idx="9340">
                  <c:v>45.877830826</c:v>
                </c:pt>
                <c:pt idx="9341">
                  <c:v>45.913756000000006</c:v>
                </c:pt>
                <c:pt idx="9342">
                  <c:v>45.849968580999999</c:v>
                </c:pt>
                <c:pt idx="9343">
                  <c:v>45.860241811000002</c:v>
                </c:pt>
                <c:pt idx="9344">
                  <c:v>45.900245146000003</c:v>
                </c:pt>
                <c:pt idx="9345">
                  <c:v>45.876118621000003</c:v>
                </c:pt>
                <c:pt idx="9346">
                  <c:v>45.886889947</c:v>
                </c:pt>
                <c:pt idx="9347">
                  <c:v>45.904105390000005</c:v>
                </c:pt>
                <c:pt idx="9348">
                  <c:v>45.863728483000003</c:v>
                </c:pt>
                <c:pt idx="9349">
                  <c:v>45.899498002000001</c:v>
                </c:pt>
                <c:pt idx="9350">
                  <c:v>45.869581111000002</c:v>
                </c:pt>
                <c:pt idx="9351">
                  <c:v>45.857502283000002</c:v>
                </c:pt>
                <c:pt idx="9352">
                  <c:v>45.884088157000001</c:v>
                </c:pt>
                <c:pt idx="9353">
                  <c:v>45.856381567</c:v>
                </c:pt>
                <c:pt idx="9354">
                  <c:v>45.950459449</c:v>
                </c:pt>
                <c:pt idx="9355">
                  <c:v>45.913569213999999</c:v>
                </c:pt>
                <c:pt idx="9356">
                  <c:v>45.943704021999999</c:v>
                </c:pt>
                <c:pt idx="9357">
                  <c:v>45.872600818000002</c:v>
                </c:pt>
                <c:pt idx="9358">
                  <c:v>45.914378620000001</c:v>
                </c:pt>
                <c:pt idx="9359">
                  <c:v>45.948996292000004</c:v>
                </c:pt>
                <c:pt idx="9360">
                  <c:v>45.900649849000004</c:v>
                </c:pt>
                <c:pt idx="9361">
                  <c:v>45.892337872000006</c:v>
                </c:pt>
                <c:pt idx="9362">
                  <c:v>45.850093104999999</c:v>
                </c:pt>
                <c:pt idx="9363">
                  <c:v>45.912573021999997</c:v>
                </c:pt>
                <c:pt idx="9364">
                  <c:v>45.881722201000002</c:v>
                </c:pt>
                <c:pt idx="9365">
                  <c:v>45.865440688000007</c:v>
                </c:pt>
                <c:pt idx="9366">
                  <c:v>45.9293215</c:v>
                </c:pt>
                <c:pt idx="9367">
                  <c:v>45.873347962000004</c:v>
                </c:pt>
                <c:pt idx="9368">
                  <c:v>45.924029230000002</c:v>
                </c:pt>
                <c:pt idx="9369">
                  <c:v>45.934209067000005</c:v>
                </c:pt>
                <c:pt idx="9370">
                  <c:v>45.901023420999998</c:v>
                </c:pt>
                <c:pt idx="9371">
                  <c:v>45.943828545999999</c:v>
                </c:pt>
                <c:pt idx="9372">
                  <c:v>45.963752386000003</c:v>
                </c:pt>
                <c:pt idx="9373">
                  <c:v>45.928231915000005</c:v>
                </c:pt>
                <c:pt idx="9374">
                  <c:v>45.850248759999999</c:v>
                </c:pt>
                <c:pt idx="9375">
                  <c:v>45.895575495999999</c:v>
                </c:pt>
                <c:pt idx="9376">
                  <c:v>45.891902037999998</c:v>
                </c:pt>
                <c:pt idx="9377">
                  <c:v>45.872258377000001</c:v>
                </c:pt>
                <c:pt idx="9378">
                  <c:v>45.905693071000002</c:v>
                </c:pt>
                <c:pt idx="9379">
                  <c:v>45.903482769999997</c:v>
                </c:pt>
                <c:pt idx="9380">
                  <c:v>45.889349295999999</c:v>
                </c:pt>
                <c:pt idx="9381">
                  <c:v>45.864600151000005</c:v>
                </c:pt>
                <c:pt idx="9382">
                  <c:v>45.918052078000002</c:v>
                </c:pt>
                <c:pt idx="9383">
                  <c:v>45.946038847000004</c:v>
                </c:pt>
                <c:pt idx="9384">
                  <c:v>45.906253428999996</c:v>
                </c:pt>
                <c:pt idx="9385">
                  <c:v>45.927048937000002</c:v>
                </c:pt>
                <c:pt idx="9386">
                  <c:v>45.934115674000005</c:v>
                </c:pt>
                <c:pt idx="9387">
                  <c:v>45.876741240999998</c:v>
                </c:pt>
                <c:pt idx="9388">
                  <c:v>45.946194502000004</c:v>
                </c:pt>
                <c:pt idx="9389">
                  <c:v>45.887792746000002</c:v>
                </c:pt>
                <c:pt idx="9390">
                  <c:v>45.975862345000003</c:v>
                </c:pt>
                <c:pt idx="9391">
                  <c:v>45.856506091</c:v>
                </c:pt>
                <c:pt idx="9392">
                  <c:v>45.867152893000004</c:v>
                </c:pt>
                <c:pt idx="9393">
                  <c:v>45.894267994000003</c:v>
                </c:pt>
                <c:pt idx="9394">
                  <c:v>45.893178409000001</c:v>
                </c:pt>
                <c:pt idx="9395">
                  <c:v>45.892773706</c:v>
                </c:pt>
                <c:pt idx="9396">
                  <c:v>45.929414893000001</c:v>
                </c:pt>
                <c:pt idx="9397">
                  <c:v>45.939096634000002</c:v>
                </c:pt>
                <c:pt idx="9398">
                  <c:v>45.957837496000003</c:v>
                </c:pt>
                <c:pt idx="9399">
                  <c:v>45.885208873000003</c:v>
                </c:pt>
                <c:pt idx="9400">
                  <c:v>45.904105390000005</c:v>
                </c:pt>
                <c:pt idx="9401">
                  <c:v>45.923250955000007</c:v>
                </c:pt>
                <c:pt idx="9402">
                  <c:v>45.872569686999995</c:v>
                </c:pt>
                <c:pt idx="9403">
                  <c:v>45.914970109000002</c:v>
                </c:pt>
                <c:pt idx="9404">
                  <c:v>45.896633950000002</c:v>
                </c:pt>
                <c:pt idx="9405">
                  <c:v>45.900494194000004</c:v>
                </c:pt>
                <c:pt idx="9406">
                  <c:v>45.910487245000006</c:v>
                </c:pt>
                <c:pt idx="9407">
                  <c:v>45.922254763000005</c:v>
                </c:pt>
                <c:pt idx="9408">
                  <c:v>45.944793607000001</c:v>
                </c:pt>
                <c:pt idx="9409">
                  <c:v>45.960826072000003</c:v>
                </c:pt>
                <c:pt idx="9410">
                  <c:v>45.907934503</c:v>
                </c:pt>
                <c:pt idx="9411">
                  <c:v>45.850933642000001</c:v>
                </c:pt>
                <c:pt idx="9412">
                  <c:v>45.910269327999998</c:v>
                </c:pt>
                <c:pt idx="9413">
                  <c:v>45.865876522000001</c:v>
                </c:pt>
                <c:pt idx="9414">
                  <c:v>45.934115674000005</c:v>
                </c:pt>
                <c:pt idx="9415">
                  <c:v>45.926457448000001</c:v>
                </c:pt>
                <c:pt idx="9416">
                  <c:v>45.919670889999999</c:v>
                </c:pt>
                <c:pt idx="9417">
                  <c:v>45.911452306000001</c:v>
                </c:pt>
                <c:pt idx="9418">
                  <c:v>45.883091965000006</c:v>
                </c:pt>
                <c:pt idx="9419">
                  <c:v>45.891217155999996</c:v>
                </c:pt>
                <c:pt idx="9420">
                  <c:v>45.902673364000002</c:v>
                </c:pt>
                <c:pt idx="9421">
                  <c:v>45.869767897000003</c:v>
                </c:pt>
                <c:pt idx="9422">
                  <c:v>45.896914129000002</c:v>
                </c:pt>
                <c:pt idx="9423">
                  <c:v>45.868149085000006</c:v>
                </c:pt>
                <c:pt idx="9424">
                  <c:v>45.918705828999997</c:v>
                </c:pt>
                <c:pt idx="9425">
                  <c:v>45.970538943999998</c:v>
                </c:pt>
                <c:pt idx="9426">
                  <c:v>45.928045129000004</c:v>
                </c:pt>
                <c:pt idx="9427">
                  <c:v>45.884399467000001</c:v>
                </c:pt>
                <c:pt idx="9428">
                  <c:v>45.948996292000004</c:v>
                </c:pt>
                <c:pt idx="9429">
                  <c:v>45.936294844000003</c:v>
                </c:pt>
                <c:pt idx="9430">
                  <c:v>45.907716586000006</c:v>
                </c:pt>
                <c:pt idx="9431">
                  <c:v>45.909926887000005</c:v>
                </c:pt>
                <c:pt idx="9432">
                  <c:v>45.943392711999998</c:v>
                </c:pt>
                <c:pt idx="9433">
                  <c:v>45.963690124000003</c:v>
                </c:pt>
                <c:pt idx="9434">
                  <c:v>45.972718114000003</c:v>
                </c:pt>
                <c:pt idx="9435">
                  <c:v>45.930130905999995</c:v>
                </c:pt>
                <c:pt idx="9436">
                  <c:v>45.952202784999997</c:v>
                </c:pt>
                <c:pt idx="9437">
                  <c:v>45.935921272000002</c:v>
                </c:pt>
                <c:pt idx="9438">
                  <c:v>45.928449831999998</c:v>
                </c:pt>
                <c:pt idx="9439">
                  <c:v>45.948311410000002</c:v>
                </c:pt>
                <c:pt idx="9440">
                  <c:v>45.949525518999998</c:v>
                </c:pt>
                <c:pt idx="9441">
                  <c:v>45.937353297999998</c:v>
                </c:pt>
                <c:pt idx="9442">
                  <c:v>45.941026755999999</c:v>
                </c:pt>
                <c:pt idx="9443">
                  <c:v>45.953665942000008</c:v>
                </c:pt>
                <c:pt idx="9444">
                  <c:v>45.985730871999998</c:v>
                </c:pt>
                <c:pt idx="9445">
                  <c:v>45.962195835999999</c:v>
                </c:pt>
                <c:pt idx="9446">
                  <c:v>45.926613103000001</c:v>
                </c:pt>
                <c:pt idx="9447">
                  <c:v>45.949214209000004</c:v>
                </c:pt>
                <c:pt idx="9448">
                  <c:v>45.972406804000002</c:v>
                </c:pt>
                <c:pt idx="9449">
                  <c:v>45.940279611999998</c:v>
                </c:pt>
                <c:pt idx="9450">
                  <c:v>45.931313884000005</c:v>
                </c:pt>
                <c:pt idx="9451">
                  <c:v>46.003039708000003</c:v>
                </c:pt>
                <c:pt idx="9452">
                  <c:v>45.926115007000007</c:v>
                </c:pt>
                <c:pt idx="9453">
                  <c:v>45.908183551</c:v>
                </c:pt>
                <c:pt idx="9454">
                  <c:v>45.944108725</c:v>
                </c:pt>
                <c:pt idx="9455">
                  <c:v>45.967301320000004</c:v>
                </c:pt>
                <c:pt idx="9456">
                  <c:v>45.960359107000002</c:v>
                </c:pt>
                <c:pt idx="9457">
                  <c:v>45.891092632000003</c:v>
                </c:pt>
                <c:pt idx="9458">
                  <c:v>45.942832354000004</c:v>
                </c:pt>
                <c:pt idx="9459">
                  <c:v>45.977605681</c:v>
                </c:pt>
                <c:pt idx="9460">
                  <c:v>45.956810173000001</c:v>
                </c:pt>
                <c:pt idx="9461">
                  <c:v>45.967239058000004</c:v>
                </c:pt>
                <c:pt idx="9462">
                  <c:v>45.957868627000003</c:v>
                </c:pt>
                <c:pt idx="9463">
                  <c:v>45.991490107000004</c:v>
                </c:pt>
                <c:pt idx="9464">
                  <c:v>45.987443077000002</c:v>
                </c:pt>
                <c:pt idx="9465">
                  <c:v>45.942334258000002</c:v>
                </c:pt>
                <c:pt idx="9466">
                  <c:v>45.954132907000002</c:v>
                </c:pt>
                <c:pt idx="9467">
                  <c:v>45.954662133999996</c:v>
                </c:pt>
                <c:pt idx="9468">
                  <c:v>45.935080735</c:v>
                </c:pt>
                <c:pt idx="9469">
                  <c:v>45.948965161000004</c:v>
                </c:pt>
                <c:pt idx="9470">
                  <c:v>45.928480963000005</c:v>
                </c:pt>
                <c:pt idx="9471">
                  <c:v>45.950770759000001</c:v>
                </c:pt>
                <c:pt idx="9472">
                  <c:v>45.970165372000004</c:v>
                </c:pt>
                <c:pt idx="9473">
                  <c:v>45.924838635999997</c:v>
                </c:pt>
                <c:pt idx="9474">
                  <c:v>45.928231915000005</c:v>
                </c:pt>
                <c:pt idx="9475">
                  <c:v>45.966554176000002</c:v>
                </c:pt>
                <c:pt idx="9476">
                  <c:v>45.931843110999999</c:v>
                </c:pt>
                <c:pt idx="9477">
                  <c:v>45.962662801</c:v>
                </c:pt>
                <c:pt idx="9478">
                  <c:v>45.913973917</c:v>
                </c:pt>
                <c:pt idx="9479">
                  <c:v>45.931718586999999</c:v>
                </c:pt>
                <c:pt idx="9480">
                  <c:v>45.933866626000004</c:v>
                </c:pt>
                <c:pt idx="9481">
                  <c:v>45.979691457999998</c:v>
                </c:pt>
                <c:pt idx="9482">
                  <c:v>45.945198310000002</c:v>
                </c:pt>
                <c:pt idx="9483">
                  <c:v>45.979380148000004</c:v>
                </c:pt>
                <c:pt idx="9484">
                  <c:v>45.947066169999999</c:v>
                </c:pt>
                <c:pt idx="9485">
                  <c:v>45.981123484000001</c:v>
                </c:pt>
                <c:pt idx="9486">
                  <c:v>45.988003435000003</c:v>
                </c:pt>
                <c:pt idx="9487">
                  <c:v>45.927609294999996</c:v>
                </c:pt>
                <c:pt idx="9488">
                  <c:v>45.971379481</c:v>
                </c:pt>
                <c:pt idx="9489">
                  <c:v>46.040178990999998</c:v>
                </c:pt>
                <c:pt idx="9490">
                  <c:v>45.945260572000002</c:v>
                </c:pt>
                <c:pt idx="9491">
                  <c:v>45.948716113000003</c:v>
                </c:pt>
                <c:pt idx="9492">
                  <c:v>46.023897478000002</c:v>
                </c:pt>
                <c:pt idx="9493">
                  <c:v>45.970756860999998</c:v>
                </c:pt>
                <c:pt idx="9494">
                  <c:v>45.973216209999997</c:v>
                </c:pt>
                <c:pt idx="9495">
                  <c:v>45.953821597000001</c:v>
                </c:pt>
                <c:pt idx="9496">
                  <c:v>45.968920132000001</c:v>
                </c:pt>
                <c:pt idx="9497">
                  <c:v>45.947968969000001</c:v>
                </c:pt>
                <c:pt idx="9498">
                  <c:v>45.928730011000006</c:v>
                </c:pt>
                <c:pt idx="9499">
                  <c:v>45.989622247</c:v>
                </c:pt>
                <c:pt idx="9500">
                  <c:v>45.950054746000006</c:v>
                </c:pt>
                <c:pt idx="9501">
                  <c:v>45.932559124000001</c:v>
                </c:pt>
                <c:pt idx="9502">
                  <c:v>45.949276470999997</c:v>
                </c:pt>
                <c:pt idx="9503">
                  <c:v>45.970632336999998</c:v>
                </c:pt>
                <c:pt idx="9504">
                  <c:v>45.931220490999998</c:v>
                </c:pt>
                <c:pt idx="9505">
                  <c:v>45.893458588000001</c:v>
                </c:pt>
                <c:pt idx="9506">
                  <c:v>45.968079594999999</c:v>
                </c:pt>
                <c:pt idx="9507">
                  <c:v>45.930753526000004</c:v>
                </c:pt>
                <c:pt idx="9508">
                  <c:v>45.961199643999997</c:v>
                </c:pt>
                <c:pt idx="9509">
                  <c:v>45.993513622000002</c:v>
                </c:pt>
                <c:pt idx="9510">
                  <c:v>45.973745437000005</c:v>
                </c:pt>
                <c:pt idx="9511">
                  <c:v>45.999553036000002</c:v>
                </c:pt>
                <c:pt idx="9512">
                  <c:v>45.983302653999999</c:v>
                </c:pt>
                <c:pt idx="9513">
                  <c:v>45.959580832</c:v>
                </c:pt>
                <c:pt idx="9514">
                  <c:v>46.017453361000001</c:v>
                </c:pt>
                <c:pt idx="9515">
                  <c:v>45.925928220999999</c:v>
                </c:pt>
                <c:pt idx="9516">
                  <c:v>45.964717446999998</c:v>
                </c:pt>
                <c:pt idx="9517">
                  <c:v>45.960888333999996</c:v>
                </c:pt>
                <c:pt idx="9518">
                  <c:v>46.032863206000002</c:v>
                </c:pt>
                <c:pt idx="9519">
                  <c:v>45.948186886000002</c:v>
                </c:pt>
                <c:pt idx="9520">
                  <c:v>45.99563053</c:v>
                </c:pt>
                <c:pt idx="9521">
                  <c:v>45.933181744000002</c:v>
                </c:pt>
                <c:pt idx="9522">
                  <c:v>45.987723256000002</c:v>
                </c:pt>
                <c:pt idx="9523">
                  <c:v>45.972095494000001</c:v>
                </c:pt>
                <c:pt idx="9524">
                  <c:v>45.974274663999999</c:v>
                </c:pt>
                <c:pt idx="9525">
                  <c:v>45.977916991000001</c:v>
                </c:pt>
                <c:pt idx="9526">
                  <c:v>45.970974778000006</c:v>
                </c:pt>
                <c:pt idx="9527">
                  <c:v>45.936170320000002</c:v>
                </c:pt>
                <c:pt idx="9528">
                  <c:v>45.967674891999998</c:v>
                </c:pt>
                <c:pt idx="9529">
                  <c:v>46.019788186</c:v>
                </c:pt>
                <c:pt idx="9530">
                  <c:v>45.961479823000005</c:v>
                </c:pt>
                <c:pt idx="9531">
                  <c:v>45.967861677999998</c:v>
                </c:pt>
                <c:pt idx="9532">
                  <c:v>45.992673085</c:v>
                </c:pt>
                <c:pt idx="9533">
                  <c:v>45.938131573000007</c:v>
                </c:pt>
                <c:pt idx="9534">
                  <c:v>45.957183745000002</c:v>
                </c:pt>
                <c:pt idx="9535">
                  <c:v>45.972126625000001</c:v>
                </c:pt>
                <c:pt idx="9536">
                  <c:v>45.912946594000005</c:v>
                </c:pt>
                <c:pt idx="9537">
                  <c:v>45.966958879000003</c:v>
                </c:pt>
                <c:pt idx="9538">
                  <c:v>46.004222685999999</c:v>
                </c:pt>
                <c:pt idx="9539">
                  <c:v>45.954537610000003</c:v>
                </c:pt>
                <c:pt idx="9540">
                  <c:v>45.924838635999997</c:v>
                </c:pt>
                <c:pt idx="9541">
                  <c:v>45.939688123000003</c:v>
                </c:pt>
                <c:pt idx="9542">
                  <c:v>45.896042461</c:v>
                </c:pt>
                <c:pt idx="9543">
                  <c:v>45.934271329000005</c:v>
                </c:pt>
                <c:pt idx="9544">
                  <c:v>45.904634616999999</c:v>
                </c:pt>
                <c:pt idx="9545">
                  <c:v>45.963908040999996</c:v>
                </c:pt>
                <c:pt idx="9546">
                  <c:v>45.986353492000006</c:v>
                </c:pt>
                <c:pt idx="9547">
                  <c:v>45.939127765000002</c:v>
                </c:pt>
                <c:pt idx="9548">
                  <c:v>46.007117869000005</c:v>
                </c:pt>
                <c:pt idx="9549">
                  <c:v>45.973278472000004</c:v>
                </c:pt>
                <c:pt idx="9550">
                  <c:v>45.958366722999997</c:v>
                </c:pt>
                <c:pt idx="9551">
                  <c:v>45.981372532000002</c:v>
                </c:pt>
                <c:pt idx="9552">
                  <c:v>46.017702409000002</c:v>
                </c:pt>
                <c:pt idx="9553">
                  <c:v>46.002946315000003</c:v>
                </c:pt>
                <c:pt idx="9554">
                  <c:v>45.975924606999996</c:v>
                </c:pt>
                <c:pt idx="9555">
                  <c:v>45.961791132999998</c:v>
                </c:pt>
                <c:pt idx="9556">
                  <c:v>45.994260766000004</c:v>
                </c:pt>
                <c:pt idx="9557">
                  <c:v>45.983987536000001</c:v>
                </c:pt>
                <c:pt idx="9558">
                  <c:v>45.963160897000002</c:v>
                </c:pt>
                <c:pt idx="9559">
                  <c:v>45.975706690000003</c:v>
                </c:pt>
                <c:pt idx="9560">
                  <c:v>45.955191361000004</c:v>
                </c:pt>
                <c:pt idx="9561">
                  <c:v>45.997716307000005</c:v>
                </c:pt>
                <c:pt idx="9562">
                  <c:v>45.959176128999999</c:v>
                </c:pt>
                <c:pt idx="9563">
                  <c:v>45.913631475999999</c:v>
                </c:pt>
                <c:pt idx="9564">
                  <c:v>45.924029230000002</c:v>
                </c:pt>
                <c:pt idx="9565">
                  <c:v>45.908775040000002</c:v>
                </c:pt>
                <c:pt idx="9566">
                  <c:v>45.978570742000002</c:v>
                </c:pt>
                <c:pt idx="9567">
                  <c:v>46.008207454000001</c:v>
                </c:pt>
                <c:pt idx="9568">
                  <c:v>45.953697073000001</c:v>
                </c:pt>
                <c:pt idx="9569">
                  <c:v>45.959238391</c:v>
                </c:pt>
                <c:pt idx="9570">
                  <c:v>45.861331396000004</c:v>
                </c:pt>
                <c:pt idx="9571">
                  <c:v>46.022932417</c:v>
                </c:pt>
                <c:pt idx="9572">
                  <c:v>45.978882052000003</c:v>
                </c:pt>
                <c:pt idx="9573">
                  <c:v>45.991739155000005</c:v>
                </c:pt>
                <c:pt idx="9574">
                  <c:v>45.875527132000002</c:v>
                </c:pt>
                <c:pt idx="9575">
                  <c:v>45.950801890000001</c:v>
                </c:pt>
                <c:pt idx="9576">
                  <c:v>45.942271996000002</c:v>
                </c:pt>
                <c:pt idx="9577">
                  <c:v>45.981465925000002</c:v>
                </c:pt>
                <c:pt idx="9578">
                  <c:v>45.954039514000002</c:v>
                </c:pt>
                <c:pt idx="9579">
                  <c:v>45.946661466999998</c:v>
                </c:pt>
                <c:pt idx="9580">
                  <c:v>45.949930221999999</c:v>
                </c:pt>
                <c:pt idx="9581">
                  <c:v>45.957090352000002</c:v>
                </c:pt>
                <c:pt idx="9582">
                  <c:v>45.925710303999999</c:v>
                </c:pt>
                <c:pt idx="9583">
                  <c:v>45.999428512000001</c:v>
                </c:pt>
                <c:pt idx="9584">
                  <c:v>46.010573409999999</c:v>
                </c:pt>
                <c:pt idx="9585">
                  <c:v>45.971286087999999</c:v>
                </c:pt>
                <c:pt idx="9586">
                  <c:v>45.922908514</c:v>
                </c:pt>
                <c:pt idx="9587">
                  <c:v>45.959829880000001</c:v>
                </c:pt>
                <c:pt idx="9588">
                  <c:v>45.946101109000004</c:v>
                </c:pt>
                <c:pt idx="9589">
                  <c:v>46.019134435000005</c:v>
                </c:pt>
                <c:pt idx="9590">
                  <c:v>45.982835689000005</c:v>
                </c:pt>
                <c:pt idx="9591">
                  <c:v>46.009981921000005</c:v>
                </c:pt>
                <c:pt idx="9592">
                  <c:v>45.997436127999997</c:v>
                </c:pt>
                <c:pt idx="9593">
                  <c:v>45.924216016000003</c:v>
                </c:pt>
                <c:pt idx="9594">
                  <c:v>45.992299512999999</c:v>
                </c:pt>
                <c:pt idx="9595">
                  <c:v>45.999584167000002</c:v>
                </c:pt>
                <c:pt idx="9596">
                  <c:v>46.021313605000003</c:v>
                </c:pt>
                <c:pt idx="9597">
                  <c:v>45.936232582000002</c:v>
                </c:pt>
                <c:pt idx="9598">
                  <c:v>46.006931082999998</c:v>
                </c:pt>
                <c:pt idx="9599">
                  <c:v>45.964966494999999</c:v>
                </c:pt>
                <c:pt idx="9600">
                  <c:v>46.002292564000001</c:v>
                </c:pt>
                <c:pt idx="9601">
                  <c:v>46.000020001000003</c:v>
                </c:pt>
                <c:pt idx="9602">
                  <c:v>45.944762476000001</c:v>
                </c:pt>
                <c:pt idx="9603">
                  <c:v>45.945291703000002</c:v>
                </c:pt>
                <c:pt idx="9604">
                  <c:v>45.939407944000003</c:v>
                </c:pt>
                <c:pt idx="9605">
                  <c:v>45.952545225999998</c:v>
                </c:pt>
                <c:pt idx="9606">
                  <c:v>45.996813508000002</c:v>
                </c:pt>
                <c:pt idx="9607">
                  <c:v>46.027446412000003</c:v>
                </c:pt>
                <c:pt idx="9608">
                  <c:v>45.996813508000002</c:v>
                </c:pt>
                <c:pt idx="9609">
                  <c:v>45.943517236000005</c:v>
                </c:pt>
                <c:pt idx="9610">
                  <c:v>45.991365582999997</c:v>
                </c:pt>
                <c:pt idx="9611">
                  <c:v>45.982368723999997</c:v>
                </c:pt>
                <c:pt idx="9612">
                  <c:v>45.946069977999997</c:v>
                </c:pt>
                <c:pt idx="9613">
                  <c:v>45.993513622000002</c:v>
                </c:pt>
                <c:pt idx="9614">
                  <c:v>46.017889195000002</c:v>
                </c:pt>
                <c:pt idx="9615">
                  <c:v>46.000611489999997</c:v>
                </c:pt>
                <c:pt idx="9616">
                  <c:v>45.968920132000001</c:v>
                </c:pt>
                <c:pt idx="9617">
                  <c:v>46.028442603999999</c:v>
                </c:pt>
                <c:pt idx="9618">
                  <c:v>45.980314078000006</c:v>
                </c:pt>
                <c:pt idx="9619">
                  <c:v>45.978010384000001</c:v>
                </c:pt>
                <c:pt idx="9620">
                  <c:v>45.982586641000005</c:v>
                </c:pt>
                <c:pt idx="9621">
                  <c:v>45.999739822000002</c:v>
                </c:pt>
                <c:pt idx="9622">
                  <c:v>45.950615104000001</c:v>
                </c:pt>
                <c:pt idx="9623">
                  <c:v>45.996938032000003</c:v>
                </c:pt>
                <c:pt idx="9624">
                  <c:v>46.002199171000001</c:v>
                </c:pt>
                <c:pt idx="9625">
                  <c:v>46.005499057000002</c:v>
                </c:pt>
                <c:pt idx="9626">
                  <c:v>46.085941561000006</c:v>
                </c:pt>
                <c:pt idx="9627">
                  <c:v>45.975146332000001</c:v>
                </c:pt>
                <c:pt idx="9628">
                  <c:v>45.987380815000002</c:v>
                </c:pt>
                <c:pt idx="9629">
                  <c:v>46.000362441999997</c:v>
                </c:pt>
                <c:pt idx="9630">
                  <c:v>45.987816649000003</c:v>
                </c:pt>
                <c:pt idx="9631">
                  <c:v>46.020628723000002</c:v>
                </c:pt>
                <c:pt idx="9632">
                  <c:v>46.001140717000006</c:v>
                </c:pt>
                <c:pt idx="9633">
                  <c:v>45.949027422999997</c:v>
                </c:pt>
                <c:pt idx="9634">
                  <c:v>45.899653657000002</c:v>
                </c:pt>
                <c:pt idx="9635">
                  <c:v>45.983551702</c:v>
                </c:pt>
                <c:pt idx="9636">
                  <c:v>45.893209540000001</c:v>
                </c:pt>
                <c:pt idx="9637">
                  <c:v>45.916433265999999</c:v>
                </c:pt>
                <c:pt idx="9638">
                  <c:v>45.885364528000004</c:v>
                </c:pt>
                <c:pt idx="9639">
                  <c:v>45.825655269999999</c:v>
                </c:pt>
                <c:pt idx="9640">
                  <c:v>45.739951627000003</c:v>
                </c:pt>
                <c:pt idx="9641">
                  <c:v>45.780982285</c:v>
                </c:pt>
                <c:pt idx="9642">
                  <c:v>45.786274554999999</c:v>
                </c:pt>
                <c:pt idx="9643">
                  <c:v>45.764264937999997</c:v>
                </c:pt>
                <c:pt idx="9644">
                  <c:v>45.734659356999998</c:v>
                </c:pt>
                <c:pt idx="9645">
                  <c:v>45.778305019000001</c:v>
                </c:pt>
                <c:pt idx="9646">
                  <c:v>45.834963438999999</c:v>
                </c:pt>
                <c:pt idx="9647">
                  <c:v>45.753057777999999</c:v>
                </c:pt>
                <c:pt idx="9648">
                  <c:v>45.749789022999998</c:v>
                </c:pt>
                <c:pt idx="9649">
                  <c:v>45.749104141000004</c:v>
                </c:pt>
                <c:pt idx="9650">
                  <c:v>45.77491174</c:v>
                </c:pt>
                <c:pt idx="9651">
                  <c:v>45.716105280999997</c:v>
                </c:pt>
                <c:pt idx="9652">
                  <c:v>45.763486663000002</c:v>
                </c:pt>
                <c:pt idx="9653">
                  <c:v>45.741663832</c:v>
                </c:pt>
                <c:pt idx="9654">
                  <c:v>45.691511791000003</c:v>
                </c:pt>
                <c:pt idx="9655">
                  <c:v>45.739142221000002</c:v>
                </c:pt>
                <c:pt idx="9656">
                  <c:v>45.724261603000002</c:v>
                </c:pt>
                <c:pt idx="9657">
                  <c:v>45.781511512000002</c:v>
                </c:pt>
                <c:pt idx="9658">
                  <c:v>45.737834718999999</c:v>
                </c:pt>
                <c:pt idx="9659">
                  <c:v>45.707295207999998</c:v>
                </c:pt>
                <c:pt idx="9660">
                  <c:v>45.776374897000004</c:v>
                </c:pt>
                <c:pt idx="9661">
                  <c:v>45.735157452999999</c:v>
                </c:pt>
                <c:pt idx="9662">
                  <c:v>45.780359664999999</c:v>
                </c:pt>
                <c:pt idx="9663">
                  <c:v>45.757073677000001</c:v>
                </c:pt>
                <c:pt idx="9664">
                  <c:v>45.767035596999996</c:v>
                </c:pt>
                <c:pt idx="9665">
                  <c:v>45.727219048000002</c:v>
                </c:pt>
                <c:pt idx="9666">
                  <c:v>45.741850618000001</c:v>
                </c:pt>
                <c:pt idx="9667">
                  <c:v>45.750536167</c:v>
                </c:pt>
                <c:pt idx="9668">
                  <c:v>45.800470290999996</c:v>
                </c:pt>
                <c:pt idx="9669">
                  <c:v>45.734503701999998</c:v>
                </c:pt>
                <c:pt idx="9670">
                  <c:v>45.772078819000001</c:v>
                </c:pt>
                <c:pt idx="9671">
                  <c:v>45.761992374999998</c:v>
                </c:pt>
                <c:pt idx="9672">
                  <c:v>45.789449916999999</c:v>
                </c:pt>
                <c:pt idx="9673">
                  <c:v>45.749602237000005</c:v>
                </c:pt>
                <c:pt idx="9674">
                  <c:v>45.790788550000002</c:v>
                </c:pt>
                <c:pt idx="9675">
                  <c:v>45.755952961000006</c:v>
                </c:pt>
                <c:pt idx="9676">
                  <c:v>45.787613188000002</c:v>
                </c:pt>
                <c:pt idx="9677">
                  <c:v>45.766911073000003</c:v>
                </c:pt>
                <c:pt idx="9678">
                  <c:v>45.760933921000003</c:v>
                </c:pt>
                <c:pt idx="9679">
                  <c:v>45.747267411999999</c:v>
                </c:pt>
                <c:pt idx="9680">
                  <c:v>45.771300543999999</c:v>
                </c:pt>
                <c:pt idx="9681">
                  <c:v>45.76588375</c:v>
                </c:pt>
                <c:pt idx="9682">
                  <c:v>45.823040266</c:v>
                </c:pt>
                <c:pt idx="9683">
                  <c:v>45.826402414</c:v>
                </c:pt>
                <c:pt idx="9684">
                  <c:v>45.805700299000002</c:v>
                </c:pt>
                <c:pt idx="9685">
                  <c:v>45.792531885999999</c:v>
                </c:pt>
                <c:pt idx="9686">
                  <c:v>45.766879942000003</c:v>
                </c:pt>
                <c:pt idx="9687">
                  <c:v>45.807754944999999</c:v>
                </c:pt>
                <c:pt idx="9688">
                  <c:v>45.794648794000004</c:v>
                </c:pt>
                <c:pt idx="9689">
                  <c:v>45.871231053999999</c:v>
                </c:pt>
                <c:pt idx="9690">
                  <c:v>45.840784935999999</c:v>
                </c:pt>
                <c:pt idx="9691">
                  <c:v>45.837236002000004</c:v>
                </c:pt>
                <c:pt idx="9692">
                  <c:v>45.826246759</c:v>
                </c:pt>
                <c:pt idx="9693">
                  <c:v>45.811335010000001</c:v>
                </c:pt>
                <c:pt idx="9694">
                  <c:v>45.846855480999999</c:v>
                </c:pt>
                <c:pt idx="9695">
                  <c:v>45.821670502000003</c:v>
                </c:pt>
                <c:pt idx="9696">
                  <c:v>45.839197255000002</c:v>
                </c:pt>
                <c:pt idx="9697">
                  <c:v>45.827678785000003</c:v>
                </c:pt>
                <c:pt idx="9698">
                  <c:v>45.785465149000004</c:v>
                </c:pt>
                <c:pt idx="9699">
                  <c:v>45.789138606999998</c:v>
                </c:pt>
                <c:pt idx="9700">
                  <c:v>45.798509037999999</c:v>
                </c:pt>
                <c:pt idx="9701">
                  <c:v>45.775191919000001</c:v>
                </c:pt>
                <c:pt idx="9702">
                  <c:v>45.808097386</c:v>
                </c:pt>
                <c:pt idx="9703">
                  <c:v>45.823195921</c:v>
                </c:pt>
                <c:pt idx="9704">
                  <c:v>45.788982952000005</c:v>
                </c:pt>
                <c:pt idx="9705">
                  <c:v>45.758754751000005</c:v>
                </c:pt>
                <c:pt idx="9706">
                  <c:v>45.807194586999998</c:v>
                </c:pt>
                <c:pt idx="9707">
                  <c:v>45.790757419000002</c:v>
                </c:pt>
                <c:pt idx="9708">
                  <c:v>45.784126516000001</c:v>
                </c:pt>
                <c:pt idx="9709">
                  <c:v>45.796111951</c:v>
                </c:pt>
                <c:pt idx="9710">
                  <c:v>45.781044547</c:v>
                </c:pt>
                <c:pt idx="9711">
                  <c:v>45.832317304</c:v>
                </c:pt>
                <c:pt idx="9712">
                  <c:v>45.806447442999996</c:v>
                </c:pt>
                <c:pt idx="9713">
                  <c:v>45.805575775000001</c:v>
                </c:pt>
                <c:pt idx="9714">
                  <c:v>45.853828825000001</c:v>
                </c:pt>
                <c:pt idx="9715">
                  <c:v>45.895201924000006</c:v>
                </c:pt>
                <c:pt idx="9716">
                  <c:v>45.878577970000002</c:v>
                </c:pt>
                <c:pt idx="9717">
                  <c:v>45.996657853000002</c:v>
                </c:pt>
                <c:pt idx="9718">
                  <c:v>45.974648236</c:v>
                </c:pt>
                <c:pt idx="9719">
                  <c:v>46.021656046000004</c:v>
                </c:pt>
                <c:pt idx="9720">
                  <c:v>46.109134156000003</c:v>
                </c:pt>
                <c:pt idx="9721">
                  <c:v>46.215415390000004</c:v>
                </c:pt>
                <c:pt idx="9722">
                  <c:v>46.257348847000003</c:v>
                </c:pt>
                <c:pt idx="9723">
                  <c:v>46.339783735000005</c:v>
                </c:pt>
                <c:pt idx="9724">
                  <c:v>46.348157973999996</c:v>
                </c:pt>
                <c:pt idx="9725">
                  <c:v>46.424397793000004</c:v>
                </c:pt>
                <c:pt idx="9726">
                  <c:v>46.501384756</c:v>
                </c:pt>
                <c:pt idx="9727">
                  <c:v>46.490582298999996</c:v>
                </c:pt>
                <c:pt idx="9728">
                  <c:v>46.595556031000001</c:v>
                </c:pt>
                <c:pt idx="9729">
                  <c:v>46.634749960000001</c:v>
                </c:pt>
                <c:pt idx="9730">
                  <c:v>46.749810136000001</c:v>
                </c:pt>
                <c:pt idx="9731">
                  <c:v>46.771446181000002</c:v>
                </c:pt>
                <c:pt idx="9732">
                  <c:v>46.831373356</c:v>
                </c:pt>
                <c:pt idx="9733">
                  <c:v>46.909107462999998</c:v>
                </c:pt>
                <c:pt idx="9734">
                  <c:v>46.90092001</c:v>
                </c:pt>
                <c:pt idx="9735">
                  <c:v>46.982981326000001</c:v>
                </c:pt>
                <c:pt idx="9736">
                  <c:v>47.028401455000001</c:v>
                </c:pt>
                <c:pt idx="9737">
                  <c:v>47.096516083000004</c:v>
                </c:pt>
                <c:pt idx="9738">
                  <c:v>47.192243908000002</c:v>
                </c:pt>
                <c:pt idx="9739">
                  <c:v>47.248061790999998</c:v>
                </c:pt>
                <c:pt idx="9740">
                  <c:v>47.345097117999998</c:v>
                </c:pt>
                <c:pt idx="9741">
                  <c:v>47.339929372</c:v>
                </c:pt>
                <c:pt idx="9742">
                  <c:v>47.383357117000003</c:v>
                </c:pt>
                <c:pt idx="9743">
                  <c:v>47.431174333000001</c:v>
                </c:pt>
                <c:pt idx="9744">
                  <c:v>47.562796200999998</c:v>
                </c:pt>
                <c:pt idx="9745">
                  <c:v>47.567247934000001</c:v>
                </c:pt>
                <c:pt idx="9746">
                  <c:v>47.612730325000001</c:v>
                </c:pt>
                <c:pt idx="9747">
                  <c:v>47.719696440999996</c:v>
                </c:pt>
                <c:pt idx="9748">
                  <c:v>47.782487668000002</c:v>
                </c:pt>
                <c:pt idx="9749">
                  <c:v>47.808824494</c:v>
                </c:pt>
                <c:pt idx="9750">
                  <c:v>47.889204736000003</c:v>
                </c:pt>
                <c:pt idx="9751">
                  <c:v>48.001400860000004</c:v>
                </c:pt>
                <c:pt idx="9752">
                  <c:v>48.108522631</c:v>
                </c:pt>
                <c:pt idx="9753">
                  <c:v>48.173430765999996</c:v>
                </c:pt>
                <c:pt idx="9754">
                  <c:v>48.174458089000005</c:v>
                </c:pt>
                <c:pt idx="9755">
                  <c:v>48.306453529000002</c:v>
                </c:pt>
                <c:pt idx="9756">
                  <c:v>47.108608840000002</c:v>
                </c:pt>
                <c:pt idx="9757">
                  <c:v>47.16076262</c:v>
                </c:pt>
                <c:pt idx="9758">
                  <c:v>47.284660939999995</c:v>
                </c:pt>
                <c:pt idx="9759">
                  <c:v>47.41491302</c:v>
                </c:pt>
                <c:pt idx="9760">
                  <c:v>47.376525720000004</c:v>
                </c:pt>
                <c:pt idx="9761">
                  <c:v>47.408823999999996</c:v>
                </c:pt>
                <c:pt idx="9762">
                  <c:v>47.603937380000005</c:v>
                </c:pt>
                <c:pt idx="9763">
                  <c:v>47.739749000000003</c:v>
                </c:pt>
                <c:pt idx="9764">
                  <c:v>47.818244410000005</c:v>
                </c:pt>
                <c:pt idx="9765">
                  <c:v>47.783960579999999</c:v>
                </c:pt>
                <c:pt idx="9766">
                  <c:v>47.841673900000004</c:v>
                </c:pt>
                <c:pt idx="9767">
                  <c:v>48.065643940000001</c:v>
                </c:pt>
                <c:pt idx="9768">
                  <c:v>47.99045778</c:v>
                </c:pt>
                <c:pt idx="9769">
                  <c:v>48.163862480000006</c:v>
                </c:pt>
                <c:pt idx="9770">
                  <c:v>48.081395970000003</c:v>
                </c:pt>
                <c:pt idx="9771">
                  <c:v>48.185571159999995</c:v>
                </c:pt>
                <c:pt idx="9772">
                  <c:v>48.434162020000002</c:v>
                </c:pt>
                <c:pt idx="9773">
                  <c:v>48.367844649999995</c:v>
                </c:pt>
                <c:pt idx="9774">
                  <c:v>48.409673569999995</c:v>
                </c:pt>
                <c:pt idx="9775">
                  <c:v>48.501008870000007</c:v>
                </c:pt>
                <c:pt idx="9776">
                  <c:v>48.702211270000006</c:v>
                </c:pt>
                <c:pt idx="9777">
                  <c:v>48.685400279999996</c:v>
                </c:pt>
                <c:pt idx="9778">
                  <c:v>48.735039029999996</c:v>
                </c:pt>
                <c:pt idx="9779">
                  <c:v>48.764292800000007</c:v>
                </c:pt>
                <c:pt idx="9780">
                  <c:v>48.791163909999995</c:v>
                </c:pt>
                <c:pt idx="9781">
                  <c:v>49.128839780000007</c:v>
                </c:pt>
                <c:pt idx="9782">
                  <c:v>49.288610370000001</c:v>
                </c:pt>
                <c:pt idx="9783">
                  <c:v>49.37875434</c:v>
                </c:pt>
                <c:pt idx="9784">
                  <c:v>49.430908119999998</c:v>
                </c:pt>
                <c:pt idx="9785">
                  <c:v>49.567116850000005</c:v>
                </c:pt>
                <c:pt idx="9786">
                  <c:v>49.547128979999997</c:v>
                </c:pt>
                <c:pt idx="9787">
                  <c:v>49.681749269999997</c:v>
                </c:pt>
                <c:pt idx="9788">
                  <c:v>49.793072440000003</c:v>
                </c:pt>
                <c:pt idx="9789">
                  <c:v>49.859125070000005</c:v>
                </c:pt>
                <c:pt idx="9790">
                  <c:v>49.950857479999996</c:v>
                </c:pt>
                <c:pt idx="9791">
                  <c:v>50.093684710000005</c:v>
                </c:pt>
                <c:pt idx="9792">
                  <c:v>50.113804950000002</c:v>
                </c:pt>
                <c:pt idx="9793">
                  <c:v>50.134851780000005</c:v>
                </c:pt>
                <c:pt idx="9794">
                  <c:v>50.330229900000006</c:v>
                </c:pt>
                <c:pt idx="9795">
                  <c:v>50.395620680000007</c:v>
                </c:pt>
                <c:pt idx="9796">
                  <c:v>50.291445490000001</c:v>
                </c:pt>
                <c:pt idx="9797">
                  <c:v>50.456113770000002</c:v>
                </c:pt>
                <c:pt idx="9798">
                  <c:v>50.646858940000001</c:v>
                </c:pt>
                <c:pt idx="9799">
                  <c:v>50.596690710000004</c:v>
                </c:pt>
                <c:pt idx="9800">
                  <c:v>50.638519630000005</c:v>
                </c:pt>
                <c:pt idx="9801">
                  <c:v>50.832574050000005</c:v>
                </c:pt>
                <c:pt idx="9802">
                  <c:v>50.909348649999998</c:v>
                </c:pt>
                <c:pt idx="9803">
                  <c:v>51.041056800000007</c:v>
                </c:pt>
                <c:pt idx="9804">
                  <c:v>50.949853869999998</c:v>
                </c:pt>
                <c:pt idx="9805">
                  <c:v>51.1668083</c:v>
                </c:pt>
                <c:pt idx="9806">
                  <c:v>51.187325649999991</c:v>
                </c:pt>
                <c:pt idx="9807">
                  <c:v>51.355567919999999</c:v>
                </c:pt>
                <c:pt idx="9808">
                  <c:v>51.601246639999999</c:v>
                </c:pt>
                <c:pt idx="9809">
                  <c:v>51.552534479999991</c:v>
                </c:pt>
                <c:pt idx="9810">
                  <c:v>51.581523509999997</c:v>
                </c:pt>
                <c:pt idx="9811">
                  <c:v>51.69536171</c:v>
                </c:pt>
                <c:pt idx="9812">
                  <c:v>51.945541009999999</c:v>
                </c:pt>
                <c:pt idx="9813">
                  <c:v>51.963808069999999</c:v>
                </c:pt>
                <c:pt idx="9814">
                  <c:v>52.040582669999992</c:v>
                </c:pt>
                <c:pt idx="9815">
                  <c:v>52.143301789999995</c:v>
                </c:pt>
                <c:pt idx="9816">
                  <c:v>52.250918600000006</c:v>
                </c:pt>
                <c:pt idx="9817">
                  <c:v>52.37283137</c:v>
                </c:pt>
                <c:pt idx="9818">
                  <c:v>52.368198419999999</c:v>
                </c:pt>
                <c:pt idx="9819">
                  <c:v>52.387524439999993</c:v>
                </c:pt>
                <c:pt idx="9820">
                  <c:v>52.712625160000002</c:v>
                </c:pt>
                <c:pt idx="9821">
                  <c:v>52.690254629999998</c:v>
                </c:pt>
                <c:pt idx="9822">
                  <c:v>52.58104938000001</c:v>
                </c:pt>
                <c:pt idx="9823">
                  <c:v>53.016017199999993</c:v>
                </c:pt>
                <c:pt idx="9824">
                  <c:v>52.925211379999993</c:v>
                </c:pt>
                <c:pt idx="9825">
                  <c:v>53.02634205999999</c:v>
                </c:pt>
                <c:pt idx="9826">
                  <c:v>53.167183739999999</c:v>
                </c:pt>
                <c:pt idx="9827">
                  <c:v>53.061949589999998</c:v>
                </c:pt>
                <c:pt idx="9828">
                  <c:v>53.257857189999996</c:v>
                </c:pt>
                <c:pt idx="9829">
                  <c:v>53.400419679999999</c:v>
                </c:pt>
                <c:pt idx="9830">
                  <c:v>53.480106419999998</c:v>
                </c:pt>
                <c:pt idx="9831">
                  <c:v>53.625581049999994</c:v>
                </c:pt>
                <c:pt idx="9832">
                  <c:v>53.604004740000008</c:v>
                </c:pt>
                <c:pt idx="9833">
                  <c:v>53.848095020000002</c:v>
                </c:pt>
                <c:pt idx="9834">
                  <c:v>53.967228019999993</c:v>
                </c:pt>
                <c:pt idx="9835">
                  <c:v>53.917986380000016</c:v>
                </c:pt>
                <c:pt idx="9836">
                  <c:v>54.306757070000003</c:v>
                </c:pt>
                <c:pt idx="9837">
                  <c:v>54.330716040000013</c:v>
                </c:pt>
                <c:pt idx="9838">
                  <c:v>54.373736289999997</c:v>
                </c:pt>
                <c:pt idx="9839">
                  <c:v>54.267707919999992</c:v>
                </c:pt>
                <c:pt idx="9840">
                  <c:v>54.382605080000005</c:v>
                </c:pt>
                <c:pt idx="9841">
                  <c:v>54.44508372</c:v>
                </c:pt>
                <c:pt idx="9842">
                  <c:v>54.428272730000003</c:v>
                </c:pt>
                <c:pt idx="9843">
                  <c:v>54.586454880000005</c:v>
                </c:pt>
                <c:pt idx="9844">
                  <c:v>54.866020320000004</c:v>
                </c:pt>
                <c:pt idx="9845">
                  <c:v>54.912746929999997</c:v>
                </c:pt>
                <c:pt idx="9846">
                  <c:v>54.996272400000009</c:v>
                </c:pt>
                <c:pt idx="9847">
                  <c:v>55.069870120000004</c:v>
                </c:pt>
                <c:pt idx="9848">
                  <c:v>55.116861469999989</c:v>
                </c:pt>
                <c:pt idx="9849">
                  <c:v>55.253070199999982</c:v>
                </c:pt>
                <c:pt idx="9850">
                  <c:v>55.263262690000005</c:v>
                </c:pt>
                <c:pt idx="9851">
                  <c:v>55.283382929999988</c:v>
                </c:pt>
                <c:pt idx="9852">
                  <c:v>55.740059429999988</c:v>
                </c:pt>
                <c:pt idx="9853">
                  <c:v>55.59405532000001</c:v>
                </c:pt>
                <c:pt idx="9854">
                  <c:v>55.818951949999985</c:v>
                </c:pt>
                <c:pt idx="9855">
                  <c:v>55.782814939999994</c:v>
                </c:pt>
                <c:pt idx="9856">
                  <c:v>55.973692479999983</c:v>
                </c:pt>
                <c:pt idx="9857">
                  <c:v>55.908169330000007</c:v>
                </c:pt>
                <c:pt idx="9858">
                  <c:v>56.090178079999987</c:v>
                </c:pt>
                <c:pt idx="9859">
                  <c:v>56.259876419999983</c:v>
                </c:pt>
                <c:pt idx="9860">
                  <c:v>56.298925570000009</c:v>
                </c:pt>
                <c:pt idx="9861">
                  <c:v>56.48715571000001</c:v>
                </c:pt>
                <c:pt idx="9862">
                  <c:v>56.66148699999998</c:v>
                </c:pt>
                <c:pt idx="9863">
                  <c:v>56.599273099999991</c:v>
                </c:pt>
                <c:pt idx="9864">
                  <c:v>56.670752899999982</c:v>
                </c:pt>
                <c:pt idx="9865">
                  <c:v>56.988970379999998</c:v>
                </c:pt>
                <c:pt idx="9866">
                  <c:v>56.896179009999983</c:v>
                </c:pt>
                <c:pt idx="9867">
                  <c:v>57.002869230000002</c:v>
                </c:pt>
                <c:pt idx="9868">
                  <c:v>57.183289540000004</c:v>
                </c:pt>
                <c:pt idx="9869">
                  <c:v>57.234384360000007</c:v>
                </c:pt>
                <c:pt idx="9870">
                  <c:v>57.317512720000011</c:v>
                </c:pt>
                <c:pt idx="9871">
                  <c:v>57.668690330000018</c:v>
                </c:pt>
                <c:pt idx="9872">
                  <c:v>57.544659639999992</c:v>
                </c:pt>
                <c:pt idx="9873">
                  <c:v>57.620772389999985</c:v>
                </c:pt>
                <c:pt idx="9874">
                  <c:v>57.741229090000004</c:v>
                </c:pt>
                <c:pt idx="9875">
                  <c:v>57.80000136999999</c:v>
                </c:pt>
                <c:pt idx="9876">
                  <c:v>58.064741369999993</c:v>
                </c:pt>
                <c:pt idx="9877">
                  <c:v>57.997232669999988</c:v>
                </c:pt>
                <c:pt idx="9878">
                  <c:v>58.250191739999991</c:v>
                </c:pt>
                <c:pt idx="9879">
                  <c:v>58.22252641</c:v>
                </c:pt>
                <c:pt idx="9880">
                  <c:v>58.396990070000001</c:v>
                </c:pt>
                <c:pt idx="9881">
                  <c:v>58.660671109999996</c:v>
                </c:pt>
                <c:pt idx="9882">
                  <c:v>58.705809279999983</c:v>
                </c:pt>
                <c:pt idx="9883">
                  <c:v>58.733474610000002</c:v>
                </c:pt>
                <c:pt idx="9884">
                  <c:v>58.974652750000004</c:v>
                </c:pt>
                <c:pt idx="9885">
                  <c:v>58.982330209999986</c:v>
                </c:pt>
                <c:pt idx="9886">
                  <c:v>59.112714659999995</c:v>
                </c:pt>
                <c:pt idx="9887">
                  <c:v>59.304915899999997</c:v>
                </c:pt>
                <c:pt idx="9888">
                  <c:v>59.234627430000018</c:v>
                </c:pt>
                <c:pt idx="9889">
                  <c:v>59.186444750000007</c:v>
                </c:pt>
                <c:pt idx="9890">
                  <c:v>59.514722349999985</c:v>
                </c:pt>
                <c:pt idx="9891">
                  <c:v>59.577598099999989</c:v>
                </c:pt>
                <c:pt idx="9892">
                  <c:v>59.623265749999987</c:v>
                </c:pt>
                <c:pt idx="9893">
                  <c:v>59.767946159999994</c:v>
                </c:pt>
                <c:pt idx="9894">
                  <c:v>59.832013240000009</c:v>
                </c:pt>
                <c:pt idx="9895">
                  <c:v>59.913156050000012</c:v>
                </c:pt>
                <c:pt idx="9896">
                  <c:v>60.163335349999997</c:v>
                </c:pt>
                <c:pt idx="9897">
                  <c:v>60.267113429999981</c:v>
                </c:pt>
                <c:pt idx="9898">
                  <c:v>60.499952260000001</c:v>
                </c:pt>
                <c:pt idx="9899">
                  <c:v>60.339387450000004</c:v>
                </c:pt>
                <c:pt idx="9900">
                  <c:v>60.69850726</c:v>
                </c:pt>
                <c:pt idx="9901">
                  <c:v>60.794607880000001</c:v>
                </c:pt>
                <c:pt idx="9902">
                  <c:v>60.732791090000006</c:v>
                </c:pt>
                <c:pt idx="9903">
                  <c:v>60.903151280000003</c:v>
                </c:pt>
                <c:pt idx="9904">
                  <c:v>60.96814495000001</c:v>
                </c:pt>
                <c:pt idx="9905">
                  <c:v>61.079865229999996</c:v>
                </c:pt>
                <c:pt idx="9906">
                  <c:v>61.30264394000001</c:v>
                </c:pt>
                <c:pt idx="9907">
                  <c:v>61.219912689999987</c:v>
                </c:pt>
                <c:pt idx="9908">
                  <c:v>61.431969430000009</c:v>
                </c:pt>
                <c:pt idx="9909">
                  <c:v>61.575987990000002</c:v>
                </c:pt>
                <c:pt idx="9910">
                  <c:v>61.705181109999984</c:v>
                </c:pt>
                <c:pt idx="9911">
                  <c:v>61.821004860000016</c:v>
                </c:pt>
                <c:pt idx="9912">
                  <c:v>62.094878389999991</c:v>
                </c:pt>
                <c:pt idx="9913">
                  <c:v>62.063109589999996</c:v>
                </c:pt>
                <c:pt idx="9914">
                  <c:v>62.181448370000012</c:v>
                </c:pt>
                <c:pt idx="9915">
                  <c:v>62.17218247000001</c:v>
                </c:pt>
                <c:pt idx="9916">
                  <c:v>62.325069819999982</c:v>
                </c:pt>
                <c:pt idx="9917">
                  <c:v>62.298066340000005</c:v>
                </c:pt>
                <c:pt idx="9918">
                  <c:v>62.472662370000009</c:v>
                </c:pt>
                <c:pt idx="9919">
                  <c:v>62.564130040000009</c:v>
                </c:pt>
                <c:pt idx="9920">
                  <c:v>62.544142170000015</c:v>
                </c:pt>
                <c:pt idx="9921">
                  <c:v>62.789159039999987</c:v>
                </c:pt>
                <c:pt idx="9922">
                  <c:v>63.040132560000004</c:v>
                </c:pt>
                <c:pt idx="9923">
                  <c:v>63.339421130000005</c:v>
                </c:pt>
                <c:pt idx="9924">
                  <c:v>63.204933209999993</c:v>
                </c:pt>
                <c:pt idx="9925">
                  <c:v>63.324463320000007</c:v>
                </c:pt>
                <c:pt idx="9926">
                  <c:v>63.552272089999988</c:v>
                </c:pt>
                <c:pt idx="9927">
                  <c:v>63.623090040000008</c:v>
                </c:pt>
                <c:pt idx="9928">
                  <c:v>63.888094779999989</c:v>
                </c:pt>
                <c:pt idx="9929">
                  <c:v>63.915098260000008</c:v>
                </c:pt>
                <c:pt idx="9930">
                  <c:v>64.029598309999983</c:v>
                </c:pt>
                <c:pt idx="9931">
                  <c:v>64.064411620000001</c:v>
                </c:pt>
                <c:pt idx="9932">
                  <c:v>64.270379339999991</c:v>
                </c:pt>
                <c:pt idx="9933">
                  <c:v>64.212533649999983</c:v>
                </c:pt>
                <c:pt idx="9934">
                  <c:v>64.33285798</c:v>
                </c:pt>
                <c:pt idx="9935">
                  <c:v>64.605937290000014</c:v>
                </c:pt>
                <c:pt idx="9936">
                  <c:v>64.571918199999985</c:v>
                </c:pt>
                <c:pt idx="9937">
                  <c:v>64.904166899999993</c:v>
                </c:pt>
                <c:pt idx="9938">
                  <c:v>64.865911969999999</c:v>
                </c:pt>
                <c:pt idx="9939">
                  <c:v>65.140314979999999</c:v>
                </c:pt>
                <c:pt idx="9940">
                  <c:v>65.054142110000001</c:v>
                </c:pt>
                <c:pt idx="9941">
                  <c:v>65.192998240000009</c:v>
                </c:pt>
                <c:pt idx="9942">
                  <c:v>65.373815660000005</c:v>
                </c:pt>
                <c:pt idx="9943">
                  <c:v>65.385199480000011</c:v>
                </c:pt>
                <c:pt idx="9944">
                  <c:v>65.660793819999995</c:v>
                </c:pt>
                <c:pt idx="9945">
                  <c:v>65.78429503000001</c:v>
                </c:pt>
                <c:pt idx="9946">
                  <c:v>65.937579490000005</c:v>
                </c:pt>
                <c:pt idx="9947">
                  <c:v>66.135207899999997</c:v>
                </c:pt>
                <c:pt idx="9948">
                  <c:v>66.079083020000013</c:v>
                </c:pt>
                <c:pt idx="9949">
                  <c:v>66.236206210000006</c:v>
                </c:pt>
                <c:pt idx="9950">
                  <c:v>66.416494149999991</c:v>
                </c:pt>
                <c:pt idx="9951">
                  <c:v>66.596649719999988</c:v>
                </c:pt>
                <c:pt idx="9952">
                  <c:v>66.550055479999997</c:v>
                </c:pt>
                <c:pt idx="9953">
                  <c:v>66.594531799999984</c:v>
                </c:pt>
                <c:pt idx="9954">
                  <c:v>66.718959600000005</c:v>
                </c:pt>
                <c:pt idx="9955">
                  <c:v>66.948489179999996</c:v>
                </c:pt>
                <c:pt idx="9956">
                  <c:v>67.056767839999992</c:v>
                </c:pt>
                <c:pt idx="9957">
                  <c:v>67.148897359999992</c:v>
                </c:pt>
                <c:pt idx="9958">
                  <c:v>67.364263350000002</c:v>
                </c:pt>
                <c:pt idx="9959">
                  <c:v>67.417873200000002</c:v>
                </c:pt>
                <c:pt idx="9960">
                  <c:v>67.542698109999989</c:v>
                </c:pt>
                <c:pt idx="9961">
                  <c:v>67.816571640000006</c:v>
                </c:pt>
                <c:pt idx="9962">
                  <c:v>68.032599480000016</c:v>
                </c:pt>
                <c:pt idx="9963">
                  <c:v>67.995138770000011</c:v>
                </c:pt>
                <c:pt idx="9964">
                  <c:v>68.066750939999991</c:v>
                </c:pt>
                <c:pt idx="9965">
                  <c:v>68.172382200000001</c:v>
                </c:pt>
                <c:pt idx="9966">
                  <c:v>68.348963780000005</c:v>
                </c:pt>
                <c:pt idx="9967">
                  <c:v>68.486760950000004</c:v>
                </c:pt>
                <c:pt idx="9968">
                  <c:v>68.459625100000011</c:v>
                </c:pt>
                <c:pt idx="9969">
                  <c:v>68.706495150000009</c:v>
                </c:pt>
                <c:pt idx="9970">
                  <c:v>68.798227559999987</c:v>
                </c:pt>
                <c:pt idx="9971">
                  <c:v>68.793197499999991</c:v>
                </c:pt>
                <c:pt idx="9972">
                  <c:v>69.031595870000004</c:v>
                </c:pt>
                <c:pt idx="9973">
                  <c:v>69.199176290000011</c:v>
                </c:pt>
                <c:pt idx="9974">
                  <c:v>69.259537010000003</c:v>
                </c:pt>
                <c:pt idx="9975">
                  <c:v>69.395878109999984</c:v>
                </c:pt>
                <c:pt idx="9976">
                  <c:v>69.525203599999998</c:v>
                </c:pt>
                <c:pt idx="9977">
                  <c:v>69.751291559999999</c:v>
                </c:pt>
                <c:pt idx="9978">
                  <c:v>69.999485310000011</c:v>
                </c:pt>
                <c:pt idx="9979">
                  <c:v>70.091482459999995</c:v>
                </c:pt>
                <c:pt idx="9980">
                  <c:v>70.075465689999987</c:v>
                </c:pt>
                <c:pt idx="9981">
                  <c:v>70.287125320000001</c:v>
                </c:pt>
                <c:pt idx="9982">
                  <c:v>70.380578539999988</c:v>
                </c:pt>
                <c:pt idx="9983">
                  <c:v>70.534392480000008</c:v>
                </c:pt>
                <c:pt idx="9984">
                  <c:v>70.727520309999989</c:v>
                </c:pt>
                <c:pt idx="9985">
                  <c:v>70.858566609999997</c:v>
                </c:pt>
                <c:pt idx="9986">
                  <c:v>70.917338890000011</c:v>
                </c:pt>
                <c:pt idx="9987">
                  <c:v>71.178504900000007</c:v>
                </c:pt>
                <c:pt idx="9988">
                  <c:v>71.296578939999989</c:v>
                </c:pt>
                <c:pt idx="9989">
                  <c:v>71.438876690000015</c:v>
                </c:pt>
                <c:pt idx="9990">
                  <c:v>71.525314299999991</c:v>
                </c:pt>
                <c:pt idx="9991">
                  <c:v>71.65530163999999</c:v>
                </c:pt>
                <c:pt idx="9992">
                  <c:v>71.898332960000019</c:v>
                </c:pt>
                <c:pt idx="9993">
                  <c:v>71.890390759999988</c:v>
                </c:pt>
                <c:pt idx="9994">
                  <c:v>71.993242249999994</c:v>
                </c:pt>
                <c:pt idx="9995">
                  <c:v>72.14096717000001</c:v>
                </c:pt>
                <c:pt idx="9996">
                  <c:v>72.328270720000006</c:v>
                </c:pt>
                <c:pt idx="9997">
                  <c:v>72.508691030000008</c:v>
                </c:pt>
                <c:pt idx="9998">
                  <c:v>72.614587029999996</c:v>
                </c:pt>
                <c:pt idx="9999">
                  <c:v>72.610351189999989</c:v>
                </c:pt>
                <c:pt idx="10000">
                  <c:v>72.789712539999982</c:v>
                </c:pt>
                <c:pt idx="10001">
                  <c:v>73.050481439999984</c:v>
                </c:pt>
                <c:pt idx="10002">
                  <c:v>73.145258360000014</c:v>
                </c:pt>
                <c:pt idx="10003">
                  <c:v>73.317339359999991</c:v>
                </c:pt>
                <c:pt idx="10004">
                  <c:v>73.372537650000012</c:v>
                </c:pt>
                <c:pt idx="10005">
                  <c:v>73.595051620000007</c:v>
                </c:pt>
                <c:pt idx="10006">
                  <c:v>73.810285239999999</c:v>
                </c:pt>
                <c:pt idx="10007">
                  <c:v>74.126914279999994</c:v>
                </c:pt>
                <c:pt idx="10008">
                  <c:v>74.023400939999988</c:v>
                </c:pt>
                <c:pt idx="10009">
                  <c:v>74.190451879999998</c:v>
                </c:pt>
                <c:pt idx="10010">
                  <c:v>74.408597640000011</c:v>
                </c:pt>
                <c:pt idx="10011">
                  <c:v>74.259681390000011</c:v>
                </c:pt>
                <c:pt idx="10012">
                  <c:v>74.617080389999998</c:v>
                </c:pt>
                <c:pt idx="10013">
                  <c:v>74.733830730000008</c:v>
                </c:pt>
                <c:pt idx="10014">
                  <c:v>74.656129539999981</c:v>
                </c:pt>
                <c:pt idx="10015">
                  <c:v>75.006248189999994</c:v>
                </c:pt>
                <c:pt idx="10016">
                  <c:v>74.958992099999989</c:v>
                </c:pt>
                <c:pt idx="10017">
                  <c:v>75.178461559999988</c:v>
                </c:pt>
                <c:pt idx="10018">
                  <c:v>75.327245439999999</c:v>
                </c:pt>
                <c:pt idx="10019">
                  <c:v>75.437112539999987</c:v>
                </c:pt>
                <c:pt idx="10020">
                  <c:v>75.60019238000001</c:v>
                </c:pt>
                <c:pt idx="10021">
                  <c:v>75.733356600000008</c:v>
                </c:pt>
                <c:pt idx="10022">
                  <c:v>75.693513229999994</c:v>
                </c:pt>
                <c:pt idx="10023">
                  <c:v>75.781936389999984</c:v>
                </c:pt>
                <c:pt idx="10024">
                  <c:v>75.988036479999991</c:v>
                </c:pt>
                <c:pt idx="10025">
                  <c:v>76.166471240000007</c:v>
                </c:pt>
                <c:pt idx="10026">
                  <c:v>76.334978249999992</c:v>
                </c:pt>
                <c:pt idx="10027">
                  <c:v>76.341861490000014</c:v>
                </c:pt>
                <c:pt idx="10028">
                  <c:v>76.529429780000015</c:v>
                </c:pt>
                <c:pt idx="10029">
                  <c:v>76.469333799999987</c:v>
                </c:pt>
                <c:pt idx="10030">
                  <c:v>76.78027093</c:v>
                </c:pt>
                <c:pt idx="10031">
                  <c:v>76.830306790000009</c:v>
                </c:pt>
                <c:pt idx="10032">
                  <c:v>76.936335160000013</c:v>
                </c:pt>
                <c:pt idx="10033">
                  <c:v>77.076514990000007</c:v>
                </c:pt>
                <c:pt idx="10034">
                  <c:v>77.011918429999994</c:v>
                </c:pt>
                <c:pt idx="10035">
                  <c:v>77.312001219999999</c:v>
                </c:pt>
                <c:pt idx="10036">
                  <c:v>77.509629629999992</c:v>
                </c:pt>
                <c:pt idx="10037">
                  <c:v>77.687005430000013</c:v>
                </c:pt>
                <c:pt idx="10038">
                  <c:v>77.792504320000006</c:v>
                </c:pt>
                <c:pt idx="10039">
                  <c:v>78.007737939999984</c:v>
                </c:pt>
                <c:pt idx="10040">
                  <c:v>78.028255290000004</c:v>
                </c:pt>
                <c:pt idx="10041">
                  <c:v>78.264535739999999</c:v>
                </c:pt>
                <c:pt idx="10042">
                  <c:v>78.382080299999998</c:v>
                </c:pt>
                <c:pt idx="10043">
                  <c:v>78.430395349999984</c:v>
                </c:pt>
                <c:pt idx="10044">
                  <c:v>78.495521390000008</c:v>
                </c:pt>
                <c:pt idx="10045">
                  <c:v>78.743318029999998</c:v>
                </c:pt>
                <c:pt idx="10046">
                  <c:v>78.894749309999995</c:v>
                </c:pt>
                <c:pt idx="10047">
                  <c:v>79.045386370000003</c:v>
                </c:pt>
                <c:pt idx="10048">
                  <c:v>79.122822819999982</c:v>
                </c:pt>
                <c:pt idx="10049">
                  <c:v>79.470161700000006</c:v>
                </c:pt>
                <c:pt idx="10050">
                  <c:v>79.670305140000011</c:v>
                </c:pt>
                <c:pt idx="10051">
                  <c:v>79.597236899999984</c:v>
                </c:pt>
                <c:pt idx="10052">
                  <c:v>79.875346270000009</c:v>
                </c:pt>
                <c:pt idx="10053">
                  <c:v>79.882229510000002</c:v>
                </c:pt>
                <c:pt idx="10054">
                  <c:v>80.170928480000001</c:v>
                </c:pt>
                <c:pt idx="10055">
                  <c:v>79.95185613000001</c:v>
                </c:pt>
                <c:pt idx="10056">
                  <c:v>80.453935539999989</c:v>
                </c:pt>
                <c:pt idx="10057">
                  <c:v>80.144719220000013</c:v>
                </c:pt>
                <c:pt idx="10058">
                  <c:v>80.61953041000001</c:v>
                </c:pt>
                <c:pt idx="10059">
                  <c:v>80.795582509999988</c:v>
                </c:pt>
                <c:pt idx="10060">
                  <c:v>80.93351204999999</c:v>
                </c:pt>
                <c:pt idx="10061">
                  <c:v>81.018493589999991</c:v>
                </c:pt>
                <c:pt idx="10062">
                  <c:v>81.11883005</c:v>
                </c:pt>
                <c:pt idx="10063">
                  <c:v>81.412956189999989</c:v>
                </c:pt>
                <c:pt idx="10064">
                  <c:v>81.461933089999988</c:v>
                </c:pt>
                <c:pt idx="10065">
                  <c:v>81.631763800000002</c:v>
                </c:pt>
                <c:pt idx="10066">
                  <c:v>81.689212380000015</c:v>
                </c:pt>
                <c:pt idx="10067">
                  <c:v>81.841702619999992</c:v>
                </c:pt>
                <c:pt idx="10068">
                  <c:v>81.845276609999985</c:v>
                </c:pt>
                <c:pt idx="10069">
                  <c:v>82.140858820000005</c:v>
                </c:pt>
                <c:pt idx="10070">
                  <c:v>82.256947310000015</c:v>
                </c:pt>
                <c:pt idx="10071">
                  <c:v>82.357680880000018</c:v>
                </c:pt>
                <c:pt idx="10072">
                  <c:v>82.602168270000007</c:v>
                </c:pt>
                <c:pt idx="10073">
                  <c:v>82.529497140000018</c:v>
                </c:pt>
                <c:pt idx="10074">
                  <c:v>82.944609459999981</c:v>
                </c:pt>
                <c:pt idx="10075">
                  <c:v>83.091407789999991</c:v>
                </c:pt>
                <c:pt idx="10076">
                  <c:v>83.176256960000003</c:v>
                </c:pt>
                <c:pt idx="10077">
                  <c:v>83.228410740000001</c:v>
                </c:pt>
                <c:pt idx="10078">
                  <c:v>83.386328150000011</c:v>
                </c:pt>
                <c:pt idx="10079">
                  <c:v>83.577602799999994</c:v>
                </c:pt>
                <c:pt idx="10080">
                  <c:v>83.884436460000003</c:v>
                </c:pt>
                <c:pt idx="10081">
                  <c:v>84.019850970000007</c:v>
                </c:pt>
                <c:pt idx="10082">
                  <c:v>84.150235420000001</c:v>
                </c:pt>
                <c:pt idx="10083">
                  <c:v>84.29848982</c:v>
                </c:pt>
                <c:pt idx="10084">
                  <c:v>84.346407760000005</c:v>
                </c:pt>
                <c:pt idx="10085">
                  <c:v>84.427682939999983</c:v>
                </c:pt>
                <c:pt idx="10086">
                  <c:v>84.630606149999991</c:v>
                </c:pt>
                <c:pt idx="10087">
                  <c:v>84.705924679999995</c:v>
                </c:pt>
                <c:pt idx="10088">
                  <c:v>85.041747369999996</c:v>
                </c:pt>
                <c:pt idx="10089">
                  <c:v>85.301060199999995</c:v>
                </c:pt>
                <c:pt idx="10090">
                  <c:v>85.351493169999998</c:v>
                </c:pt>
                <c:pt idx="10091">
                  <c:v>85.267702960000008</c:v>
                </c:pt>
                <c:pt idx="10092">
                  <c:v>85.365921500000013</c:v>
                </c:pt>
                <c:pt idx="10093">
                  <c:v>85.607629119999999</c:v>
                </c:pt>
                <c:pt idx="10094">
                  <c:v>85.639133179999988</c:v>
                </c:pt>
                <c:pt idx="10095">
                  <c:v>85.694199099999992</c:v>
                </c:pt>
                <c:pt idx="10096">
                  <c:v>86.06893857</c:v>
                </c:pt>
                <c:pt idx="10097">
                  <c:v>86.250814949999992</c:v>
                </c:pt>
                <c:pt idx="10098">
                  <c:v>86.385964720000018</c:v>
                </c:pt>
                <c:pt idx="10099">
                  <c:v>86.431235259999994</c:v>
                </c:pt>
                <c:pt idx="10100">
                  <c:v>86.510524889999999</c:v>
                </c:pt>
                <c:pt idx="10101">
                  <c:v>86.600139380000002</c:v>
                </c:pt>
                <c:pt idx="10102">
                  <c:v>86.839199600000001</c:v>
                </c:pt>
                <c:pt idx="10103">
                  <c:v>86.970245900000009</c:v>
                </c:pt>
                <c:pt idx="10104">
                  <c:v>87.02994477</c:v>
                </c:pt>
                <c:pt idx="10105">
                  <c:v>87.195274900000001</c:v>
                </c:pt>
                <c:pt idx="10106">
                  <c:v>87.334925250000012</c:v>
                </c:pt>
                <c:pt idx="10107">
                  <c:v>87.405346090000009</c:v>
                </c:pt>
                <c:pt idx="10108">
                  <c:v>87.755200000000002</c:v>
                </c:pt>
                <c:pt idx="10109">
                  <c:v>87.99598103000001</c:v>
                </c:pt>
                <c:pt idx="10110">
                  <c:v>87.972419169999995</c:v>
                </c:pt>
                <c:pt idx="10111">
                  <c:v>88.111010560000011</c:v>
                </c:pt>
                <c:pt idx="10112">
                  <c:v>88.123056230000017</c:v>
                </c:pt>
                <c:pt idx="10113">
                  <c:v>88.458084699999986</c:v>
                </c:pt>
                <c:pt idx="10114">
                  <c:v>88.565039660000011</c:v>
                </c:pt>
                <c:pt idx="10115">
                  <c:v>88.603162219999987</c:v>
                </c:pt>
                <c:pt idx="10116">
                  <c:v>88.891993560000003</c:v>
                </c:pt>
                <c:pt idx="10117">
                  <c:v>88.871740950000003</c:v>
                </c:pt>
                <c:pt idx="10118">
                  <c:v>89.25984978999999</c:v>
                </c:pt>
                <c:pt idx="10119">
                  <c:v>89.228213359999998</c:v>
                </c:pt>
                <c:pt idx="10120">
                  <c:v>89.558476509999991</c:v>
                </c:pt>
                <c:pt idx="10121">
                  <c:v>89.679727430000014</c:v>
                </c:pt>
                <c:pt idx="10122">
                  <c:v>89.803228639999986</c:v>
                </c:pt>
                <c:pt idx="10123">
                  <c:v>89.901050069999997</c:v>
                </c:pt>
                <c:pt idx="10124">
                  <c:v>90.033949550000003</c:v>
                </c:pt>
                <c:pt idx="10125">
                  <c:v>90.142890059999999</c:v>
                </c:pt>
                <c:pt idx="10126">
                  <c:v>90.128991209999995</c:v>
                </c:pt>
                <c:pt idx="10127">
                  <c:v>90.39770231</c:v>
                </c:pt>
                <c:pt idx="10128">
                  <c:v>90.520012190000017</c:v>
                </c:pt>
                <c:pt idx="10129">
                  <c:v>90.721876440000017</c:v>
                </c:pt>
                <c:pt idx="10130">
                  <c:v>90.89263373999998</c:v>
                </c:pt>
                <c:pt idx="10131">
                  <c:v>90.878602520000001</c:v>
                </c:pt>
                <c:pt idx="10132">
                  <c:v>91.042741320000005</c:v>
                </c:pt>
                <c:pt idx="10133">
                  <c:v>91.259695750000006</c:v>
                </c:pt>
                <c:pt idx="10134">
                  <c:v>91.489490070000002</c:v>
                </c:pt>
                <c:pt idx="10135">
                  <c:v>91.522317830000006</c:v>
                </c:pt>
                <c:pt idx="10136">
                  <c:v>91.81538501</c:v>
                </c:pt>
                <c:pt idx="10137">
                  <c:v>91.979656180000006</c:v>
                </c:pt>
                <c:pt idx="10138">
                  <c:v>92.08025738000002</c:v>
                </c:pt>
                <c:pt idx="10139">
                  <c:v>92.34738003999999</c:v>
                </c:pt>
                <c:pt idx="10140">
                  <c:v>92.342482350000012</c:v>
                </c:pt>
                <c:pt idx="10141">
                  <c:v>92.64944838000001</c:v>
                </c:pt>
                <c:pt idx="10142">
                  <c:v>92.728473270000009</c:v>
                </c:pt>
                <c:pt idx="10143">
                  <c:v>93.024055480000001</c:v>
                </c:pt>
                <c:pt idx="10144">
                  <c:v>93.262850960000009</c:v>
                </c:pt>
                <c:pt idx="10145">
                  <c:v>93.342670069999997</c:v>
                </c:pt>
                <c:pt idx="10146">
                  <c:v>93.451478210000019</c:v>
                </c:pt>
                <c:pt idx="10147">
                  <c:v>93.935025820000007</c:v>
                </c:pt>
                <c:pt idx="10148">
                  <c:v>94.121270409999994</c:v>
                </c:pt>
                <c:pt idx="10149">
                  <c:v>94.116240349999998</c:v>
                </c:pt>
                <c:pt idx="10150">
                  <c:v>94.031788290000009</c:v>
                </c:pt>
                <c:pt idx="10151">
                  <c:v>94.209428830000007</c:v>
                </c:pt>
                <c:pt idx="10152">
                  <c:v>94.62851225</c:v>
                </c:pt>
                <c:pt idx="10153">
                  <c:v>94.618716870000014</c:v>
                </c:pt>
                <c:pt idx="10154">
                  <c:v>94.677753890000005</c:v>
                </c:pt>
                <c:pt idx="10155">
                  <c:v>94.978630899999999</c:v>
                </c:pt>
                <c:pt idx="10156">
                  <c:v>94.97082107</c:v>
                </c:pt>
                <c:pt idx="10157">
                  <c:v>95.253563389999982</c:v>
                </c:pt>
                <c:pt idx="10158">
                  <c:v>95.266800389999986</c:v>
                </c:pt>
                <c:pt idx="10159">
                  <c:v>95.370048989999987</c:v>
                </c:pt>
                <c:pt idx="10160">
                  <c:v>95.744523720000018</c:v>
                </c:pt>
                <c:pt idx="10161">
                  <c:v>95.932621490000002</c:v>
                </c:pt>
                <c:pt idx="10162">
                  <c:v>95.961345779999988</c:v>
                </c:pt>
                <c:pt idx="10163">
                  <c:v>96.060755650000004</c:v>
                </c:pt>
                <c:pt idx="10164">
                  <c:v>96.333437849999996</c:v>
                </c:pt>
                <c:pt idx="10165">
                  <c:v>96.239058040000003</c:v>
                </c:pt>
                <c:pt idx="10166">
                  <c:v>96.495061619999987</c:v>
                </c:pt>
                <c:pt idx="10167">
                  <c:v>96.618695199999991</c:v>
                </c:pt>
                <c:pt idx="10168">
                  <c:v>96.705000440000006</c:v>
                </c:pt>
                <c:pt idx="10169">
                  <c:v>96.808381409999996</c:v>
                </c:pt>
                <c:pt idx="10170">
                  <c:v>97.013025429999999</c:v>
                </c:pt>
                <c:pt idx="10171">
                  <c:v>97.203373490000004</c:v>
                </c:pt>
                <c:pt idx="10172">
                  <c:v>97.292061390000001</c:v>
                </c:pt>
                <c:pt idx="10173">
                  <c:v>97.576259780000015</c:v>
                </c:pt>
                <c:pt idx="10174">
                  <c:v>97.617691590000021</c:v>
                </c:pt>
                <c:pt idx="10175">
                  <c:v>97.94186572000001</c:v>
                </c:pt>
                <c:pt idx="10176">
                  <c:v>97.975090590000008</c:v>
                </c:pt>
                <c:pt idx="10177">
                  <c:v>97.974163999999988</c:v>
                </c:pt>
                <c:pt idx="10178">
                  <c:v>98.245125390000013</c:v>
                </c:pt>
                <c:pt idx="10179">
                  <c:v>98.283512689999995</c:v>
                </c:pt>
                <c:pt idx="10180">
                  <c:v>98.684726159999997</c:v>
                </c:pt>
                <c:pt idx="10181">
                  <c:v>98.833112929999984</c:v>
                </c:pt>
                <c:pt idx="10182">
                  <c:v>98.776590939999991</c:v>
                </c:pt>
                <c:pt idx="10183">
                  <c:v>99.043051750000004</c:v>
                </c:pt>
                <c:pt idx="10184">
                  <c:v>99.278405610000007</c:v>
                </c:pt>
                <c:pt idx="10185">
                  <c:v>99.230355299999999</c:v>
                </c:pt>
                <c:pt idx="10186">
                  <c:v>99.66677919</c:v>
                </c:pt>
                <c:pt idx="10187">
                  <c:v>99.642820220000004</c:v>
                </c:pt>
                <c:pt idx="10188">
                  <c:v>99.971627299999994</c:v>
                </c:pt>
                <c:pt idx="10189">
                  <c:v>99.989497249999999</c:v>
                </c:pt>
                <c:pt idx="10190">
                  <c:v>100.24060314</c:v>
                </c:pt>
                <c:pt idx="10191">
                  <c:v>100.30705288</c:v>
                </c:pt>
                <c:pt idx="10192">
                  <c:v>100.38170956</c:v>
                </c:pt>
                <c:pt idx="10193">
                  <c:v>100.58383855000001</c:v>
                </c:pt>
                <c:pt idx="10194">
                  <c:v>100.79893980000001</c:v>
                </c:pt>
                <c:pt idx="10195">
                  <c:v>101.08194686</c:v>
                </c:pt>
                <c:pt idx="10196">
                  <c:v>101.17751799999999</c:v>
                </c:pt>
                <c:pt idx="10197">
                  <c:v>101.43021233000002</c:v>
                </c:pt>
                <c:pt idx="10198">
                  <c:v>101.67125809999999</c:v>
                </c:pt>
                <c:pt idx="10199">
                  <c:v>101.74842980999999</c:v>
                </c:pt>
                <c:pt idx="10200">
                  <c:v>102.14130397000001</c:v>
                </c:pt>
                <c:pt idx="10201">
                  <c:v>102.1252872</c:v>
                </c:pt>
                <c:pt idx="10202">
                  <c:v>102.23780170000001</c:v>
                </c:pt>
                <c:pt idx="10203">
                  <c:v>102.29472079999999</c:v>
                </c:pt>
                <c:pt idx="10204">
                  <c:v>102.69421345999999</c:v>
                </c:pt>
                <c:pt idx="10205">
                  <c:v>102.97827947999998</c:v>
                </c:pt>
                <c:pt idx="10206">
                  <c:v>103.03956678999999</c:v>
                </c:pt>
                <c:pt idx="10207">
                  <c:v>103.31304320999999</c:v>
                </c:pt>
                <c:pt idx="10208">
                  <c:v>103.51477509</c:v>
                </c:pt>
                <c:pt idx="10209">
                  <c:v>103.61140519000001</c:v>
                </c:pt>
                <c:pt idx="10210">
                  <c:v>103.88329317000002</c:v>
                </c:pt>
                <c:pt idx="10211">
                  <c:v>103.98283540999999</c:v>
                </c:pt>
                <c:pt idx="10212">
                  <c:v>104.36670841000002</c:v>
                </c:pt>
                <c:pt idx="10213">
                  <c:v>104.41158184</c:v>
                </c:pt>
                <c:pt idx="10214">
                  <c:v>104.66176113999998</c:v>
                </c:pt>
                <c:pt idx="10215">
                  <c:v>104.92001500999999</c:v>
                </c:pt>
                <c:pt idx="10216">
                  <c:v>105.16648794999999</c:v>
                </c:pt>
                <c:pt idx="10217">
                  <c:v>105.43824356</c:v>
                </c:pt>
                <c:pt idx="10218">
                  <c:v>105.51806266999999</c:v>
                </c:pt>
                <c:pt idx="10219">
                  <c:v>105.59933785000001</c:v>
                </c:pt>
                <c:pt idx="10220">
                  <c:v>105.75910844000001</c:v>
                </c:pt>
                <c:pt idx="10221">
                  <c:v>106.00372820000001</c:v>
                </c:pt>
                <c:pt idx="10222">
                  <c:v>106.33359424000001</c:v>
                </c:pt>
                <c:pt idx="10223">
                  <c:v>106.36086245999999</c:v>
                </c:pt>
                <c:pt idx="10224">
                  <c:v>106.53334057000001</c:v>
                </c:pt>
                <c:pt idx="10225">
                  <c:v>106.78749096999999</c:v>
                </c:pt>
                <c:pt idx="10226">
                  <c:v>107.14171309000001</c:v>
                </c:pt>
                <c:pt idx="10227">
                  <c:v>107.28427558000001</c:v>
                </c:pt>
                <c:pt idx="10228">
                  <c:v>107.25819869000001</c:v>
                </c:pt>
                <c:pt idx="10229">
                  <c:v>107.49249359000001</c:v>
                </c:pt>
                <c:pt idx="10230">
                  <c:v>107.82580124999998</c:v>
                </c:pt>
                <c:pt idx="10231">
                  <c:v>107.89860474999999</c:v>
                </c:pt>
                <c:pt idx="10232">
                  <c:v>108.00039728</c:v>
                </c:pt>
                <c:pt idx="10233">
                  <c:v>108.09212969000001</c:v>
                </c:pt>
                <c:pt idx="10234">
                  <c:v>108.48579807000002</c:v>
                </c:pt>
                <c:pt idx="10235">
                  <c:v>108.64742183999999</c:v>
                </c:pt>
                <c:pt idx="10236">
                  <c:v>108.61697674</c:v>
                </c:pt>
                <c:pt idx="10237">
                  <c:v>108.74008083999999</c:v>
                </c:pt>
                <c:pt idx="10238">
                  <c:v>109.24705793999999</c:v>
                </c:pt>
                <c:pt idx="10239">
                  <c:v>109.11720297000001</c:v>
                </c:pt>
                <c:pt idx="10240">
                  <c:v>109.60538352999998</c:v>
                </c:pt>
                <c:pt idx="10241">
                  <c:v>109.84920907</c:v>
                </c:pt>
                <c:pt idx="10242">
                  <c:v>109.58671936</c:v>
                </c:pt>
                <c:pt idx="10243">
                  <c:v>110.22010981</c:v>
                </c:pt>
                <c:pt idx="10244">
                  <c:v>110.10071207000001</c:v>
                </c:pt>
                <c:pt idx="10245">
                  <c:v>110.48273189</c:v>
                </c:pt>
                <c:pt idx="10246">
                  <c:v>110.70948170000001</c:v>
                </c:pt>
                <c:pt idx="10247">
                  <c:v>110.93239278000001</c:v>
                </c:pt>
                <c:pt idx="10248">
                  <c:v>111.08117666</c:v>
                </c:pt>
                <c:pt idx="10249">
                  <c:v>111.37172880999999</c:v>
                </c:pt>
                <c:pt idx="10250">
                  <c:v>111.72939254999999</c:v>
                </c:pt>
                <c:pt idx="10251">
                  <c:v>112.00220712000001</c:v>
                </c:pt>
                <c:pt idx="10252">
                  <c:v>112.39137491999999</c:v>
                </c:pt>
                <c:pt idx="10253">
                  <c:v>112.81151729999999</c:v>
                </c:pt>
                <c:pt idx="10254">
                  <c:v>113.08459660999999</c:v>
                </c:pt>
                <c:pt idx="10255">
                  <c:v>113.13516195</c:v>
                </c:pt>
                <c:pt idx="10256">
                  <c:v>113.27150305000001</c:v>
                </c:pt>
                <c:pt idx="10257">
                  <c:v>113.43312682</c:v>
                </c:pt>
                <c:pt idx="10258">
                  <c:v>113.70144080999999</c:v>
                </c:pt>
                <c:pt idx="10259">
                  <c:v>113.98087388</c:v>
                </c:pt>
                <c:pt idx="10260">
                  <c:v>114.02032014000001</c:v>
                </c:pt>
                <c:pt idx="10261">
                  <c:v>113.93719178000001</c:v>
                </c:pt>
                <c:pt idx="10262">
                  <c:v>114.14461556999998</c:v>
                </c:pt>
                <c:pt idx="10263">
                  <c:v>114.32437403000002</c:v>
                </c:pt>
                <c:pt idx="10264">
                  <c:v>114.56714061</c:v>
                </c:pt>
                <c:pt idx="10265">
                  <c:v>114.89144711</c:v>
                </c:pt>
                <c:pt idx="10266">
                  <c:v>114.75272334999998</c:v>
                </c:pt>
                <c:pt idx="10267">
                  <c:v>114.90336041</c:v>
                </c:pt>
                <c:pt idx="10268">
                  <c:v>115.18398481000003</c:v>
                </c:pt>
                <c:pt idx="10269">
                  <c:v>115.13275761999999</c:v>
                </c:pt>
                <c:pt idx="10270">
                  <c:v>115.22541662</c:v>
                </c:pt>
                <c:pt idx="10271">
                  <c:v>115.54866415999999</c:v>
                </c:pt>
                <c:pt idx="10272">
                  <c:v>115.56057746000002</c:v>
                </c:pt>
                <c:pt idx="10273">
                  <c:v>116.01182679000001</c:v>
                </c:pt>
                <c:pt idx="10274">
                  <c:v>116.24638643</c:v>
                </c:pt>
                <c:pt idx="10275">
                  <c:v>116.25737314</c:v>
                </c:pt>
                <c:pt idx="10276">
                  <c:v>116.57837039</c:v>
                </c:pt>
                <c:pt idx="10277">
                  <c:v>116.72808085999998</c:v>
                </c:pt>
                <c:pt idx="10278">
                  <c:v>116.94477055000002</c:v>
                </c:pt>
                <c:pt idx="10279">
                  <c:v>117.28204930999999</c:v>
                </c:pt>
                <c:pt idx="10280">
                  <c:v>117.52190375000001</c:v>
                </c:pt>
                <c:pt idx="10281">
                  <c:v>117.64778761999997</c:v>
                </c:pt>
                <c:pt idx="10282">
                  <c:v>117.88605361999998</c:v>
                </c:pt>
                <c:pt idx="10283">
                  <c:v>118.3035486</c:v>
                </c:pt>
                <c:pt idx="10284">
                  <c:v>118.03152824999998</c:v>
                </c:pt>
                <c:pt idx="10285">
                  <c:v>118.40772378999998</c:v>
                </c:pt>
                <c:pt idx="10286">
                  <c:v>118.76062220999998</c:v>
                </c:pt>
                <c:pt idx="10287">
                  <c:v>119.03476047999999</c:v>
                </c:pt>
                <c:pt idx="10288">
                  <c:v>119.22696171999999</c:v>
                </c:pt>
                <c:pt idx="10289">
                  <c:v>119.20856229</c:v>
                </c:pt>
                <c:pt idx="10290">
                  <c:v>119.40870572999998</c:v>
                </c:pt>
                <c:pt idx="10291">
                  <c:v>119.35589009999998</c:v>
                </c:pt>
                <c:pt idx="10292">
                  <c:v>119.55788672</c:v>
                </c:pt>
                <c:pt idx="10293">
                  <c:v>119.77563537</c:v>
                </c:pt>
                <c:pt idx="10294">
                  <c:v>119.81322845</c:v>
                </c:pt>
                <c:pt idx="10295">
                  <c:v>120.11529679</c:v>
                </c:pt>
                <c:pt idx="10296">
                  <c:v>120.24329857999999</c:v>
                </c:pt>
                <c:pt idx="10297">
                  <c:v>120.52577615999999</c:v>
                </c:pt>
                <c:pt idx="10298">
                  <c:v>120.59500566999998</c:v>
                </c:pt>
                <c:pt idx="10299">
                  <c:v>120.71427104</c:v>
                </c:pt>
                <c:pt idx="10300">
                  <c:v>121.15201862999999</c:v>
                </c:pt>
                <c:pt idx="10301">
                  <c:v>121.10595387000001</c:v>
                </c:pt>
                <c:pt idx="10302">
                  <c:v>121.31509847000001</c:v>
                </c:pt>
                <c:pt idx="10303">
                  <c:v>121.40127133999999</c:v>
                </c:pt>
                <c:pt idx="10304">
                  <c:v>121.63238935999999</c:v>
                </c:pt>
                <c:pt idx="10305">
                  <c:v>121.74543333999998</c:v>
                </c:pt>
                <c:pt idx="10306">
                  <c:v>122.06365081999999</c:v>
                </c:pt>
                <c:pt idx="10307">
                  <c:v>122.46208451999999</c:v>
                </c:pt>
                <c:pt idx="10308">
                  <c:v>122.76640315</c:v>
                </c:pt>
                <c:pt idx="10309">
                  <c:v>122.82464594999999</c:v>
                </c:pt>
                <c:pt idx="10310">
                  <c:v>122.85469393999998</c:v>
                </c:pt>
                <c:pt idx="10311">
                  <c:v>123.08541485000001</c:v>
                </c:pt>
                <c:pt idx="10312">
                  <c:v>123.41011846000001</c:v>
                </c:pt>
                <c:pt idx="10313">
                  <c:v>123.62323415999998</c:v>
                </c:pt>
                <c:pt idx="10314">
                  <c:v>123.86692732999998</c:v>
                </c:pt>
                <c:pt idx="10315">
                  <c:v>123.89803427999999</c:v>
                </c:pt>
                <c:pt idx="10316">
                  <c:v>124.09857482999999</c:v>
                </c:pt>
                <c:pt idx="10317">
                  <c:v>124.22776794999999</c:v>
                </c:pt>
                <c:pt idx="10318">
                  <c:v>124.29686509000001</c:v>
                </c:pt>
                <c:pt idx="10319">
                  <c:v>124.64870455000002</c:v>
                </c:pt>
                <c:pt idx="10320">
                  <c:v>124.74837915999998</c:v>
                </c:pt>
                <c:pt idx="10321">
                  <c:v>124.90563471999999</c:v>
                </c:pt>
                <c:pt idx="10322">
                  <c:v>125.01404574999998</c:v>
                </c:pt>
                <c:pt idx="10323">
                  <c:v>125.19049496</c:v>
                </c:pt>
                <c:pt idx="10324">
                  <c:v>125.37038578999997</c:v>
                </c:pt>
                <c:pt idx="10325">
                  <c:v>125.66252638</c:v>
                </c:pt>
                <c:pt idx="10326">
                  <c:v>125.90224845</c:v>
                </c:pt>
                <c:pt idx="10327">
                  <c:v>125.92236868999998</c:v>
                </c:pt>
                <c:pt idx="10328">
                  <c:v>126.09047859</c:v>
                </c:pt>
                <c:pt idx="10329">
                  <c:v>126.13667572</c:v>
                </c:pt>
                <c:pt idx="10330">
                  <c:v>126.65874299999999</c:v>
                </c:pt>
                <c:pt idx="10331">
                  <c:v>126.86590204999999</c:v>
                </c:pt>
                <c:pt idx="10332">
                  <c:v>126.86629915999998</c:v>
                </c:pt>
                <c:pt idx="10333">
                  <c:v>127.08907786999998</c:v>
                </c:pt>
                <c:pt idx="10334">
                  <c:v>127.26248256999997</c:v>
                </c:pt>
                <c:pt idx="10335">
                  <c:v>127.51120579999997</c:v>
                </c:pt>
                <c:pt idx="10336">
                  <c:v>127.61167463000001</c:v>
                </c:pt>
                <c:pt idx="10337">
                  <c:v>127.86079497</c:v>
                </c:pt>
                <c:pt idx="10338">
                  <c:v>128.10117889</c:v>
                </c:pt>
                <c:pt idx="10339">
                  <c:v>128.22944541999999</c:v>
                </c:pt>
                <c:pt idx="10340">
                  <c:v>128.37174317</c:v>
                </c:pt>
                <c:pt idx="10341">
                  <c:v>128.47207963</c:v>
                </c:pt>
                <c:pt idx="10342">
                  <c:v>128.62774675</c:v>
                </c:pt>
                <c:pt idx="10343">
                  <c:v>128.61093576000002</c:v>
                </c:pt>
                <c:pt idx="10344">
                  <c:v>128.90016420999999</c:v>
                </c:pt>
                <c:pt idx="10345">
                  <c:v>129.28456668999999</c:v>
                </c:pt>
                <c:pt idx="10346">
                  <c:v>129.34942799000001</c:v>
                </c:pt>
                <c:pt idx="10347">
                  <c:v>129.68419172</c:v>
                </c:pt>
                <c:pt idx="10348">
                  <c:v>129.77923337999999</c:v>
                </c:pt>
                <c:pt idx="10349">
                  <c:v>129.91398604</c:v>
                </c:pt>
                <c:pt idx="10350">
                  <c:v>130.28819602999999</c:v>
                </c:pt>
                <c:pt idx="10351">
                  <c:v>130.20242027</c:v>
                </c:pt>
                <c:pt idx="10352">
                  <c:v>130.35358681</c:v>
                </c:pt>
                <c:pt idx="10353">
                  <c:v>130.57067361</c:v>
                </c:pt>
                <c:pt idx="10354">
                  <c:v>130.39779838999999</c:v>
                </c:pt>
                <c:pt idx="10355">
                  <c:v>130.93694139999999</c:v>
                </c:pt>
                <c:pt idx="10356">
                  <c:v>130.99346338999999</c:v>
                </c:pt>
                <c:pt idx="10357">
                  <c:v>131.54173993000001</c:v>
                </c:pt>
                <c:pt idx="10358">
                  <c:v>132.05957136999999</c:v>
                </c:pt>
                <c:pt idx="10359">
                  <c:v>132.48249351999999</c:v>
                </c:pt>
                <c:pt idx="10360">
                  <c:v>132.72208321999997</c:v>
                </c:pt>
                <c:pt idx="10361">
                  <c:v>132.81077112</c:v>
                </c:pt>
                <c:pt idx="10362">
                  <c:v>132.90965150999997</c:v>
                </c:pt>
                <c:pt idx="10363">
                  <c:v>132.91653475000001</c:v>
                </c:pt>
                <c:pt idx="10364">
                  <c:v>132.96630586999999</c:v>
                </c:pt>
                <c:pt idx="10365">
                  <c:v>133.31642452</c:v>
                </c:pt>
                <c:pt idx="10366">
                  <c:v>133.39889102999999</c:v>
                </c:pt>
                <c:pt idx="10367">
                  <c:v>133.48532864000001</c:v>
                </c:pt>
                <c:pt idx="10368">
                  <c:v>133.73577268</c:v>
                </c:pt>
                <c:pt idx="10369">
                  <c:v>134.01335257</c:v>
                </c:pt>
                <c:pt idx="10370">
                  <c:v>133.93088606000001</c:v>
                </c:pt>
                <c:pt idx="10371">
                  <c:v>134.16187170999999</c:v>
                </c:pt>
                <c:pt idx="10372">
                  <c:v>134.35420532000001</c:v>
                </c:pt>
                <c:pt idx="10373">
                  <c:v>134.40159377999998</c:v>
                </c:pt>
                <c:pt idx="10374">
                  <c:v>134.38835677999998</c:v>
                </c:pt>
                <c:pt idx="10375">
                  <c:v>134.75078583999999</c:v>
                </c:pt>
                <c:pt idx="10376">
                  <c:v>134.87362519999999</c:v>
                </c:pt>
                <c:pt idx="10377">
                  <c:v>135.28701671000002</c:v>
                </c:pt>
                <c:pt idx="10378">
                  <c:v>135.26438143999999</c:v>
                </c:pt>
                <c:pt idx="10379">
                  <c:v>135.68836254999999</c:v>
                </c:pt>
                <c:pt idx="10380">
                  <c:v>135.50741275999999</c:v>
                </c:pt>
                <c:pt idx="10381">
                  <c:v>135.89658056000002</c:v>
                </c:pt>
                <c:pt idx="10382">
                  <c:v>135.86507649999999</c:v>
                </c:pt>
                <c:pt idx="10383">
                  <c:v>136.21956336</c:v>
                </c:pt>
                <c:pt idx="10384">
                  <c:v>136.58900803</c:v>
                </c:pt>
                <c:pt idx="10385">
                  <c:v>137.12325335</c:v>
                </c:pt>
                <c:pt idx="10386">
                  <c:v>137.25721178999999</c:v>
                </c:pt>
                <c:pt idx="10387">
                  <c:v>137.26581583999999</c:v>
                </c:pt>
                <c:pt idx="10388">
                  <c:v>137.57741482</c:v>
                </c:pt>
                <c:pt idx="10389">
                  <c:v>137.74777501</c:v>
                </c:pt>
                <c:pt idx="10390">
                  <c:v>138.02363409</c:v>
                </c:pt>
                <c:pt idx="10391">
                  <c:v>138.02959074</c:v>
                </c:pt>
                <c:pt idx="10392">
                  <c:v>138.46733832999999</c:v>
                </c:pt>
                <c:pt idx="10393">
                  <c:v>138.55655571</c:v>
                </c:pt>
                <c:pt idx="10394">
                  <c:v>138.76239106</c:v>
                </c:pt>
                <c:pt idx="10395">
                  <c:v>138.73326965999999</c:v>
                </c:pt>
                <c:pt idx="10396">
                  <c:v>139.16267793999998</c:v>
                </c:pt>
                <c:pt idx="10397">
                  <c:v>139.33674448999997</c:v>
                </c:pt>
                <c:pt idx="10398">
                  <c:v>139.44912661999999</c:v>
                </c:pt>
                <c:pt idx="10399">
                  <c:v>139.75397472999998</c:v>
                </c:pt>
                <c:pt idx="10400">
                  <c:v>139.96510487999998</c:v>
                </c:pt>
                <c:pt idx="10401">
                  <c:v>140.01527311000001</c:v>
                </c:pt>
                <c:pt idx="10402">
                  <c:v>140.14976102999998</c:v>
                </c:pt>
                <c:pt idx="10403">
                  <c:v>140.40907386000001</c:v>
                </c:pt>
                <c:pt idx="10404">
                  <c:v>140.5787722</c:v>
                </c:pt>
                <c:pt idx="10405">
                  <c:v>140.88017868999998</c:v>
                </c:pt>
                <c:pt idx="10406">
                  <c:v>140.75535377999998</c:v>
                </c:pt>
                <c:pt idx="10407">
                  <c:v>141.25399157000001</c:v>
                </c:pt>
                <c:pt idx="10408">
                  <c:v>141.29171701999999</c:v>
                </c:pt>
                <c:pt idx="10409">
                  <c:v>141.75858600999999</c:v>
                </c:pt>
                <c:pt idx="10410">
                  <c:v>141.62674548999999</c:v>
                </c:pt>
                <c:pt idx="10411">
                  <c:v>142.01048612</c:v>
                </c:pt>
                <c:pt idx="10412">
                  <c:v>142.38178396999999</c:v>
                </c:pt>
                <c:pt idx="10413">
                  <c:v>142.41117011</c:v>
                </c:pt>
                <c:pt idx="10414">
                  <c:v>142.52977362999999</c:v>
                </c:pt>
                <c:pt idx="10415">
                  <c:v>142.80576507999999</c:v>
                </c:pt>
                <c:pt idx="10416">
                  <c:v>142.98578828000001</c:v>
                </c:pt>
                <c:pt idx="10417">
                  <c:v>142.83131249000002</c:v>
                </c:pt>
                <c:pt idx="10418">
                  <c:v>143.34424623999999</c:v>
                </c:pt>
                <c:pt idx="10419">
                  <c:v>143.34504045999998</c:v>
                </c:pt>
                <c:pt idx="10420">
                  <c:v>143.68509899</c:v>
                </c:pt>
                <c:pt idx="10421">
                  <c:v>143.88696324</c:v>
                </c:pt>
                <c:pt idx="10422">
                  <c:v>144.16374890999998</c:v>
                </c:pt>
                <c:pt idx="10423">
                  <c:v>143.98610837000001</c:v>
                </c:pt>
                <c:pt idx="10424">
                  <c:v>144.4108837</c:v>
                </c:pt>
                <c:pt idx="10425">
                  <c:v>144.62836760999997</c:v>
                </c:pt>
                <c:pt idx="10426">
                  <c:v>144.77900467000001</c:v>
                </c:pt>
                <c:pt idx="10427">
                  <c:v>144.92394981999999</c:v>
                </c:pt>
                <c:pt idx="10428">
                  <c:v>145.10926781999999</c:v>
                </c:pt>
                <c:pt idx="10429">
                  <c:v>145.34978411</c:v>
                </c:pt>
                <c:pt idx="10430">
                  <c:v>145.57931368999999</c:v>
                </c:pt>
                <c:pt idx="10431">
                  <c:v>145.66058887</c:v>
                </c:pt>
                <c:pt idx="10432">
                  <c:v>145.60883219999999</c:v>
                </c:pt>
                <c:pt idx="10433">
                  <c:v>145.94094852999999</c:v>
                </c:pt>
                <c:pt idx="10434">
                  <c:v>146.24209027999999</c:v>
                </c:pt>
                <c:pt idx="10435">
                  <c:v>146.37260709999998</c:v>
                </c:pt>
                <c:pt idx="10436">
                  <c:v>146.68248527</c:v>
                </c:pt>
                <c:pt idx="10437">
                  <c:v>146.9325322</c:v>
                </c:pt>
                <c:pt idx="10438">
                  <c:v>146.97661141</c:v>
                </c:pt>
                <c:pt idx="10439">
                  <c:v>147.20812653999999</c:v>
                </c:pt>
                <c:pt idx="10440">
                  <c:v>147.42031564999999</c:v>
                </c:pt>
                <c:pt idx="10441">
                  <c:v>147.50198794000002</c:v>
                </c:pt>
                <c:pt idx="10442">
                  <c:v>147.87010891</c:v>
                </c:pt>
                <c:pt idx="10443">
                  <c:v>148.16780903999998</c:v>
                </c:pt>
                <c:pt idx="10444">
                  <c:v>148.12690671000001</c:v>
                </c:pt>
                <c:pt idx="10445">
                  <c:v>148.34425825</c:v>
                </c:pt>
                <c:pt idx="10446">
                  <c:v>148.57775893000002</c:v>
                </c:pt>
                <c:pt idx="10447">
                  <c:v>148.71860061000001</c:v>
                </c:pt>
                <c:pt idx="10448">
                  <c:v>148.87995963999998</c:v>
                </c:pt>
                <c:pt idx="10449">
                  <c:v>149.03390594999999</c:v>
                </c:pt>
                <c:pt idx="10450">
                  <c:v>149.33028238</c:v>
                </c:pt>
                <c:pt idx="10451">
                  <c:v>149.36085984999997</c:v>
                </c:pt>
                <c:pt idx="10452">
                  <c:v>149.55967959</c:v>
                </c:pt>
                <c:pt idx="10453">
                  <c:v>149.83778895999998</c:v>
                </c:pt>
                <c:pt idx="10454">
                  <c:v>150.09021855</c:v>
                </c:pt>
                <c:pt idx="10455">
                  <c:v>150.22073537</c:v>
                </c:pt>
                <c:pt idx="10456">
                  <c:v>150.67569106000002</c:v>
                </c:pt>
                <c:pt idx="10457">
                  <c:v>150.79363273000001</c:v>
                </c:pt>
                <c:pt idx="10458">
                  <c:v>150.96108077999997</c:v>
                </c:pt>
                <c:pt idx="10459">
                  <c:v>151.17856469</c:v>
                </c:pt>
                <c:pt idx="10460">
                  <c:v>151.17088723000001</c:v>
                </c:pt>
                <c:pt idx="10461">
                  <c:v>151.33290811000001</c:v>
                </c:pt>
                <c:pt idx="10462">
                  <c:v>151.72220828000002</c:v>
                </c:pt>
                <c:pt idx="10463">
                  <c:v>151.90289332999998</c:v>
                </c:pt>
                <c:pt idx="10464">
                  <c:v>152.3094016</c:v>
                </c:pt>
                <c:pt idx="10465">
                  <c:v>152.40735539999997</c:v>
                </c:pt>
                <c:pt idx="10466">
                  <c:v>152.79533186999998</c:v>
                </c:pt>
                <c:pt idx="10467">
                  <c:v>152.94716025999998</c:v>
                </c:pt>
                <c:pt idx="10468">
                  <c:v>153.16437943</c:v>
                </c:pt>
                <c:pt idx="10469">
                  <c:v>153.53170617999999</c:v>
                </c:pt>
                <c:pt idx="10470">
                  <c:v>153.37670091000001</c:v>
                </c:pt>
                <c:pt idx="10471">
                  <c:v>153.73184962000002</c:v>
                </c:pt>
                <c:pt idx="10472">
                  <c:v>154.20136601000002</c:v>
                </c:pt>
                <c:pt idx="10473">
                  <c:v>154.17978969999999</c:v>
                </c:pt>
                <c:pt idx="10474">
                  <c:v>154.54552801</c:v>
                </c:pt>
                <c:pt idx="10475">
                  <c:v>154.61978758000001</c:v>
                </c:pt>
                <c:pt idx="10476">
                  <c:v>154.79901655999998</c:v>
                </c:pt>
                <c:pt idx="10477">
                  <c:v>155.36463357</c:v>
                </c:pt>
                <c:pt idx="10478">
                  <c:v>155.38144456000001</c:v>
                </c:pt>
                <c:pt idx="10479">
                  <c:v>155.22498322000001</c:v>
                </c:pt>
                <c:pt idx="10480">
                  <c:v>155.84275400999999</c:v>
                </c:pt>
                <c:pt idx="10481">
                  <c:v>155.89662860000001</c:v>
                </c:pt>
                <c:pt idx="10482">
                  <c:v>156.36362996</c:v>
                </c:pt>
                <c:pt idx="10483">
                  <c:v>156.46423116</c:v>
                </c:pt>
                <c:pt idx="10484">
                  <c:v>156.44305195999999</c:v>
                </c:pt>
                <c:pt idx="10485">
                  <c:v>156.57515721999999</c:v>
                </c:pt>
                <c:pt idx="10486">
                  <c:v>156.74432607999998</c:v>
                </c:pt>
                <c:pt idx="10487">
                  <c:v>157.10913779999998</c:v>
                </c:pt>
                <c:pt idx="10488">
                  <c:v>157.33654945999999</c:v>
                </c:pt>
                <c:pt idx="10489">
                  <c:v>157.32013558</c:v>
                </c:pt>
                <c:pt idx="10490">
                  <c:v>157.51511658999999</c:v>
                </c:pt>
                <c:pt idx="10491">
                  <c:v>158.00819483999999</c:v>
                </c:pt>
                <c:pt idx="10492">
                  <c:v>158.17431919000001</c:v>
                </c:pt>
                <c:pt idx="10493">
                  <c:v>158.57818005999999</c:v>
                </c:pt>
                <c:pt idx="10494">
                  <c:v>158.76826337999998</c:v>
                </c:pt>
                <c:pt idx="10495">
                  <c:v>158.98932127999998</c:v>
                </c:pt>
                <c:pt idx="10496">
                  <c:v>159.07602363000001</c:v>
                </c:pt>
                <c:pt idx="10497">
                  <c:v>159.43580529000002</c:v>
                </c:pt>
                <c:pt idx="10498">
                  <c:v>159.65262734999999</c:v>
                </c:pt>
                <c:pt idx="10499">
                  <c:v>159.66387879999999</c:v>
                </c:pt>
                <c:pt idx="10500">
                  <c:v>159.8002199</c:v>
                </c:pt>
                <c:pt idx="10501">
                  <c:v>159.97574252000001</c:v>
                </c:pt>
                <c:pt idx="10502">
                  <c:v>160.37457333</c:v>
                </c:pt>
                <c:pt idx="10503">
                  <c:v>160.65135899999999</c:v>
                </c:pt>
                <c:pt idx="10504">
                  <c:v>160.77247754999999</c:v>
                </c:pt>
                <c:pt idx="10505">
                  <c:v>160.84236890999998</c:v>
                </c:pt>
                <c:pt idx="10506">
                  <c:v>160.84660474999998</c:v>
                </c:pt>
                <c:pt idx="10507">
                  <c:v>161.39236625999999</c:v>
                </c:pt>
                <c:pt idx="10508">
                  <c:v>161.36377433999999</c:v>
                </c:pt>
                <c:pt idx="10509">
                  <c:v>161.7248797</c:v>
                </c:pt>
                <c:pt idx="10510">
                  <c:v>161.64373688999999</c:v>
                </c:pt>
                <c:pt idx="10511">
                  <c:v>162.18142382999997</c:v>
                </c:pt>
                <c:pt idx="10512">
                  <c:v>162.15680301</c:v>
                </c:pt>
                <c:pt idx="10513">
                  <c:v>162.47780026000001</c:v>
                </c:pt>
                <c:pt idx="10514">
                  <c:v>162.49884709</c:v>
                </c:pt>
                <c:pt idx="10515">
                  <c:v>162.32769268000001</c:v>
                </c:pt>
                <c:pt idx="10516">
                  <c:v>162.73592176</c:v>
                </c:pt>
                <c:pt idx="10517">
                  <c:v>162.75246801</c:v>
                </c:pt>
                <c:pt idx="10518">
                  <c:v>162.82725705999999</c:v>
                </c:pt>
                <c:pt idx="10519">
                  <c:v>162.93262357999998</c:v>
                </c:pt>
                <c:pt idx="10520">
                  <c:v>163.29028732</c:v>
                </c:pt>
                <c:pt idx="10521">
                  <c:v>163.36481162999999</c:v>
                </c:pt>
                <c:pt idx="10522">
                  <c:v>163.66039383999998</c:v>
                </c:pt>
                <c:pt idx="10523">
                  <c:v>163.64702447000002</c:v>
                </c:pt>
                <c:pt idx="10524">
                  <c:v>163.60281289</c:v>
                </c:pt>
                <c:pt idx="10525">
                  <c:v>163.89852746999998</c:v>
                </c:pt>
                <c:pt idx="10526">
                  <c:v>163.52709725</c:v>
                </c:pt>
                <c:pt idx="10527">
                  <c:v>163.79858812000001</c:v>
                </c:pt>
                <c:pt idx="10528">
                  <c:v>163.88621706000001</c:v>
                </c:pt>
                <c:pt idx="10529">
                  <c:v>164.08185992</c:v>
                </c:pt>
                <c:pt idx="10530">
                  <c:v>164.09364085000001</c:v>
                </c:pt>
                <c:pt idx="10531">
                  <c:v>163.92142748000001</c:v>
                </c:pt>
                <c:pt idx="10532">
                  <c:v>164.04294314000001</c:v>
                </c:pt>
                <c:pt idx="10533">
                  <c:v>164.27048717</c:v>
                </c:pt>
                <c:pt idx="10534">
                  <c:v>163.81076615999999</c:v>
                </c:pt>
                <c:pt idx="10535">
                  <c:v>164.25830913000001</c:v>
                </c:pt>
                <c:pt idx="10536">
                  <c:v>164.11243739</c:v>
                </c:pt>
                <c:pt idx="10537">
                  <c:v>164.23289408999997</c:v>
                </c:pt>
                <c:pt idx="10538">
                  <c:v>164.19874263</c:v>
                </c:pt>
                <c:pt idx="10539">
                  <c:v>163.90567545000002</c:v>
                </c:pt>
                <c:pt idx="10540">
                  <c:v>164.02189630999999</c:v>
                </c:pt>
                <c:pt idx="10541">
                  <c:v>163.98046450000001</c:v>
                </c:pt>
                <c:pt idx="10542">
                  <c:v>163.86397890000001</c:v>
                </c:pt>
                <c:pt idx="10543">
                  <c:v>164.18577036999997</c:v>
                </c:pt>
                <c:pt idx="10544">
                  <c:v>163.97000727</c:v>
                </c:pt>
                <c:pt idx="10545">
                  <c:v>164.01924890999999</c:v>
                </c:pt>
                <c:pt idx="10546">
                  <c:v>163.7289615</c:v>
                </c:pt>
                <c:pt idx="10547">
                  <c:v>164.07894777999999</c:v>
                </c:pt>
                <c:pt idx="10548">
                  <c:v>163.84584421</c:v>
                </c:pt>
                <c:pt idx="10549">
                  <c:v>164.07881541</c:v>
                </c:pt>
                <c:pt idx="10550">
                  <c:v>163.98708299999998</c:v>
                </c:pt>
                <c:pt idx="10551">
                  <c:v>163.86437601</c:v>
                </c:pt>
                <c:pt idx="10552">
                  <c:v>164.20800853</c:v>
                </c:pt>
                <c:pt idx="10553">
                  <c:v>163.99926103999999</c:v>
                </c:pt>
                <c:pt idx="10554">
                  <c:v>164.08821368</c:v>
                </c:pt>
                <c:pt idx="10555">
                  <c:v>164.27816462999999</c:v>
                </c:pt>
                <c:pt idx="10556">
                  <c:v>164.02626451999998</c:v>
                </c:pt>
                <c:pt idx="10557">
                  <c:v>164.06465181999999</c:v>
                </c:pt>
                <c:pt idx="10558">
                  <c:v>164.31218371999998</c:v>
                </c:pt>
                <c:pt idx="10559">
                  <c:v>163.67058633000002</c:v>
                </c:pt>
                <c:pt idx="10560">
                  <c:v>163.69255974999999</c:v>
                </c:pt>
                <c:pt idx="10561">
                  <c:v>164.06796107</c:v>
                </c:pt>
                <c:pt idx="10562">
                  <c:v>164.13414606999999</c:v>
                </c:pt>
                <c:pt idx="10563">
                  <c:v>164.34090800999999</c:v>
                </c:pt>
                <c:pt idx="10564">
                  <c:v>164.14976573000001</c:v>
                </c:pt>
                <c:pt idx="10565">
                  <c:v>164.17398943999999</c:v>
                </c:pt>
                <c:pt idx="10566">
                  <c:v>164.08397784000002</c:v>
                </c:pt>
                <c:pt idx="10567">
                  <c:v>164.16591486999999</c:v>
                </c:pt>
                <c:pt idx="10568">
                  <c:v>164.14275011999999</c:v>
                </c:pt>
                <c:pt idx="10569">
                  <c:v>164.11799693</c:v>
                </c:pt>
                <c:pt idx="10570">
                  <c:v>164.00204080999998</c:v>
                </c:pt>
                <c:pt idx="10571">
                  <c:v>164.04929689999997</c:v>
                </c:pt>
                <c:pt idx="10572">
                  <c:v>164.15082469000001</c:v>
                </c:pt>
                <c:pt idx="10573">
                  <c:v>164.04691424000001</c:v>
                </c:pt>
                <c:pt idx="10574">
                  <c:v>164.07021136</c:v>
                </c:pt>
                <c:pt idx="10575">
                  <c:v>164.14963336</c:v>
                </c:pt>
                <c:pt idx="10576">
                  <c:v>164.00031999999999</c:v>
                </c:pt>
                <c:pt idx="10577">
                  <c:v>164.02825007000001</c:v>
                </c:pt>
                <c:pt idx="10578">
                  <c:v>164.11164317000001</c:v>
                </c:pt>
                <c:pt idx="10579">
                  <c:v>164.25301433000001</c:v>
                </c:pt>
                <c:pt idx="10580">
                  <c:v>164.06160731</c:v>
                </c:pt>
                <c:pt idx="10581">
                  <c:v>164.2491756</c:v>
                </c:pt>
                <c:pt idx="10582">
                  <c:v>163.90871995999998</c:v>
                </c:pt>
                <c:pt idx="10583">
                  <c:v>164.29987331000001</c:v>
                </c:pt>
                <c:pt idx="10584">
                  <c:v>164.38485485000001</c:v>
                </c:pt>
                <c:pt idx="10585">
                  <c:v>164.08411021000001</c:v>
                </c:pt>
                <c:pt idx="10586">
                  <c:v>163.99634889999999</c:v>
                </c:pt>
                <c:pt idx="10587">
                  <c:v>164.30980106000001</c:v>
                </c:pt>
                <c:pt idx="10588">
                  <c:v>163.91030839999999</c:v>
                </c:pt>
                <c:pt idx="10589">
                  <c:v>164.30609469999999</c:v>
                </c:pt>
                <c:pt idx="10590">
                  <c:v>164.04731135</c:v>
                </c:pt>
                <c:pt idx="10591">
                  <c:v>163.77952683999999</c:v>
                </c:pt>
                <c:pt idx="10592">
                  <c:v>164.28028254999998</c:v>
                </c:pt>
                <c:pt idx="10593">
                  <c:v>163.83181299</c:v>
                </c:pt>
                <c:pt idx="10594">
                  <c:v>163.92764886999998</c:v>
                </c:pt>
                <c:pt idx="10595">
                  <c:v>164.22243685999999</c:v>
                </c:pt>
                <c:pt idx="10596">
                  <c:v>164.42443347999998</c:v>
                </c:pt>
                <c:pt idx="10597">
                  <c:v>164.38114848999999</c:v>
                </c:pt>
                <c:pt idx="10598">
                  <c:v>164.11945299999999</c:v>
                </c:pt>
                <c:pt idx="10599">
                  <c:v>164.05340036999999</c:v>
                </c:pt>
                <c:pt idx="10600">
                  <c:v>164.06200441999999</c:v>
                </c:pt>
                <c:pt idx="10601">
                  <c:v>164.07140268999999</c:v>
                </c:pt>
                <c:pt idx="10602">
                  <c:v>163.89693903</c:v>
                </c:pt>
                <c:pt idx="10603">
                  <c:v>164.04585528000001</c:v>
                </c:pt>
                <c:pt idx="10604">
                  <c:v>164.23236460999999</c:v>
                </c:pt>
                <c:pt idx="10605">
                  <c:v>164.21343569999999</c:v>
                </c:pt>
                <c:pt idx="10606">
                  <c:v>164.26320681999999</c:v>
                </c:pt>
                <c:pt idx="10607">
                  <c:v>164.0294414</c:v>
                </c:pt>
                <c:pt idx="10608">
                  <c:v>163.95319628000001</c:v>
                </c:pt>
                <c:pt idx="10609">
                  <c:v>163.76946672</c:v>
                </c:pt>
                <c:pt idx="10610">
                  <c:v>164.17518077</c:v>
                </c:pt>
                <c:pt idx="10611">
                  <c:v>164.02599977999998</c:v>
                </c:pt>
                <c:pt idx="10612">
                  <c:v>164.44402423999998</c:v>
                </c:pt>
                <c:pt idx="10613">
                  <c:v>164.22614321999998</c:v>
                </c:pt>
                <c:pt idx="10614">
                  <c:v>164.20099292</c:v>
                </c:pt>
                <c:pt idx="10615">
                  <c:v>164.52834392999998</c:v>
                </c:pt>
                <c:pt idx="10616">
                  <c:v>164.31972880999999</c:v>
                </c:pt>
                <c:pt idx="10617">
                  <c:v>164.21277384999999</c:v>
                </c:pt>
                <c:pt idx="10618">
                  <c:v>164.23607096999999</c:v>
                </c:pt>
                <c:pt idx="10619">
                  <c:v>164.27406116</c:v>
                </c:pt>
                <c:pt idx="10620">
                  <c:v>164.31416927000001</c:v>
                </c:pt>
                <c:pt idx="10621">
                  <c:v>164.23898310999999</c:v>
                </c:pt>
                <c:pt idx="10622">
                  <c:v>164.38591381000001</c:v>
                </c:pt>
                <c:pt idx="10623">
                  <c:v>164.44309765</c:v>
                </c:pt>
                <c:pt idx="10624">
                  <c:v>163.95200495</c:v>
                </c:pt>
                <c:pt idx="10625">
                  <c:v>163.96007951999999</c:v>
                </c:pt>
                <c:pt idx="10626">
                  <c:v>164.62894513000001</c:v>
                </c:pt>
                <c:pt idx="10627">
                  <c:v>164.01342463</c:v>
                </c:pt>
                <c:pt idx="10628">
                  <c:v>164.05551829000001</c:v>
                </c:pt>
                <c:pt idx="10629">
                  <c:v>164.40801960000002</c:v>
                </c:pt>
                <c:pt idx="10630">
                  <c:v>164.0572391</c:v>
                </c:pt>
                <c:pt idx="10631">
                  <c:v>164.02520555999999</c:v>
                </c:pt>
                <c:pt idx="10632">
                  <c:v>164.35348316</c:v>
                </c:pt>
                <c:pt idx="10633">
                  <c:v>163.99502520000001</c:v>
                </c:pt>
                <c:pt idx="10634">
                  <c:v>164.23302645999999</c:v>
                </c:pt>
                <c:pt idx="10635">
                  <c:v>164.30582996000001</c:v>
                </c:pt>
                <c:pt idx="10636">
                  <c:v>164.25380855</c:v>
                </c:pt>
                <c:pt idx="10637">
                  <c:v>164.15823740999997</c:v>
                </c:pt>
                <c:pt idx="10638">
                  <c:v>164.13560214</c:v>
                </c:pt>
                <c:pt idx="10639">
                  <c:v>164.12368884</c:v>
                </c:pt>
                <c:pt idx="10640">
                  <c:v>164.43250805</c:v>
                </c:pt>
                <c:pt idx="10641">
                  <c:v>164.19847788999999</c:v>
                </c:pt>
                <c:pt idx="10642">
                  <c:v>164.37664791</c:v>
                </c:pt>
                <c:pt idx="10643">
                  <c:v>164.11985010999999</c:v>
                </c:pt>
                <c:pt idx="10644">
                  <c:v>164.16922412</c:v>
                </c:pt>
                <c:pt idx="10645">
                  <c:v>164.04916452999998</c:v>
                </c:pt>
                <c:pt idx="10646">
                  <c:v>163.98099397999999</c:v>
                </c:pt>
                <c:pt idx="10647">
                  <c:v>163.61843255000002</c:v>
                </c:pt>
                <c:pt idx="10648">
                  <c:v>164.14116168000001</c:v>
                </c:pt>
                <c:pt idx="10649">
                  <c:v>163.79395517</c:v>
                </c:pt>
                <c:pt idx="10650">
                  <c:v>163.99118647</c:v>
                </c:pt>
                <c:pt idx="10651">
                  <c:v>164.13295474</c:v>
                </c:pt>
                <c:pt idx="10652">
                  <c:v>163.82665055999999</c:v>
                </c:pt>
                <c:pt idx="10653">
                  <c:v>164.04122233000001</c:v>
                </c:pt>
                <c:pt idx="10654">
                  <c:v>164.10608362999997</c:v>
                </c:pt>
                <c:pt idx="10655">
                  <c:v>163.92632516999998</c:v>
                </c:pt>
                <c:pt idx="10656">
                  <c:v>163.78429216000001</c:v>
                </c:pt>
                <c:pt idx="10657">
                  <c:v>163.85855173000002</c:v>
                </c:pt>
                <c:pt idx="10658">
                  <c:v>164.17796054000002</c:v>
                </c:pt>
                <c:pt idx="10659">
                  <c:v>164.10171541999998</c:v>
                </c:pt>
                <c:pt idx="10660">
                  <c:v>164.12607149999999</c:v>
                </c:pt>
                <c:pt idx="10661">
                  <c:v>163.67919037999999</c:v>
                </c:pt>
                <c:pt idx="10662">
                  <c:v>164.03102983999997</c:v>
                </c:pt>
                <c:pt idx="10663">
                  <c:v>164.15307497999999</c:v>
                </c:pt>
                <c:pt idx="10664">
                  <c:v>163.94618066999999</c:v>
                </c:pt>
                <c:pt idx="10665">
                  <c:v>164.00627664999999</c:v>
                </c:pt>
                <c:pt idx="10666">
                  <c:v>163.70606149</c:v>
                </c:pt>
                <c:pt idx="10667">
                  <c:v>164.13189578000001</c:v>
                </c:pt>
                <c:pt idx="10668">
                  <c:v>164.10224490000002</c:v>
                </c:pt>
                <c:pt idx="10669">
                  <c:v>164.12924837999998</c:v>
                </c:pt>
                <c:pt idx="10670">
                  <c:v>163.85113901</c:v>
                </c:pt>
                <c:pt idx="10671">
                  <c:v>163.86000780000001</c:v>
                </c:pt>
                <c:pt idx="10672">
                  <c:v>164.36910281999999</c:v>
                </c:pt>
                <c:pt idx="10673">
                  <c:v>163.94445985999999</c:v>
                </c:pt>
                <c:pt idx="10674">
                  <c:v>164.05525355</c:v>
                </c:pt>
                <c:pt idx="10675">
                  <c:v>164.04413446999999</c:v>
                </c:pt>
                <c:pt idx="10676">
                  <c:v>163.80811875999999</c:v>
                </c:pt>
                <c:pt idx="10677">
                  <c:v>163.89773324999999</c:v>
                </c:pt>
                <c:pt idx="10678">
                  <c:v>164.19635997</c:v>
                </c:pt>
                <c:pt idx="10679">
                  <c:v>164.21224437000001</c:v>
                </c:pt>
                <c:pt idx="10680">
                  <c:v>163.96100610999997</c:v>
                </c:pt>
                <c:pt idx="10681">
                  <c:v>163.97186045000001</c:v>
                </c:pt>
                <c:pt idx="10682">
                  <c:v>163.70367883</c:v>
                </c:pt>
                <c:pt idx="10683">
                  <c:v>163.73054993999997</c:v>
                </c:pt>
                <c:pt idx="10684">
                  <c:v>164.05009111999999</c:v>
                </c:pt>
                <c:pt idx="10685">
                  <c:v>163.90263093999999</c:v>
                </c:pt>
                <c:pt idx="10686">
                  <c:v>163.76152451999999</c:v>
                </c:pt>
                <c:pt idx="10687">
                  <c:v>163.66224702</c:v>
                </c:pt>
                <c:pt idx="10688">
                  <c:v>163.87748064000002</c:v>
                </c:pt>
                <c:pt idx="10689">
                  <c:v>163.80679506000001</c:v>
                </c:pt>
                <c:pt idx="10690">
                  <c:v>163.91944193</c:v>
                </c:pt>
                <c:pt idx="10691">
                  <c:v>163.87509797999999</c:v>
                </c:pt>
                <c:pt idx="10692">
                  <c:v>163.50697701000001</c:v>
                </c:pt>
                <c:pt idx="10693">
                  <c:v>163.89561533</c:v>
                </c:pt>
                <c:pt idx="10694">
                  <c:v>163.86278756999999</c:v>
                </c:pt>
                <c:pt idx="10695">
                  <c:v>163.52947991000002</c:v>
                </c:pt>
                <c:pt idx="10696">
                  <c:v>164.07418246</c:v>
                </c:pt>
                <c:pt idx="10697">
                  <c:v>163.90104250000002</c:v>
                </c:pt>
                <c:pt idx="10698">
                  <c:v>163.73399155999999</c:v>
                </c:pt>
                <c:pt idx="10699">
                  <c:v>163.38149024999998</c:v>
                </c:pt>
                <c:pt idx="10700">
                  <c:v>163.39168273999999</c:v>
                </c:pt>
                <c:pt idx="10701">
                  <c:v>163.84187310999999</c:v>
                </c:pt>
                <c:pt idx="10702">
                  <c:v>163.92579569</c:v>
                </c:pt>
                <c:pt idx="10703">
                  <c:v>163.83379853999998</c:v>
                </c:pt>
                <c:pt idx="10704">
                  <c:v>163.32496825999999</c:v>
                </c:pt>
                <c:pt idx="10705">
                  <c:v>163.23204451999999</c:v>
                </c:pt>
                <c:pt idx="10706">
                  <c:v>163.14944564000001</c:v>
                </c:pt>
                <c:pt idx="10707">
                  <c:v>163.58851693</c:v>
                </c:pt>
                <c:pt idx="10708">
                  <c:v>163.47163422</c:v>
                </c:pt>
                <c:pt idx="10709">
                  <c:v>163.17036009999998</c:v>
                </c:pt>
                <c:pt idx="10710">
                  <c:v>163.04606467000002</c:v>
                </c:pt>
                <c:pt idx="10711">
                  <c:v>163.18412658</c:v>
                </c:pt>
                <c:pt idx="10712">
                  <c:v>163.33039542999998</c:v>
                </c:pt>
                <c:pt idx="10713">
                  <c:v>163.17737571000001</c:v>
                </c:pt>
                <c:pt idx="10714">
                  <c:v>163.42371628000001</c:v>
                </c:pt>
                <c:pt idx="10715">
                  <c:v>163.13700286</c:v>
                </c:pt>
                <c:pt idx="10716">
                  <c:v>163.23495665999999</c:v>
                </c:pt>
                <c:pt idx="10717">
                  <c:v>163.07571554999998</c:v>
                </c:pt>
                <c:pt idx="10718">
                  <c:v>163.22489654</c:v>
                </c:pt>
                <c:pt idx="10719">
                  <c:v>163.31318732999998</c:v>
                </c:pt>
                <c:pt idx="10720">
                  <c:v>163.41074401999998</c:v>
                </c:pt>
                <c:pt idx="10721">
                  <c:v>163.16652137</c:v>
                </c:pt>
                <c:pt idx="10722">
                  <c:v>163.37646018999999</c:v>
                </c:pt>
                <c:pt idx="10723">
                  <c:v>163.12760459</c:v>
                </c:pt>
                <c:pt idx="10724">
                  <c:v>163.33794051999999</c:v>
                </c:pt>
                <c:pt idx="10725">
                  <c:v>163.2219844</c:v>
                </c:pt>
                <c:pt idx="10726">
                  <c:v>163.04262305</c:v>
                </c:pt>
                <c:pt idx="10727">
                  <c:v>163.44449836999999</c:v>
                </c:pt>
                <c:pt idx="10728">
                  <c:v>162.93963919000001</c:v>
                </c:pt>
                <c:pt idx="10729">
                  <c:v>163.05135946999999</c:v>
                </c:pt>
                <c:pt idx="10730">
                  <c:v>163.16837455000001</c:v>
                </c:pt>
                <c:pt idx="10731">
                  <c:v>163.34138213999998</c:v>
                </c:pt>
                <c:pt idx="10732">
                  <c:v>163.20954161999998</c:v>
                </c:pt>
                <c:pt idx="10733">
                  <c:v>163.06936179000002</c:v>
                </c:pt>
                <c:pt idx="10734">
                  <c:v>162.76318997999999</c:v>
                </c:pt>
                <c:pt idx="10735">
                  <c:v>163.23005896999999</c:v>
                </c:pt>
                <c:pt idx="10736">
                  <c:v>163.39049141000001</c:v>
                </c:pt>
                <c:pt idx="10737">
                  <c:v>163.28486014999999</c:v>
                </c:pt>
                <c:pt idx="10738">
                  <c:v>163.17843467</c:v>
                </c:pt>
                <c:pt idx="10739">
                  <c:v>163.32165900999999</c:v>
                </c:pt>
                <c:pt idx="10740">
                  <c:v>163.27162315000001</c:v>
                </c:pt>
                <c:pt idx="10741">
                  <c:v>163.27109367</c:v>
                </c:pt>
                <c:pt idx="10742">
                  <c:v>163.2497821</c:v>
                </c:pt>
                <c:pt idx="10743">
                  <c:v>163.29068443</c:v>
                </c:pt>
                <c:pt idx="10744">
                  <c:v>163.34879486</c:v>
                </c:pt>
                <c:pt idx="10745">
                  <c:v>163.44238045</c:v>
                </c:pt>
                <c:pt idx="10746">
                  <c:v>163.37738677999999</c:v>
                </c:pt>
                <c:pt idx="10747">
                  <c:v>163.21576300999999</c:v>
                </c:pt>
                <c:pt idx="10748">
                  <c:v>163.43602669000001</c:v>
                </c:pt>
                <c:pt idx="10749">
                  <c:v>163.86040491</c:v>
                </c:pt>
                <c:pt idx="10750">
                  <c:v>163.54059899000001</c:v>
                </c:pt>
                <c:pt idx="10751">
                  <c:v>163.74338982999998</c:v>
                </c:pt>
                <c:pt idx="10752">
                  <c:v>163.66965973999999</c:v>
                </c:pt>
                <c:pt idx="10753">
                  <c:v>163.6389499</c:v>
                </c:pt>
                <c:pt idx="10754">
                  <c:v>163.81434014999999</c:v>
                </c:pt>
                <c:pt idx="10755">
                  <c:v>163.4284816</c:v>
                </c:pt>
                <c:pt idx="10756">
                  <c:v>163.45045501999999</c:v>
                </c:pt>
                <c:pt idx="10757">
                  <c:v>163.47335502999999</c:v>
                </c:pt>
                <c:pt idx="10758">
                  <c:v>163.73796265999999</c:v>
                </c:pt>
                <c:pt idx="10759">
                  <c:v>163.62055046999998</c:v>
                </c:pt>
                <c:pt idx="10760">
                  <c:v>163.46806022999999</c:v>
                </c:pt>
                <c:pt idx="10761">
                  <c:v>163.72446091999998</c:v>
                </c:pt>
                <c:pt idx="10762">
                  <c:v>163.70103143</c:v>
                </c:pt>
                <c:pt idx="10763">
                  <c:v>163.55740998000002</c:v>
                </c:pt>
                <c:pt idx="10764">
                  <c:v>163.66410019999998</c:v>
                </c:pt>
                <c:pt idx="10765">
                  <c:v>163.65099556999999</c:v>
                </c:pt>
                <c:pt idx="10766">
                  <c:v>163.80931009</c:v>
                </c:pt>
                <c:pt idx="10767">
                  <c:v>163.52140534</c:v>
                </c:pt>
                <c:pt idx="10768">
                  <c:v>163.76205400000001</c:v>
                </c:pt>
                <c:pt idx="10769">
                  <c:v>163.75186151</c:v>
                </c:pt>
                <c:pt idx="10770">
                  <c:v>163.77846787999999</c:v>
                </c:pt>
                <c:pt idx="10771">
                  <c:v>163.71307709999999</c:v>
                </c:pt>
                <c:pt idx="10772">
                  <c:v>163.66648286</c:v>
                </c:pt>
                <c:pt idx="10773">
                  <c:v>163.50432960999998</c:v>
                </c:pt>
                <c:pt idx="10774">
                  <c:v>163.71003259</c:v>
                </c:pt>
                <c:pt idx="10775">
                  <c:v>163.76284822</c:v>
                </c:pt>
                <c:pt idx="10776">
                  <c:v>163.67588112999999</c:v>
                </c:pt>
                <c:pt idx="10777">
                  <c:v>163.60837242999997</c:v>
                </c:pt>
                <c:pt idx="10778">
                  <c:v>163.62107995</c:v>
                </c:pt>
                <c:pt idx="10779">
                  <c:v>163.64596551</c:v>
                </c:pt>
                <c:pt idx="10780">
                  <c:v>163.87734827</c:v>
                </c:pt>
                <c:pt idx="10781">
                  <c:v>163.62266838999997</c:v>
                </c:pt>
                <c:pt idx="10782">
                  <c:v>163.77158463999999</c:v>
                </c:pt>
                <c:pt idx="10783">
                  <c:v>163.49281342</c:v>
                </c:pt>
                <c:pt idx="10784">
                  <c:v>163.74683145</c:v>
                </c:pt>
                <c:pt idx="10785">
                  <c:v>163.72260774</c:v>
                </c:pt>
                <c:pt idx="10786">
                  <c:v>163.57197067999999</c:v>
                </c:pt>
                <c:pt idx="10787">
                  <c:v>163.37513649000002</c:v>
                </c:pt>
                <c:pt idx="10788">
                  <c:v>163.89958642999997</c:v>
                </c:pt>
                <c:pt idx="10789">
                  <c:v>163.73809502999998</c:v>
                </c:pt>
                <c:pt idx="10790">
                  <c:v>163.34350006</c:v>
                </c:pt>
                <c:pt idx="10791">
                  <c:v>163.68024934000002</c:v>
                </c:pt>
                <c:pt idx="10792">
                  <c:v>163.48698914000002</c:v>
                </c:pt>
                <c:pt idx="10793">
                  <c:v>163.46117698999998</c:v>
                </c:pt>
                <c:pt idx="10794">
                  <c:v>163.44648391999999</c:v>
                </c:pt>
                <c:pt idx="10795">
                  <c:v>163.57369148999999</c:v>
                </c:pt>
                <c:pt idx="10796">
                  <c:v>163.79832338</c:v>
                </c:pt>
                <c:pt idx="10797">
                  <c:v>163.68249963</c:v>
                </c:pt>
                <c:pt idx="10798">
                  <c:v>163.61327011999998</c:v>
                </c:pt>
                <c:pt idx="10799">
                  <c:v>163.73041756999999</c:v>
                </c:pt>
                <c:pt idx="10800">
                  <c:v>163.41643592999998</c:v>
                </c:pt>
                <c:pt idx="10801">
                  <c:v>163.71347421000002</c:v>
                </c:pt>
                <c:pt idx="10802">
                  <c:v>163.57673600000001</c:v>
                </c:pt>
                <c:pt idx="10803">
                  <c:v>163.58520768</c:v>
                </c:pt>
                <c:pt idx="10804">
                  <c:v>163.49612266999998</c:v>
                </c:pt>
                <c:pt idx="10805">
                  <c:v>163.74444878999998</c:v>
                </c:pt>
                <c:pt idx="10806">
                  <c:v>163.12972250999999</c:v>
                </c:pt>
                <c:pt idx="10807">
                  <c:v>163.66343834999998</c:v>
                </c:pt>
                <c:pt idx="10808">
                  <c:v>163.83816675</c:v>
                </c:pt>
                <c:pt idx="10809">
                  <c:v>163.64570076999999</c:v>
                </c:pt>
                <c:pt idx="10810">
                  <c:v>163.47891457</c:v>
                </c:pt>
                <c:pt idx="10811">
                  <c:v>163.73756555</c:v>
                </c:pt>
                <c:pt idx="10812">
                  <c:v>163.51849319999999</c:v>
                </c:pt>
                <c:pt idx="10813">
                  <c:v>163.65059846</c:v>
                </c:pt>
                <c:pt idx="10814">
                  <c:v>163.72379906999998</c:v>
                </c:pt>
                <c:pt idx="10815">
                  <c:v>163.67138055000001</c:v>
                </c:pt>
                <c:pt idx="10816">
                  <c:v>163.64702447000002</c:v>
                </c:pt>
                <c:pt idx="10817">
                  <c:v>163.53053887000002</c:v>
                </c:pt>
                <c:pt idx="10818">
                  <c:v>163.61644699999999</c:v>
                </c:pt>
                <c:pt idx="10819">
                  <c:v>163.76139215000001</c:v>
                </c:pt>
                <c:pt idx="10820">
                  <c:v>163.47520821000001</c:v>
                </c:pt>
                <c:pt idx="10821">
                  <c:v>163.61274064</c:v>
                </c:pt>
                <c:pt idx="10822">
                  <c:v>163.66026146999999</c:v>
                </c:pt>
                <c:pt idx="10823">
                  <c:v>163.71810716000002</c:v>
                </c:pt>
                <c:pt idx="10824">
                  <c:v>163.49797584999999</c:v>
                </c:pt>
                <c:pt idx="10825">
                  <c:v>163.69825166000001</c:v>
                </c:pt>
                <c:pt idx="10826">
                  <c:v>163.71651871999998</c:v>
                </c:pt>
                <c:pt idx="10827">
                  <c:v>163.39380066000001</c:v>
                </c:pt>
                <c:pt idx="10828">
                  <c:v>163.63153717999998</c:v>
                </c:pt>
                <c:pt idx="10829">
                  <c:v>163.80269158999999</c:v>
                </c:pt>
                <c:pt idx="10830">
                  <c:v>163.74497826999999</c:v>
                </c:pt>
                <c:pt idx="10831">
                  <c:v>163.60069497000001</c:v>
                </c:pt>
                <c:pt idx="10832">
                  <c:v>163.58719323</c:v>
                </c:pt>
                <c:pt idx="10833">
                  <c:v>163.64980423999998</c:v>
                </c:pt>
                <c:pt idx="10834">
                  <c:v>163.82413552999998</c:v>
                </c:pt>
                <c:pt idx="10835">
                  <c:v>163.67349847</c:v>
                </c:pt>
                <c:pt idx="10836">
                  <c:v>163.58984063</c:v>
                </c:pt>
                <c:pt idx="10837">
                  <c:v>163.72353433000001</c:v>
                </c:pt>
                <c:pt idx="10838">
                  <c:v>163.73068230999999</c:v>
                </c:pt>
                <c:pt idx="10839">
                  <c:v>163.90580782000001</c:v>
                </c:pt>
                <c:pt idx="10840">
                  <c:v>163.72816728000001</c:v>
                </c:pt>
                <c:pt idx="10841">
                  <c:v>163.78574823</c:v>
                </c:pt>
                <c:pt idx="10842">
                  <c:v>164.23845363000001</c:v>
                </c:pt>
                <c:pt idx="10843">
                  <c:v>163.48910706000001</c:v>
                </c:pt>
                <c:pt idx="10844">
                  <c:v>163.80414765999998</c:v>
                </c:pt>
                <c:pt idx="10845">
                  <c:v>163.80520661999998</c:v>
                </c:pt>
                <c:pt idx="10846">
                  <c:v>163.65681985000001</c:v>
                </c:pt>
                <c:pt idx="10847">
                  <c:v>164.07656512</c:v>
                </c:pt>
                <c:pt idx="10848">
                  <c:v>163.85696328999998</c:v>
                </c:pt>
                <c:pt idx="10849">
                  <c:v>163.73266785999999</c:v>
                </c:pt>
                <c:pt idx="10850">
                  <c:v>163.86781763000002</c:v>
                </c:pt>
                <c:pt idx="10851">
                  <c:v>163.77184937999999</c:v>
                </c:pt>
                <c:pt idx="10852">
                  <c:v>163.77634996</c:v>
                </c:pt>
                <c:pt idx="10853">
                  <c:v>163.63087532999998</c:v>
                </c:pt>
                <c:pt idx="10854">
                  <c:v>163.74603723000001</c:v>
                </c:pt>
                <c:pt idx="10855">
                  <c:v>164.10370097000001</c:v>
                </c:pt>
                <c:pt idx="10856">
                  <c:v>164.04625239000001</c:v>
                </c:pt>
                <c:pt idx="10857">
                  <c:v>163.76430429000001</c:v>
                </c:pt>
                <c:pt idx="10858">
                  <c:v>163.87761301</c:v>
                </c:pt>
                <c:pt idx="10859">
                  <c:v>163.79408753999999</c:v>
                </c:pt>
                <c:pt idx="10860">
                  <c:v>163.89151186000001</c:v>
                </c:pt>
                <c:pt idx="10861">
                  <c:v>164.05512118000001</c:v>
                </c:pt>
                <c:pt idx="10862">
                  <c:v>163.74590486</c:v>
                </c:pt>
                <c:pt idx="10863">
                  <c:v>163.84888872000002</c:v>
                </c:pt>
                <c:pt idx="10864">
                  <c:v>164.04479631999999</c:v>
                </c:pt>
                <c:pt idx="10865">
                  <c:v>163.97437547999999</c:v>
                </c:pt>
                <c:pt idx="10866">
                  <c:v>163.64755395</c:v>
                </c:pt>
                <c:pt idx="10867">
                  <c:v>164.08556627999999</c:v>
                </c:pt>
                <c:pt idx="10868">
                  <c:v>163.7395511</c:v>
                </c:pt>
                <c:pt idx="10869">
                  <c:v>163.78720429999998</c:v>
                </c:pt>
                <c:pt idx="10870">
                  <c:v>164.0612102</c:v>
                </c:pt>
                <c:pt idx="10871">
                  <c:v>163.68342621999997</c:v>
                </c:pt>
                <c:pt idx="10872">
                  <c:v>163.67376320999998</c:v>
                </c:pt>
                <c:pt idx="10873">
                  <c:v>163.90964655000002</c:v>
                </c:pt>
                <c:pt idx="10874">
                  <c:v>164.16339984000001</c:v>
                </c:pt>
                <c:pt idx="10875">
                  <c:v>164.19424204999999</c:v>
                </c:pt>
                <c:pt idx="10876">
                  <c:v>163.95624078999998</c:v>
                </c:pt>
                <c:pt idx="10877">
                  <c:v>163.69666321999998</c:v>
                </c:pt>
                <c:pt idx="10878">
                  <c:v>163.63749383000001</c:v>
                </c:pt>
                <c:pt idx="10879">
                  <c:v>163.65708459000001</c:v>
                </c:pt>
                <c:pt idx="10880">
                  <c:v>163.6376262</c:v>
                </c:pt>
                <c:pt idx="10881">
                  <c:v>163.60241578</c:v>
                </c:pt>
                <c:pt idx="10882">
                  <c:v>163.77634996</c:v>
                </c:pt>
                <c:pt idx="10883">
                  <c:v>163.37923996000001</c:v>
                </c:pt>
                <c:pt idx="10884">
                  <c:v>163.68819153999999</c:v>
                </c:pt>
                <c:pt idx="10885">
                  <c:v>163.93373789</c:v>
                </c:pt>
                <c:pt idx="10886">
                  <c:v>163.68911813</c:v>
                </c:pt>
                <c:pt idx="10887">
                  <c:v>163.49757873999999</c:v>
                </c:pt>
                <c:pt idx="10888">
                  <c:v>163.50088799</c:v>
                </c:pt>
                <c:pt idx="10889">
                  <c:v>163.66277650000001</c:v>
                </c:pt>
                <c:pt idx="10890">
                  <c:v>163.78402742</c:v>
                </c:pt>
                <c:pt idx="10891">
                  <c:v>163.41643592999998</c:v>
                </c:pt>
                <c:pt idx="10892">
                  <c:v>163.60029786000001</c:v>
                </c:pt>
                <c:pt idx="10893">
                  <c:v>163.46369202</c:v>
                </c:pt>
                <c:pt idx="10894">
                  <c:v>163.47242843999999</c:v>
                </c:pt>
                <c:pt idx="10895">
                  <c:v>163.27916823999999</c:v>
                </c:pt>
                <c:pt idx="10896">
                  <c:v>163.18611212999997</c:v>
                </c:pt>
                <c:pt idx="10897">
                  <c:v>162.78000097</c:v>
                </c:pt>
                <c:pt idx="10898">
                  <c:v>162.76689633999999</c:v>
                </c:pt>
                <c:pt idx="10899">
                  <c:v>162.18367412000001</c:v>
                </c:pt>
                <c:pt idx="10900">
                  <c:v>162.15706774999998</c:v>
                </c:pt>
                <c:pt idx="10901">
                  <c:v>162.30889614</c:v>
                </c:pt>
                <c:pt idx="10902">
                  <c:v>162.17626139999999</c:v>
                </c:pt>
                <c:pt idx="10903">
                  <c:v>162.51989392000002</c:v>
                </c:pt>
                <c:pt idx="10904">
                  <c:v>162.44801701</c:v>
                </c:pt>
                <c:pt idx="10905">
                  <c:v>162.68350323999999</c:v>
                </c:pt>
                <c:pt idx="10906">
                  <c:v>162.71950787999998</c:v>
                </c:pt>
                <c:pt idx="10907">
                  <c:v>162.60739049</c:v>
                </c:pt>
                <c:pt idx="10908">
                  <c:v>162.63254078999998</c:v>
                </c:pt>
                <c:pt idx="10909">
                  <c:v>162.8142848</c:v>
                </c:pt>
                <c:pt idx="10910">
                  <c:v>162.86048192999999</c:v>
                </c:pt>
                <c:pt idx="10911">
                  <c:v>163.13025199</c:v>
                </c:pt>
                <c:pt idx="10912">
                  <c:v>163.01164846999998</c:v>
                </c:pt>
                <c:pt idx="10913">
                  <c:v>163.12508955999999</c:v>
                </c:pt>
                <c:pt idx="10914">
                  <c:v>163.20848265999999</c:v>
                </c:pt>
                <c:pt idx="10915">
                  <c:v>163.17552252999999</c:v>
                </c:pt>
                <c:pt idx="10916">
                  <c:v>163.35356017999999</c:v>
                </c:pt>
                <c:pt idx="10917">
                  <c:v>163.37063591</c:v>
                </c:pt>
                <c:pt idx="10918">
                  <c:v>163.32986595</c:v>
                </c:pt>
                <c:pt idx="10919">
                  <c:v>163.27969771999997</c:v>
                </c:pt>
                <c:pt idx="10920">
                  <c:v>163.05519820000001</c:v>
                </c:pt>
                <c:pt idx="10921">
                  <c:v>163.65907013999998</c:v>
                </c:pt>
                <c:pt idx="10922">
                  <c:v>163.52577355</c:v>
                </c:pt>
                <c:pt idx="10923">
                  <c:v>163.62213890999999</c:v>
                </c:pt>
                <c:pt idx="10924">
                  <c:v>163.24713469999998</c:v>
                </c:pt>
                <c:pt idx="10925">
                  <c:v>163.59672387000001</c:v>
                </c:pt>
                <c:pt idx="10926">
                  <c:v>163.58970825999998</c:v>
                </c:pt>
                <c:pt idx="10927">
                  <c:v>163.46567757</c:v>
                </c:pt>
                <c:pt idx="10928">
                  <c:v>163.54960015</c:v>
                </c:pt>
                <c:pt idx="10929">
                  <c:v>163.80944245999999</c:v>
                </c:pt>
                <c:pt idx="10930">
                  <c:v>163.34495612999999</c:v>
                </c:pt>
                <c:pt idx="10931">
                  <c:v>163.38215209999998</c:v>
                </c:pt>
                <c:pt idx="10932">
                  <c:v>163.79779390000002</c:v>
                </c:pt>
                <c:pt idx="10933">
                  <c:v>163.26712257</c:v>
                </c:pt>
                <c:pt idx="10934">
                  <c:v>163.41656830000002</c:v>
                </c:pt>
                <c:pt idx="10935">
                  <c:v>163.71228287999998</c:v>
                </c:pt>
                <c:pt idx="10936">
                  <c:v>163.65907013999998</c:v>
                </c:pt>
                <c:pt idx="10937">
                  <c:v>163.56945564999998</c:v>
                </c:pt>
                <c:pt idx="10938">
                  <c:v>163.39538909999999</c:v>
                </c:pt>
                <c:pt idx="10939">
                  <c:v>163.42993766999999</c:v>
                </c:pt>
                <c:pt idx="10940">
                  <c:v>163.42676079</c:v>
                </c:pt>
                <c:pt idx="10941">
                  <c:v>163.57885392</c:v>
                </c:pt>
                <c:pt idx="10942">
                  <c:v>163.18571501999998</c:v>
                </c:pt>
                <c:pt idx="10943">
                  <c:v>163.2299266</c:v>
                </c:pt>
                <c:pt idx="10944">
                  <c:v>163.16466818999999</c:v>
                </c:pt>
                <c:pt idx="10945">
                  <c:v>162.84777440999997</c:v>
                </c:pt>
                <c:pt idx="10946">
                  <c:v>162.84830388999998</c:v>
                </c:pt>
                <c:pt idx="10947">
                  <c:v>162.77364721000001</c:v>
                </c:pt>
                <c:pt idx="10948">
                  <c:v>162.69396047000001</c:v>
                </c:pt>
                <c:pt idx="10949">
                  <c:v>162.29195278</c:v>
                </c:pt>
                <c:pt idx="10950">
                  <c:v>162.5270419</c:v>
                </c:pt>
                <c:pt idx="10951">
                  <c:v>162.53313091999999</c:v>
                </c:pt>
                <c:pt idx="10952">
                  <c:v>162.51208409</c:v>
                </c:pt>
                <c:pt idx="10953">
                  <c:v>162.54345578000002</c:v>
                </c:pt>
                <c:pt idx="10954">
                  <c:v>162.50189159999999</c:v>
                </c:pt>
                <c:pt idx="10955">
                  <c:v>162.45384128999999</c:v>
                </c:pt>
                <c:pt idx="10956">
                  <c:v>162.13628566</c:v>
                </c:pt>
                <c:pt idx="10957">
                  <c:v>162.20485331999998</c:v>
                </c:pt>
                <c:pt idx="10958">
                  <c:v>162.48468349999999</c:v>
                </c:pt>
                <c:pt idx="10959">
                  <c:v>162.00696016999999</c:v>
                </c:pt>
                <c:pt idx="10960">
                  <c:v>162.09856020999999</c:v>
                </c:pt>
                <c:pt idx="10961">
                  <c:v>162.2199435</c:v>
                </c:pt>
                <c:pt idx="10962">
                  <c:v>162.39401004999999</c:v>
                </c:pt>
                <c:pt idx="10963">
                  <c:v>162.39308345999999</c:v>
                </c:pt>
                <c:pt idx="10964">
                  <c:v>162.20697124</c:v>
                </c:pt>
                <c:pt idx="10965">
                  <c:v>162.239799</c:v>
                </c:pt>
                <c:pt idx="10966">
                  <c:v>162.35350482999999</c:v>
                </c:pt>
                <c:pt idx="10967">
                  <c:v>162.68403271999998</c:v>
                </c:pt>
                <c:pt idx="10968">
                  <c:v>162.38236148999999</c:v>
                </c:pt>
                <c:pt idx="10969">
                  <c:v>162.06070239000002</c:v>
                </c:pt>
                <c:pt idx="10970">
                  <c:v>162.21120708000001</c:v>
                </c:pt>
                <c:pt idx="10971">
                  <c:v>161.89947572999998</c:v>
                </c:pt>
                <c:pt idx="10972">
                  <c:v>162.02496248999998</c:v>
                </c:pt>
                <c:pt idx="10973">
                  <c:v>162.07989603999999</c:v>
                </c:pt>
                <c:pt idx="10974">
                  <c:v>161.84586587999999</c:v>
                </c:pt>
                <c:pt idx="10975">
                  <c:v>161.94170175999997</c:v>
                </c:pt>
                <c:pt idx="10976">
                  <c:v>162.01649080999999</c:v>
                </c:pt>
                <c:pt idx="10977">
                  <c:v>161.86413293999999</c:v>
                </c:pt>
                <c:pt idx="10978">
                  <c:v>161.81012597999998</c:v>
                </c:pt>
                <c:pt idx="10979">
                  <c:v>161.79159417999998</c:v>
                </c:pt>
                <c:pt idx="10980">
                  <c:v>161.59621605999999</c:v>
                </c:pt>
                <c:pt idx="10981">
                  <c:v>161.88504739999999</c:v>
                </c:pt>
                <c:pt idx="10982">
                  <c:v>161.78722596999998</c:v>
                </c:pt>
                <c:pt idx="10983">
                  <c:v>161.96632258</c:v>
                </c:pt>
                <c:pt idx="10984">
                  <c:v>161.64029527</c:v>
                </c:pt>
                <c:pt idx="10985">
                  <c:v>161.81039071999999</c:v>
                </c:pt>
                <c:pt idx="10986">
                  <c:v>161.90477052999998</c:v>
                </c:pt>
                <c:pt idx="10987">
                  <c:v>161.87379594999999</c:v>
                </c:pt>
                <c:pt idx="10988">
                  <c:v>161.66094499000002</c:v>
                </c:pt>
                <c:pt idx="10989">
                  <c:v>161.96063066999997</c:v>
                </c:pt>
                <c:pt idx="10990">
                  <c:v>161.64585480999997</c:v>
                </c:pt>
                <c:pt idx="10991">
                  <c:v>161.81939187999998</c:v>
                </c:pt>
                <c:pt idx="10992">
                  <c:v>162.07274805999998</c:v>
                </c:pt>
                <c:pt idx="10993">
                  <c:v>161.89391619</c:v>
                </c:pt>
                <c:pt idx="10994">
                  <c:v>161.85989709999998</c:v>
                </c:pt>
                <c:pt idx="10995">
                  <c:v>161.86664796999997</c:v>
                </c:pt>
                <c:pt idx="10996">
                  <c:v>162.14396312</c:v>
                </c:pt>
                <c:pt idx="10997">
                  <c:v>162.10385500999999</c:v>
                </c:pt>
                <c:pt idx="10998">
                  <c:v>161.66253343</c:v>
                </c:pt>
                <c:pt idx="10999">
                  <c:v>161.34206566</c:v>
                </c:pt>
                <c:pt idx="11000">
                  <c:v>161.52844261999999</c:v>
                </c:pt>
                <c:pt idx="11001">
                  <c:v>161.62520509000001</c:v>
                </c:pt>
                <c:pt idx="11002">
                  <c:v>161.44504952</c:v>
                </c:pt>
                <c:pt idx="11003">
                  <c:v>161.25748123</c:v>
                </c:pt>
                <c:pt idx="11004">
                  <c:v>161.62388139000001</c:v>
                </c:pt>
                <c:pt idx="11005">
                  <c:v>161.26383498999999</c:v>
                </c:pt>
                <c:pt idx="11006">
                  <c:v>161.61620392999998</c:v>
                </c:pt>
                <c:pt idx="11007">
                  <c:v>161.93243586</c:v>
                </c:pt>
                <c:pt idx="11008">
                  <c:v>161.38905701000002</c:v>
                </c:pt>
                <c:pt idx="11009">
                  <c:v>161.31479744000001</c:v>
                </c:pt>
                <c:pt idx="11010">
                  <c:v>155.60845910999998</c:v>
                </c:pt>
                <c:pt idx="11011">
                  <c:v>153.53316224999998</c:v>
                </c:pt>
                <c:pt idx="11012">
                  <c:v>153.42567781</c:v>
                </c:pt>
                <c:pt idx="11013">
                  <c:v>153.30244134</c:v>
                </c:pt>
                <c:pt idx="11014">
                  <c:v>155.90946848999999</c:v>
                </c:pt>
                <c:pt idx="11015">
                  <c:v>156.19419636000001</c:v>
                </c:pt>
                <c:pt idx="11016">
                  <c:v>153.58319810999998</c:v>
                </c:pt>
                <c:pt idx="11017">
                  <c:v>155.8410332</c:v>
                </c:pt>
                <c:pt idx="11018">
                  <c:v>157.08729674999998</c:v>
                </c:pt>
                <c:pt idx="11019">
                  <c:v>157.80262422999999</c:v>
                </c:pt>
                <c:pt idx="11020">
                  <c:v>159.51456543999998</c:v>
                </c:pt>
                <c:pt idx="11021">
                  <c:v>162.75021771999999</c:v>
                </c:pt>
                <c:pt idx="11022">
                  <c:v>164.21952472000001</c:v>
                </c:pt>
                <c:pt idx="11023">
                  <c:v>174.50189395000001</c:v>
                </c:pt>
                <c:pt idx="11024">
                  <c:v>165.90247689999998</c:v>
                </c:pt>
                <c:pt idx="11025">
                  <c:v>166.71099285999998</c:v>
                </c:pt>
                <c:pt idx="11026">
                  <c:v>167.30136306</c:v>
                </c:pt>
                <c:pt idx="11027">
                  <c:v>165.56109466999999</c:v>
                </c:pt>
                <c:pt idx="11028">
                  <c:v>164.63265149</c:v>
                </c:pt>
                <c:pt idx="11029">
                  <c:v>163.99992288999999</c:v>
                </c:pt>
                <c:pt idx="11030">
                  <c:v>164.06451945000001</c:v>
                </c:pt>
                <c:pt idx="11031">
                  <c:v>163.63061059</c:v>
                </c:pt>
                <c:pt idx="11032">
                  <c:v>162.99311666999998</c:v>
                </c:pt>
                <c:pt idx="11033">
                  <c:v>162.26852328999999</c:v>
                </c:pt>
                <c:pt idx="11034">
                  <c:v>161.75055947999999</c:v>
                </c:pt>
                <c:pt idx="11035">
                  <c:v>161.86903063</c:v>
                </c:pt>
                <c:pt idx="11036">
                  <c:v>161.51388191999999</c:v>
                </c:pt>
                <c:pt idx="11037">
                  <c:v>161.60654091999999</c:v>
                </c:pt>
                <c:pt idx="11038">
                  <c:v>161.14073089000001</c:v>
                </c:pt>
                <c:pt idx="11039">
                  <c:v>161.32829918000002</c:v>
                </c:pt>
                <c:pt idx="11040">
                  <c:v>160.87943250999999</c:v>
                </c:pt>
                <c:pt idx="11041">
                  <c:v>160.63851911</c:v>
                </c:pt>
                <c:pt idx="11042">
                  <c:v>160.59536649</c:v>
                </c:pt>
                <c:pt idx="11043">
                  <c:v>160.59616070999999</c:v>
                </c:pt>
                <c:pt idx="11044">
                  <c:v>160.39416409</c:v>
                </c:pt>
                <c:pt idx="11045">
                  <c:v>160.52335721</c:v>
                </c:pt>
                <c:pt idx="11046">
                  <c:v>160.14001369000002</c:v>
                </c:pt>
                <c:pt idx="11047">
                  <c:v>160.35286464999999</c:v>
                </c:pt>
                <c:pt idx="11048">
                  <c:v>160.17932758000001</c:v>
                </c:pt>
                <c:pt idx="11049">
                  <c:v>160.03597086999997</c:v>
                </c:pt>
                <c:pt idx="11050">
                  <c:v>159.97335985999999</c:v>
                </c:pt>
                <c:pt idx="11051">
                  <c:v>159.81597193000002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053-4E52-A58C-ACC8067C1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872672"/>
        <c:axId val="731873328"/>
      </c:scatterChart>
      <c:scatterChart>
        <c:scatterStyle val="lineMarker"/>
        <c:varyColors val="0"/>
        <c:ser>
          <c:idx val="2"/>
          <c:order val="2"/>
          <c:tx>
            <c:strRef>
              <c:f>Auswertung!$W$10</c:f>
              <c:strCache>
                <c:ptCount val="1"/>
                <c:pt idx="0">
                  <c:v>av concentration Off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xVal>
            <c:numRef>
              <c:f>Auswertung!$V$12:$V$20</c:f>
              <c:numCache>
                <c:formatCode>0.00</c:formatCode>
                <c:ptCount val="9"/>
                <c:pt idx="0">
                  <c:v>0</c:v>
                </c:pt>
                <c:pt idx="1">
                  <c:v>0</c:v>
                </c:pt>
                <c:pt idx="3">
                  <c:v>1.45</c:v>
                </c:pt>
                <c:pt idx="4">
                  <c:v>2</c:v>
                </c:pt>
                <c:pt idx="5">
                  <c:v>3.11</c:v>
                </c:pt>
                <c:pt idx="6">
                  <c:v>3.8580000000000001</c:v>
                </c:pt>
                <c:pt idx="7">
                  <c:v>4.04</c:v>
                </c:pt>
                <c:pt idx="8">
                  <c:v>4.28</c:v>
                </c:pt>
              </c:numCache>
            </c:numRef>
          </c:xVal>
          <c:yVal>
            <c:numRef>
              <c:f>Auswertung!$W$12:$W$20</c:f>
              <c:numCache>
                <c:formatCode>0.00</c:formatCode>
                <c:ptCount val="9"/>
                <c:pt idx="0">
                  <c:v>2.4565E-2</c:v>
                </c:pt>
                <c:pt idx="1">
                  <c:v>2.06E-2</c:v>
                </c:pt>
                <c:pt idx="2">
                  <c:v>5.1226599999999998</c:v>
                </c:pt>
                <c:pt idx="3">
                  <c:v>20.284475</c:v>
                </c:pt>
                <c:pt idx="4">
                  <c:v>40.337355000000002</c:v>
                </c:pt>
                <c:pt idx="5">
                  <c:v>43.683450000000001</c:v>
                </c:pt>
                <c:pt idx="6">
                  <c:v>44.439125000000004</c:v>
                </c:pt>
                <c:pt idx="7">
                  <c:v>75.919035000000008</c:v>
                </c:pt>
                <c:pt idx="8">
                  <c:v>154.71550999999999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053-4E52-A58C-ACC8067C1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872672"/>
        <c:axId val="731873328"/>
      </c:scatterChart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651492056"/>
        <c:axId val="65149041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Auswertung!$O$3</c15:sqref>
                        </c15:formulaRef>
                      </c:ext>
                    </c:extLst>
                    <c:strCache>
                      <c:ptCount val="1"/>
                      <c:pt idx="0">
                        <c:v>viscosity IN 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Auswertung!$I$5:$I$11056</c15:sqref>
                        </c15:formulaRef>
                      </c:ext>
                    </c:extLst>
                    <c:numCache>
                      <c:formatCode>0.00</c:formatCode>
                      <c:ptCount val="11052"/>
                      <c:pt idx="0">
                        <c:v>-1.2222222222222356E-2</c:v>
                      </c:pt>
                      <c:pt idx="1">
                        <c:v>-1.1944444444445423E-2</c:v>
                      </c:pt>
                      <c:pt idx="2">
                        <c:v>-1.1388888888889781E-2</c:v>
                      </c:pt>
                      <c:pt idx="3">
                        <c:v>-1.1111111111111072E-2</c:v>
                      </c:pt>
                      <c:pt idx="4">
                        <c:v>-1.0833333333334139E-2</c:v>
                      </c:pt>
                      <c:pt idx="5">
                        <c:v>-1.0555555555555429E-2</c:v>
                      </c:pt>
                      <c:pt idx="6">
                        <c:v>-9.9999999999997868E-3</c:v>
                      </c:pt>
                      <c:pt idx="7">
                        <c:v>-9.4444444444441444E-3</c:v>
                      </c:pt>
                      <c:pt idx="8">
                        <c:v>-9.1666666666672114E-3</c:v>
                      </c:pt>
                      <c:pt idx="9">
                        <c:v>-8.611111111111569E-3</c:v>
                      </c:pt>
                      <c:pt idx="10">
                        <c:v>-8.3333333333328596E-3</c:v>
                      </c:pt>
                      <c:pt idx="11">
                        <c:v>-7.7777777777772172E-3</c:v>
                      </c:pt>
                      <c:pt idx="12">
                        <c:v>-7.2222222222215748E-3</c:v>
                      </c:pt>
                      <c:pt idx="13">
                        <c:v>-6.9444444444446418E-3</c:v>
                      </c:pt>
                      <c:pt idx="14">
                        <c:v>-6.6666666666677088E-3</c:v>
                      </c:pt>
                      <c:pt idx="15">
                        <c:v>-6.1111111111120664E-3</c:v>
                      </c:pt>
                      <c:pt idx="16">
                        <c:v>-5.555555555556424E-3</c:v>
                      </c:pt>
                      <c:pt idx="17">
                        <c:v>-4.7222222222220722E-3</c:v>
                      </c:pt>
                      <c:pt idx="18">
                        <c:v>-4.4444444444451392E-3</c:v>
                      </c:pt>
                      <c:pt idx="19">
                        <c:v>-3.8888888888894968E-3</c:v>
                      </c:pt>
                      <c:pt idx="20">
                        <c:v>-3.3333333333338544E-3</c:v>
                      </c:pt>
                      <c:pt idx="21">
                        <c:v>-3.055555555555145E-3</c:v>
                      </c:pt>
                      <c:pt idx="22">
                        <c:v>-2.4999999999995026E-3</c:v>
                      </c:pt>
                      <c:pt idx="23">
                        <c:v>-2.2222222222225696E-3</c:v>
                      </c:pt>
                      <c:pt idx="24">
                        <c:v>-1.6666666666669272E-3</c:v>
                      </c:pt>
                      <c:pt idx="25">
                        <c:v>-1.1111111111112848E-3</c:v>
                      </c:pt>
                      <c:pt idx="26">
                        <c:v>-8.3333333333435178E-4</c:v>
                      </c:pt>
                      <c:pt idx="27">
                        <c:v>-5.555555555556424E-4</c:v>
                      </c:pt>
                      <c:pt idx="28">
                        <c:v>0</c:v>
                      </c:pt>
                      <c:pt idx="29">
                        <c:v>2.7777777777693302E-4</c:v>
                      </c:pt>
                      <c:pt idx="30">
                        <c:v>8.3333333333257542E-4</c:v>
                      </c:pt>
                      <c:pt idx="31">
                        <c:v>1.1111111111112848E-3</c:v>
                      </c:pt>
                      <c:pt idx="32">
                        <c:v>1.3888888888882178E-3</c:v>
                      </c:pt>
                      <c:pt idx="33">
                        <c:v>1.6666666666669272E-3</c:v>
                      </c:pt>
                      <c:pt idx="34">
                        <c:v>2.2222222222225696E-3</c:v>
                      </c:pt>
                      <c:pt idx="35">
                        <c:v>2.777777777778212E-3</c:v>
                      </c:pt>
                      <c:pt idx="36">
                        <c:v>3.055555555555145E-3</c:v>
                      </c:pt>
                      <c:pt idx="37">
                        <c:v>3.3333333333338544E-3</c:v>
                      </c:pt>
                      <c:pt idx="38">
                        <c:v>4.1666666666664298E-3</c:v>
                      </c:pt>
                      <c:pt idx="39">
                        <c:v>4.7222222222220722E-3</c:v>
                      </c:pt>
                      <c:pt idx="40">
                        <c:v>5.2777777777777146E-3</c:v>
                      </c:pt>
                      <c:pt idx="41">
                        <c:v>5.5555555555546476E-3</c:v>
                      </c:pt>
                      <c:pt idx="42">
                        <c:v>6.11111111111029E-3</c:v>
                      </c:pt>
                      <c:pt idx="43">
                        <c:v>6.6666666666659324E-3</c:v>
                      </c:pt>
                      <c:pt idx="44">
                        <c:v>6.9444444444446418E-3</c:v>
                      </c:pt>
                      <c:pt idx="45">
                        <c:v>7.5000000000002842E-3</c:v>
                      </c:pt>
                      <c:pt idx="46">
                        <c:v>8.0555555555559266E-3</c:v>
                      </c:pt>
                      <c:pt idx="47">
                        <c:v>8.3333333333328596E-3</c:v>
                      </c:pt>
                      <c:pt idx="48">
                        <c:v>8.888888888888502E-3</c:v>
                      </c:pt>
                      <c:pt idx="49">
                        <c:v>9.4444444444441444E-3</c:v>
                      </c:pt>
                      <c:pt idx="50">
                        <c:v>9.7222222222228538E-3</c:v>
                      </c:pt>
                      <c:pt idx="51">
                        <c:v>1.027777777777672E-2</c:v>
                      </c:pt>
                      <c:pt idx="52">
                        <c:v>1.0555555555555429E-2</c:v>
                      </c:pt>
                      <c:pt idx="53">
                        <c:v>1.1111111111111072E-2</c:v>
                      </c:pt>
                      <c:pt idx="54">
                        <c:v>1.1388888888888005E-2</c:v>
                      </c:pt>
                      <c:pt idx="55">
                        <c:v>1.1666666666666714E-2</c:v>
                      </c:pt>
                      <c:pt idx="56">
                        <c:v>1.1944444444443647E-2</c:v>
                      </c:pt>
                      <c:pt idx="57">
                        <c:v>1.2499999999999289E-2</c:v>
                      </c:pt>
                      <c:pt idx="58">
                        <c:v>1.3055555555554932E-2</c:v>
                      </c:pt>
                      <c:pt idx="59">
                        <c:v>1.3333333333333641E-2</c:v>
                      </c:pt>
                      <c:pt idx="60">
                        <c:v>1.3888888888889284E-2</c:v>
                      </c:pt>
                      <c:pt idx="61">
                        <c:v>1.4166666666666217E-2</c:v>
                      </c:pt>
                      <c:pt idx="62">
                        <c:v>1.4722222222221859E-2</c:v>
                      </c:pt>
                      <c:pt idx="63">
                        <c:v>1.5000000000000568E-2</c:v>
                      </c:pt>
                      <c:pt idx="64">
                        <c:v>1.5555555555556211E-2</c:v>
                      </c:pt>
                      <c:pt idx="65">
                        <c:v>1.5833333333333144E-2</c:v>
                      </c:pt>
                      <c:pt idx="66">
                        <c:v>1.6388888888888786E-2</c:v>
                      </c:pt>
                      <c:pt idx="67">
                        <c:v>1.6666666666665719E-2</c:v>
                      </c:pt>
                      <c:pt idx="68">
                        <c:v>1.6944444444444429E-2</c:v>
                      </c:pt>
                      <c:pt idx="69">
                        <c:v>1.7500000000000071E-2</c:v>
                      </c:pt>
                      <c:pt idx="70">
                        <c:v>1.7777777777777004E-2</c:v>
                      </c:pt>
                      <c:pt idx="71">
                        <c:v>1.8333333333332646E-2</c:v>
                      </c:pt>
                      <c:pt idx="72">
                        <c:v>1.8888888888888289E-2</c:v>
                      </c:pt>
                      <c:pt idx="73">
                        <c:v>1.9166666666666998E-2</c:v>
                      </c:pt>
                      <c:pt idx="74">
                        <c:v>1.9722222222222641E-2</c:v>
                      </c:pt>
                      <c:pt idx="75">
                        <c:v>2.0277777777778283E-2</c:v>
                      </c:pt>
                      <c:pt idx="76">
                        <c:v>2.0555555555555216E-2</c:v>
                      </c:pt>
                      <c:pt idx="77">
                        <c:v>2.1111111111110858E-2</c:v>
                      </c:pt>
                      <c:pt idx="78">
                        <c:v>2.1388888888889568E-2</c:v>
                      </c:pt>
                      <c:pt idx="79">
                        <c:v>2.1944444444443434E-2</c:v>
                      </c:pt>
                      <c:pt idx="80">
                        <c:v>2.2222222222222143E-2</c:v>
                      </c:pt>
                      <c:pt idx="81">
                        <c:v>2.2499999999999076E-2</c:v>
                      </c:pt>
                      <c:pt idx="82">
                        <c:v>2.3333333333333428E-2</c:v>
                      </c:pt>
                      <c:pt idx="83">
                        <c:v>2.3611111111110361E-2</c:v>
                      </c:pt>
                      <c:pt idx="84">
                        <c:v>2.388888888888907E-2</c:v>
                      </c:pt>
                      <c:pt idx="85">
                        <c:v>2.4444444444444713E-2</c:v>
                      </c:pt>
                      <c:pt idx="86">
                        <c:v>2.5000000000000355E-2</c:v>
                      </c:pt>
                      <c:pt idx="87">
                        <c:v>2.5277777777777288E-2</c:v>
                      </c:pt>
                      <c:pt idx="88">
                        <c:v>2.5833333333332931E-2</c:v>
                      </c:pt>
                      <c:pt idx="89">
                        <c:v>2.6388888888888573E-2</c:v>
                      </c:pt>
                      <c:pt idx="90">
                        <c:v>2.6666666666667282E-2</c:v>
                      </c:pt>
                      <c:pt idx="91">
                        <c:v>2.6944444444444215E-2</c:v>
                      </c:pt>
                      <c:pt idx="92">
                        <c:v>2.7499999999999858E-2</c:v>
                      </c:pt>
                      <c:pt idx="93">
                        <c:v>2.7777777777776791E-2</c:v>
                      </c:pt>
                      <c:pt idx="94">
                        <c:v>2.80555555555555E-2</c:v>
                      </c:pt>
                      <c:pt idx="95">
                        <c:v>2.8333333333332433E-2</c:v>
                      </c:pt>
                      <c:pt idx="96">
                        <c:v>2.8611111111111143E-2</c:v>
                      </c:pt>
                      <c:pt idx="97">
                        <c:v>2.8888888888888076E-2</c:v>
                      </c:pt>
                      <c:pt idx="98">
                        <c:v>2.9444444444443718E-2</c:v>
                      </c:pt>
                      <c:pt idx="99">
                        <c:v>2.9722222222222427E-2</c:v>
                      </c:pt>
                      <c:pt idx="100">
                        <c:v>3.027777777777807E-2</c:v>
                      </c:pt>
                      <c:pt idx="101">
                        <c:v>3.0555555555555003E-2</c:v>
                      </c:pt>
                      <c:pt idx="102">
                        <c:v>3.1111111111110645E-2</c:v>
                      </c:pt>
                      <c:pt idx="103">
                        <c:v>3.1666666666666288E-2</c:v>
                      </c:pt>
                      <c:pt idx="104">
                        <c:v>3.1944444444444997E-2</c:v>
                      </c:pt>
                      <c:pt idx="105">
                        <c:v>3.222222222222193E-2</c:v>
                      </c:pt>
                      <c:pt idx="106">
                        <c:v>3.2500000000000639E-2</c:v>
                      </c:pt>
                      <c:pt idx="107">
                        <c:v>3.2777777777777573E-2</c:v>
                      </c:pt>
                      <c:pt idx="108">
                        <c:v>3.3055555555554506E-2</c:v>
                      </c:pt>
                      <c:pt idx="109">
                        <c:v>3.3333333333333215E-2</c:v>
                      </c:pt>
                      <c:pt idx="110">
                        <c:v>3.3888888888888857E-2</c:v>
                      </c:pt>
                      <c:pt idx="111">
                        <c:v>3.416666666666579E-2</c:v>
                      </c:pt>
                      <c:pt idx="112">
                        <c:v>3.44444444444445E-2</c:v>
                      </c:pt>
                      <c:pt idx="113">
                        <c:v>3.5000000000000142E-2</c:v>
                      </c:pt>
                      <c:pt idx="114">
                        <c:v>3.5277777777777075E-2</c:v>
                      </c:pt>
                      <c:pt idx="115">
                        <c:v>3.5555555555555785E-2</c:v>
                      </c:pt>
                      <c:pt idx="116">
                        <c:v>3.6111111111111427E-2</c:v>
                      </c:pt>
                      <c:pt idx="117">
                        <c:v>3.638888888888836E-2</c:v>
                      </c:pt>
                      <c:pt idx="118">
                        <c:v>3.6666666666667069E-2</c:v>
                      </c:pt>
                      <c:pt idx="119">
                        <c:v>3.6944444444444002E-2</c:v>
                      </c:pt>
                      <c:pt idx="120">
                        <c:v>3.7499999999999645E-2</c:v>
                      </c:pt>
                      <c:pt idx="121">
                        <c:v>3.7777777777778354E-2</c:v>
                      </c:pt>
                      <c:pt idx="122">
                        <c:v>3.8055555555555287E-2</c:v>
                      </c:pt>
                      <c:pt idx="123">
                        <c:v>3.861111111111093E-2</c:v>
                      </c:pt>
                      <c:pt idx="124">
                        <c:v>3.9166666666666572E-2</c:v>
                      </c:pt>
                      <c:pt idx="125">
                        <c:v>3.9444444444443505E-2</c:v>
                      </c:pt>
                      <c:pt idx="126">
                        <c:v>3.9722222222222214E-2</c:v>
                      </c:pt>
                      <c:pt idx="127">
                        <c:v>4.0277777777777857E-2</c:v>
                      </c:pt>
                      <c:pt idx="128">
                        <c:v>4.055555555555479E-2</c:v>
                      </c:pt>
                      <c:pt idx="129">
                        <c:v>4.0833333333333499E-2</c:v>
                      </c:pt>
                      <c:pt idx="130">
                        <c:v>4.1388888888889142E-2</c:v>
                      </c:pt>
                      <c:pt idx="131">
                        <c:v>4.1666666666666075E-2</c:v>
                      </c:pt>
                      <c:pt idx="132">
                        <c:v>4.1944444444444784E-2</c:v>
                      </c:pt>
                      <c:pt idx="133">
                        <c:v>4.2222222222221717E-2</c:v>
                      </c:pt>
                      <c:pt idx="134">
                        <c:v>4.2777777777777359E-2</c:v>
                      </c:pt>
                      <c:pt idx="135">
                        <c:v>4.3055555555556069E-2</c:v>
                      </c:pt>
                      <c:pt idx="136">
                        <c:v>4.3333333333333002E-2</c:v>
                      </c:pt>
                      <c:pt idx="137">
                        <c:v>4.3611111111111711E-2</c:v>
                      </c:pt>
                      <c:pt idx="138">
                        <c:v>4.4166666666667354E-2</c:v>
                      </c:pt>
                      <c:pt idx="139">
                        <c:v>4.472222222222122E-2</c:v>
                      </c:pt>
                      <c:pt idx="140">
                        <c:v>4.5277777777776862E-2</c:v>
                      </c:pt>
                      <c:pt idx="141">
                        <c:v>4.5555555555555571E-2</c:v>
                      </c:pt>
                      <c:pt idx="142">
                        <c:v>4.5833333333332504E-2</c:v>
                      </c:pt>
                      <c:pt idx="143">
                        <c:v>4.6388888888888147E-2</c:v>
                      </c:pt>
                      <c:pt idx="144">
                        <c:v>4.6666666666666856E-2</c:v>
                      </c:pt>
                      <c:pt idx="145">
                        <c:v>4.6944444444443789E-2</c:v>
                      </c:pt>
                      <c:pt idx="146">
                        <c:v>4.7499999999999432E-2</c:v>
                      </c:pt>
                      <c:pt idx="147">
                        <c:v>4.8055555555555074E-2</c:v>
                      </c:pt>
                      <c:pt idx="148">
                        <c:v>4.8611111111110716E-2</c:v>
                      </c:pt>
                      <c:pt idx="149">
                        <c:v>4.9166666666666359E-2</c:v>
                      </c:pt>
                      <c:pt idx="150">
                        <c:v>4.9444444444445068E-2</c:v>
                      </c:pt>
                      <c:pt idx="151">
                        <c:v>5.0000000000000711E-2</c:v>
                      </c:pt>
                      <c:pt idx="152">
                        <c:v>5.0277777777777644E-2</c:v>
                      </c:pt>
                      <c:pt idx="153">
                        <c:v>5.0833333333333286E-2</c:v>
                      </c:pt>
                      <c:pt idx="154">
                        <c:v>5.1388888888888928E-2</c:v>
                      </c:pt>
                      <c:pt idx="155">
                        <c:v>5.1666666666665861E-2</c:v>
                      </c:pt>
                      <c:pt idx="156">
                        <c:v>5.1944444444444571E-2</c:v>
                      </c:pt>
                      <c:pt idx="157">
                        <c:v>5.2222222222221504E-2</c:v>
                      </c:pt>
                      <c:pt idx="158">
                        <c:v>5.2500000000000213E-2</c:v>
                      </c:pt>
                      <c:pt idx="159">
                        <c:v>5.2777777777777146E-2</c:v>
                      </c:pt>
                      <c:pt idx="160">
                        <c:v>5.3333333333332789E-2</c:v>
                      </c:pt>
                      <c:pt idx="161">
                        <c:v>5.3611111111111498E-2</c:v>
                      </c:pt>
                      <c:pt idx="162">
                        <c:v>5.416666666666714E-2</c:v>
                      </c:pt>
                      <c:pt idx="163">
                        <c:v>5.4444444444444073E-2</c:v>
                      </c:pt>
                      <c:pt idx="164">
                        <c:v>5.4999999999999716E-2</c:v>
                      </c:pt>
                      <c:pt idx="165">
                        <c:v>5.5555555555555358E-2</c:v>
                      </c:pt>
                      <c:pt idx="166">
                        <c:v>5.6111111111111001E-2</c:v>
                      </c:pt>
                      <c:pt idx="167">
                        <c:v>5.6388888888887934E-2</c:v>
                      </c:pt>
                      <c:pt idx="168">
                        <c:v>5.6666666666666643E-2</c:v>
                      </c:pt>
                      <c:pt idx="169">
                        <c:v>5.7222222222222285E-2</c:v>
                      </c:pt>
                      <c:pt idx="170">
                        <c:v>5.7777777777777928E-2</c:v>
                      </c:pt>
                      <c:pt idx="171">
                        <c:v>5.8055555555554861E-2</c:v>
                      </c:pt>
                      <c:pt idx="172">
                        <c:v>5.8611111111110503E-2</c:v>
                      </c:pt>
                      <c:pt idx="173">
                        <c:v>5.8888888888889213E-2</c:v>
                      </c:pt>
                      <c:pt idx="174">
                        <c:v>5.9166666666666146E-2</c:v>
                      </c:pt>
                      <c:pt idx="175">
                        <c:v>5.9444444444444855E-2</c:v>
                      </c:pt>
                      <c:pt idx="176">
                        <c:v>6.0000000000000497E-2</c:v>
                      </c:pt>
                      <c:pt idx="177">
                        <c:v>6.055555555555614E-2</c:v>
                      </c:pt>
                      <c:pt idx="178">
                        <c:v>6.0833333333333073E-2</c:v>
                      </c:pt>
                      <c:pt idx="179">
                        <c:v>6.1111111111111782E-2</c:v>
                      </c:pt>
                      <c:pt idx="180">
                        <c:v>6.1666666666665648E-2</c:v>
                      </c:pt>
                      <c:pt idx="181">
                        <c:v>6.2222222222221291E-2</c:v>
                      </c:pt>
                      <c:pt idx="182">
                        <c:v>6.25E-2</c:v>
                      </c:pt>
                      <c:pt idx="183">
                        <c:v>6.3055555555555642E-2</c:v>
                      </c:pt>
                      <c:pt idx="184">
                        <c:v>6.3333333333332575E-2</c:v>
                      </c:pt>
                      <c:pt idx="185">
                        <c:v>6.3888888888888218E-2</c:v>
                      </c:pt>
                      <c:pt idx="186">
                        <c:v>6.444444444444386E-2</c:v>
                      </c:pt>
                      <c:pt idx="187">
                        <c:v>6.472222222222257E-2</c:v>
                      </c:pt>
                      <c:pt idx="188">
                        <c:v>6.4999999999999503E-2</c:v>
                      </c:pt>
                      <c:pt idx="189">
                        <c:v>6.5555555555555145E-2</c:v>
                      </c:pt>
                      <c:pt idx="190">
                        <c:v>6.5833333333333854E-2</c:v>
                      </c:pt>
                      <c:pt idx="191">
                        <c:v>6.6388888888889497E-2</c:v>
                      </c:pt>
                      <c:pt idx="192">
                        <c:v>6.6944444444445139E-2</c:v>
                      </c:pt>
                      <c:pt idx="193">
                        <c:v>6.7222222222222072E-2</c:v>
                      </c:pt>
                      <c:pt idx="194">
                        <c:v>6.7777777777777715E-2</c:v>
                      </c:pt>
                      <c:pt idx="195">
                        <c:v>6.8333333333333357E-2</c:v>
                      </c:pt>
                      <c:pt idx="196">
                        <c:v>6.861111111111029E-2</c:v>
                      </c:pt>
                      <c:pt idx="197">
                        <c:v>6.8888888888888999E-2</c:v>
                      </c:pt>
                      <c:pt idx="198">
                        <c:v>6.9166666666665932E-2</c:v>
                      </c:pt>
                      <c:pt idx="199">
                        <c:v>6.9722222222221575E-2</c:v>
                      </c:pt>
                      <c:pt idx="200">
                        <c:v>7.0000000000000284E-2</c:v>
                      </c:pt>
                      <c:pt idx="201">
                        <c:v>7.0555555555555927E-2</c:v>
                      </c:pt>
                      <c:pt idx="202">
                        <c:v>7.083333333333286E-2</c:v>
                      </c:pt>
                      <c:pt idx="203">
                        <c:v>7.1111111111111569E-2</c:v>
                      </c:pt>
                      <c:pt idx="204">
                        <c:v>7.1388888888888502E-2</c:v>
                      </c:pt>
                      <c:pt idx="205">
                        <c:v>7.1666666666667211E-2</c:v>
                      </c:pt>
                      <c:pt idx="206">
                        <c:v>7.1944444444444144E-2</c:v>
                      </c:pt>
                      <c:pt idx="207">
                        <c:v>7.2499999999999787E-2</c:v>
                      </c:pt>
                      <c:pt idx="208">
                        <c:v>7.277777777777672E-2</c:v>
                      </c:pt>
                      <c:pt idx="209">
                        <c:v>7.3333333333332362E-2</c:v>
                      </c:pt>
                      <c:pt idx="210">
                        <c:v>7.3611111111111072E-2</c:v>
                      </c:pt>
                      <c:pt idx="211">
                        <c:v>7.3888888888888005E-2</c:v>
                      </c:pt>
                      <c:pt idx="212">
                        <c:v>7.4166666666666714E-2</c:v>
                      </c:pt>
                      <c:pt idx="213">
                        <c:v>7.4722222222222356E-2</c:v>
                      </c:pt>
                      <c:pt idx="214">
                        <c:v>7.5277777777777999E-2</c:v>
                      </c:pt>
                      <c:pt idx="215">
                        <c:v>7.5833333333333641E-2</c:v>
                      </c:pt>
                      <c:pt idx="216">
                        <c:v>7.6111111111110574E-2</c:v>
                      </c:pt>
                      <c:pt idx="217">
                        <c:v>7.6666666666666217E-2</c:v>
                      </c:pt>
                      <c:pt idx="218">
                        <c:v>7.7222222222221859E-2</c:v>
                      </c:pt>
                      <c:pt idx="219">
                        <c:v>7.7500000000000568E-2</c:v>
                      </c:pt>
                      <c:pt idx="220">
                        <c:v>7.7777777777777501E-2</c:v>
                      </c:pt>
                      <c:pt idx="221">
                        <c:v>7.8333333333333144E-2</c:v>
                      </c:pt>
                      <c:pt idx="222">
                        <c:v>7.8611111111110077E-2</c:v>
                      </c:pt>
                      <c:pt idx="223">
                        <c:v>7.9166666666665719E-2</c:v>
                      </c:pt>
                      <c:pt idx="224">
                        <c:v>7.9444444444444429E-2</c:v>
                      </c:pt>
                      <c:pt idx="225">
                        <c:v>7.9722222222221362E-2</c:v>
                      </c:pt>
                      <c:pt idx="226">
                        <c:v>8.0277777777777004E-2</c:v>
                      </c:pt>
                      <c:pt idx="227">
                        <c:v>8.0555555555555713E-2</c:v>
                      </c:pt>
                      <c:pt idx="228">
                        <c:v>8.1111111111111356E-2</c:v>
                      </c:pt>
                      <c:pt idx="229">
                        <c:v>8.1388888888888289E-2</c:v>
                      </c:pt>
                      <c:pt idx="230">
                        <c:v>8.1944444444443931E-2</c:v>
                      </c:pt>
                      <c:pt idx="231">
                        <c:v>8.2222222222222641E-2</c:v>
                      </c:pt>
                      <c:pt idx="232">
                        <c:v>8.2499999999999574E-2</c:v>
                      </c:pt>
                      <c:pt idx="233">
                        <c:v>8.3055555555555216E-2</c:v>
                      </c:pt>
                      <c:pt idx="234">
                        <c:v>8.3333333333333925E-2</c:v>
                      </c:pt>
                      <c:pt idx="235">
                        <c:v>8.3611111111110858E-2</c:v>
                      </c:pt>
                      <c:pt idx="236">
                        <c:v>8.4166666666666501E-2</c:v>
                      </c:pt>
                      <c:pt idx="237">
                        <c:v>8.4722222222222143E-2</c:v>
                      </c:pt>
                      <c:pt idx="238">
                        <c:v>8.5277777777777786E-2</c:v>
                      </c:pt>
                      <c:pt idx="239">
                        <c:v>8.5833333333333428E-2</c:v>
                      </c:pt>
                      <c:pt idx="240">
                        <c:v>8.6111111111110361E-2</c:v>
                      </c:pt>
                      <c:pt idx="241">
                        <c:v>8.6666666666666003E-2</c:v>
                      </c:pt>
                      <c:pt idx="242">
                        <c:v>8.6944444444444713E-2</c:v>
                      </c:pt>
                      <c:pt idx="243">
                        <c:v>8.7500000000000355E-2</c:v>
                      </c:pt>
                      <c:pt idx="244">
                        <c:v>8.8055555555555998E-2</c:v>
                      </c:pt>
                      <c:pt idx="245">
                        <c:v>8.8333333333332931E-2</c:v>
                      </c:pt>
                      <c:pt idx="246">
                        <c:v>8.861111111111164E-2</c:v>
                      </c:pt>
                      <c:pt idx="247">
                        <c:v>8.9166666666667282E-2</c:v>
                      </c:pt>
                      <c:pt idx="248">
                        <c:v>8.9444444444444215E-2</c:v>
                      </c:pt>
                      <c:pt idx="249">
                        <c:v>8.9722222222222925E-2</c:v>
                      </c:pt>
                      <c:pt idx="250">
                        <c:v>9.0277777777776791E-2</c:v>
                      </c:pt>
                      <c:pt idx="251">
                        <c:v>9.0833333333332433E-2</c:v>
                      </c:pt>
                      <c:pt idx="252">
                        <c:v>9.1111111111111143E-2</c:v>
                      </c:pt>
                      <c:pt idx="253">
                        <c:v>9.1666666666666785E-2</c:v>
                      </c:pt>
                      <c:pt idx="254">
                        <c:v>9.1944444444443718E-2</c:v>
                      </c:pt>
                      <c:pt idx="255">
                        <c:v>9.2222222222222427E-2</c:v>
                      </c:pt>
                      <c:pt idx="256">
                        <c:v>9.277777777777807E-2</c:v>
                      </c:pt>
                      <c:pt idx="257">
                        <c:v>9.3055555555555003E-2</c:v>
                      </c:pt>
                      <c:pt idx="258">
                        <c:v>9.3611111111110645E-2</c:v>
                      </c:pt>
                      <c:pt idx="259">
                        <c:v>9.4166666666666288E-2</c:v>
                      </c:pt>
                      <c:pt idx="260">
                        <c:v>9.4444444444444997E-2</c:v>
                      </c:pt>
                      <c:pt idx="261">
                        <c:v>9.5000000000000639E-2</c:v>
                      </c:pt>
                      <c:pt idx="262">
                        <c:v>9.5555555555554506E-2</c:v>
                      </c:pt>
                      <c:pt idx="263">
                        <c:v>9.5833333333333215E-2</c:v>
                      </c:pt>
                      <c:pt idx="264">
                        <c:v>9.6111111111110148E-2</c:v>
                      </c:pt>
                      <c:pt idx="265">
                        <c:v>9.666666666666579E-2</c:v>
                      </c:pt>
                      <c:pt idx="266">
                        <c:v>9.7222222222221433E-2</c:v>
                      </c:pt>
                      <c:pt idx="267">
                        <c:v>9.7777777777777075E-2</c:v>
                      </c:pt>
                      <c:pt idx="268">
                        <c:v>9.8055555555555785E-2</c:v>
                      </c:pt>
                      <c:pt idx="269">
                        <c:v>9.8333333333332718E-2</c:v>
                      </c:pt>
                      <c:pt idx="270">
                        <c:v>9.888888888888836E-2</c:v>
                      </c:pt>
                      <c:pt idx="271">
                        <c:v>9.9166666666667069E-2</c:v>
                      </c:pt>
                      <c:pt idx="272">
                        <c:v>9.9444444444444002E-2</c:v>
                      </c:pt>
                      <c:pt idx="273">
                        <c:v>9.9999999999999645E-2</c:v>
                      </c:pt>
                      <c:pt idx="274">
                        <c:v>0.10027777777777835</c:v>
                      </c:pt>
                      <c:pt idx="275">
                        <c:v>0.100833333333334</c:v>
                      </c:pt>
                      <c:pt idx="276">
                        <c:v>0.10111111111111093</c:v>
                      </c:pt>
                      <c:pt idx="277">
                        <c:v>0.10166666666666657</c:v>
                      </c:pt>
                      <c:pt idx="278">
                        <c:v>0.1019444444444435</c:v>
                      </c:pt>
                      <c:pt idx="279">
                        <c:v>0.10249999999999915</c:v>
                      </c:pt>
                      <c:pt idx="280">
                        <c:v>0.10305555555555479</c:v>
                      </c:pt>
                      <c:pt idx="281">
                        <c:v>0.10361111111111043</c:v>
                      </c:pt>
                      <c:pt idx="282">
                        <c:v>0.10388888888888914</c:v>
                      </c:pt>
                      <c:pt idx="283">
                        <c:v>0.10444444444444478</c:v>
                      </c:pt>
                      <c:pt idx="284">
                        <c:v>0.10472222222222172</c:v>
                      </c:pt>
                      <c:pt idx="285">
                        <c:v>0.10527777777777736</c:v>
                      </c:pt>
                      <c:pt idx="286">
                        <c:v>0.10555555555555607</c:v>
                      </c:pt>
                      <c:pt idx="287">
                        <c:v>0.10611111111111171</c:v>
                      </c:pt>
                      <c:pt idx="288">
                        <c:v>0.10638888888888864</c:v>
                      </c:pt>
                      <c:pt idx="289">
                        <c:v>0.10694444444444429</c:v>
                      </c:pt>
                      <c:pt idx="290">
                        <c:v>0.10749999999999993</c:v>
                      </c:pt>
                      <c:pt idx="291">
                        <c:v>0.10777777777777686</c:v>
                      </c:pt>
                      <c:pt idx="292">
                        <c:v>0.10805555555555557</c:v>
                      </c:pt>
                      <c:pt idx="293">
                        <c:v>0.1083333333333325</c:v>
                      </c:pt>
                      <c:pt idx="294">
                        <c:v>0.10888888888888815</c:v>
                      </c:pt>
                      <c:pt idx="295">
                        <c:v>0.10916666666666686</c:v>
                      </c:pt>
                      <c:pt idx="296">
                        <c:v>0.10944444444444379</c:v>
                      </c:pt>
                      <c:pt idx="297">
                        <c:v>0.10999999999999943</c:v>
                      </c:pt>
                      <c:pt idx="298">
                        <c:v>0.11027777777777814</c:v>
                      </c:pt>
                      <c:pt idx="299">
                        <c:v>0.11083333333333378</c:v>
                      </c:pt>
                      <c:pt idx="300">
                        <c:v>0.11111111111111072</c:v>
                      </c:pt>
                      <c:pt idx="301">
                        <c:v>0.11166666666666636</c:v>
                      </c:pt>
                      <c:pt idx="302">
                        <c:v>0.11194444444444507</c:v>
                      </c:pt>
                      <c:pt idx="303">
                        <c:v>0.11250000000000071</c:v>
                      </c:pt>
                      <c:pt idx="304">
                        <c:v>0.11277777777777764</c:v>
                      </c:pt>
                      <c:pt idx="305">
                        <c:v>0.11305555555555458</c:v>
                      </c:pt>
                      <c:pt idx="306">
                        <c:v>0.11361111111111022</c:v>
                      </c:pt>
                      <c:pt idx="307">
                        <c:v>0.11416666666666586</c:v>
                      </c:pt>
                      <c:pt idx="308">
                        <c:v>0.1147222222222215</c:v>
                      </c:pt>
                      <c:pt idx="309">
                        <c:v>0.11500000000000021</c:v>
                      </c:pt>
                      <c:pt idx="310">
                        <c:v>0.11555555555555586</c:v>
                      </c:pt>
                      <c:pt idx="311">
                        <c:v>0.1161111111111115</c:v>
                      </c:pt>
                      <c:pt idx="312">
                        <c:v>0.11666666666666714</c:v>
                      </c:pt>
                      <c:pt idx="313">
                        <c:v>0.11722222222222278</c:v>
                      </c:pt>
                      <c:pt idx="314">
                        <c:v>0.11777777777777843</c:v>
                      </c:pt>
                      <c:pt idx="315">
                        <c:v>0.11805555555555536</c:v>
                      </c:pt>
                      <c:pt idx="316">
                        <c:v>0.118611111111111</c:v>
                      </c:pt>
                      <c:pt idx="317">
                        <c:v>0.11916666666666664</c:v>
                      </c:pt>
                      <c:pt idx="318">
                        <c:v>0.11972222222222229</c:v>
                      </c:pt>
                      <c:pt idx="319">
                        <c:v>0.11999999999999922</c:v>
                      </c:pt>
                      <c:pt idx="320">
                        <c:v>0.12055555555555486</c:v>
                      </c:pt>
                      <c:pt idx="321">
                        <c:v>0.12083333333333357</c:v>
                      </c:pt>
                      <c:pt idx="322">
                        <c:v>0.12138888888888921</c:v>
                      </c:pt>
                      <c:pt idx="323">
                        <c:v>0.12194444444444485</c:v>
                      </c:pt>
                      <c:pt idx="324">
                        <c:v>0.12222222222222179</c:v>
                      </c:pt>
                      <c:pt idx="325">
                        <c:v>0.1225000000000005</c:v>
                      </c:pt>
                      <c:pt idx="326">
                        <c:v>0.12305555555555614</c:v>
                      </c:pt>
                      <c:pt idx="327">
                        <c:v>0.12333333333333307</c:v>
                      </c:pt>
                      <c:pt idx="328">
                        <c:v>0.12361111111111178</c:v>
                      </c:pt>
                      <c:pt idx="329">
                        <c:v>0.12416666666666565</c:v>
                      </c:pt>
                      <c:pt idx="330">
                        <c:v>0.12444444444444436</c:v>
                      </c:pt>
                      <c:pt idx="331">
                        <c:v>0.125</c:v>
                      </c:pt>
                      <c:pt idx="332">
                        <c:v>0.12527777777777693</c:v>
                      </c:pt>
                      <c:pt idx="333">
                        <c:v>0.12555555555555564</c:v>
                      </c:pt>
                      <c:pt idx="334">
                        <c:v>0.12611111111111128</c:v>
                      </c:pt>
                      <c:pt idx="335">
                        <c:v>0.12638888888888822</c:v>
                      </c:pt>
                      <c:pt idx="336">
                        <c:v>0.12666666666666693</c:v>
                      </c:pt>
                      <c:pt idx="337">
                        <c:v>0.12722222222222257</c:v>
                      </c:pt>
                      <c:pt idx="338">
                        <c:v>0.1274999999999995</c:v>
                      </c:pt>
                      <c:pt idx="339">
                        <c:v>0.12777777777777821</c:v>
                      </c:pt>
                      <c:pt idx="340">
                        <c:v>0.12805555555555515</c:v>
                      </c:pt>
                      <c:pt idx="341">
                        <c:v>0.12861111111111079</c:v>
                      </c:pt>
                      <c:pt idx="342">
                        <c:v>0.1288888888888895</c:v>
                      </c:pt>
                      <c:pt idx="343">
                        <c:v>0.12944444444444514</c:v>
                      </c:pt>
                      <c:pt idx="344">
                        <c:v>0.12972222222222207</c:v>
                      </c:pt>
                      <c:pt idx="345">
                        <c:v>0.13027777777777771</c:v>
                      </c:pt>
                      <c:pt idx="346">
                        <c:v>0.13083333333333336</c:v>
                      </c:pt>
                      <c:pt idx="347">
                        <c:v>0.13111111111111029</c:v>
                      </c:pt>
                      <c:pt idx="348">
                        <c:v>0.131388888888889</c:v>
                      </c:pt>
                      <c:pt idx="349">
                        <c:v>0.13166666666666593</c:v>
                      </c:pt>
                      <c:pt idx="350">
                        <c:v>0.13194444444444464</c:v>
                      </c:pt>
                      <c:pt idx="351">
                        <c:v>0.13222222222222157</c:v>
                      </c:pt>
                      <c:pt idx="352">
                        <c:v>0.13250000000000028</c:v>
                      </c:pt>
                      <c:pt idx="353">
                        <c:v>0.13305555555555593</c:v>
                      </c:pt>
                      <c:pt idx="354">
                        <c:v>0.13361111111111157</c:v>
                      </c:pt>
                      <c:pt idx="355">
                        <c:v>0.1338888888888885</c:v>
                      </c:pt>
                      <c:pt idx="356">
                        <c:v>0.13444444444444414</c:v>
                      </c:pt>
                      <c:pt idx="357">
                        <c:v>0.13499999999999979</c:v>
                      </c:pt>
                      <c:pt idx="358">
                        <c:v>0.13555555555555543</c:v>
                      </c:pt>
                      <c:pt idx="359">
                        <c:v>0.13583333333333236</c:v>
                      </c:pt>
                      <c:pt idx="360">
                        <c:v>0.13611111111111107</c:v>
                      </c:pt>
                      <c:pt idx="361">
                        <c:v>0.136388888888888</c:v>
                      </c:pt>
                      <c:pt idx="362">
                        <c:v>0.13694444444444365</c:v>
                      </c:pt>
                      <c:pt idx="363">
                        <c:v>0.13749999999999929</c:v>
                      </c:pt>
                      <c:pt idx="364">
                        <c:v>0.137777777777778</c:v>
                      </c:pt>
                      <c:pt idx="365">
                        <c:v>0.13805555555555493</c:v>
                      </c:pt>
                      <c:pt idx="366">
                        <c:v>0.13861111111111057</c:v>
                      </c:pt>
                      <c:pt idx="367">
                        <c:v>0.13916666666666622</c:v>
                      </c:pt>
                      <c:pt idx="368">
                        <c:v>0.13972222222222186</c:v>
                      </c:pt>
                      <c:pt idx="369">
                        <c:v>0.14000000000000057</c:v>
                      </c:pt>
                      <c:pt idx="370">
                        <c:v>0.1402777777777775</c:v>
                      </c:pt>
                      <c:pt idx="371">
                        <c:v>0.14055555555555621</c:v>
                      </c:pt>
                      <c:pt idx="372">
                        <c:v>0.14111111111111008</c:v>
                      </c:pt>
                      <c:pt idx="373">
                        <c:v>0.14138888888888879</c:v>
                      </c:pt>
                      <c:pt idx="374">
                        <c:v>0.14194444444444443</c:v>
                      </c:pt>
                      <c:pt idx="375">
                        <c:v>0.14222222222222136</c:v>
                      </c:pt>
                      <c:pt idx="376">
                        <c:v>0.14250000000000007</c:v>
                      </c:pt>
                      <c:pt idx="377">
                        <c:v>0.142777777777777</c:v>
                      </c:pt>
                      <c:pt idx="378">
                        <c:v>0.14333333333333265</c:v>
                      </c:pt>
                      <c:pt idx="379">
                        <c:v>0.14388888888888829</c:v>
                      </c:pt>
                      <c:pt idx="380">
                        <c:v>0.144166666666667</c:v>
                      </c:pt>
                      <c:pt idx="381">
                        <c:v>0.14444444444444393</c:v>
                      </c:pt>
                      <c:pt idx="382">
                        <c:v>0.14472222222222264</c:v>
                      </c:pt>
                      <c:pt idx="383">
                        <c:v>0.14499999999999957</c:v>
                      </c:pt>
                      <c:pt idx="384">
                        <c:v>0.14527777777777828</c:v>
                      </c:pt>
                      <c:pt idx="385">
                        <c:v>0.14555555555555522</c:v>
                      </c:pt>
                      <c:pt idx="386">
                        <c:v>0.14611111111111086</c:v>
                      </c:pt>
                      <c:pt idx="387">
                        <c:v>0.14638888888888957</c:v>
                      </c:pt>
                      <c:pt idx="388">
                        <c:v>0.14694444444444343</c:v>
                      </c:pt>
                      <c:pt idx="389">
                        <c:v>0.14749999999999908</c:v>
                      </c:pt>
                      <c:pt idx="390">
                        <c:v>0.14777777777777779</c:v>
                      </c:pt>
                      <c:pt idx="391">
                        <c:v>0.14805555555555472</c:v>
                      </c:pt>
                      <c:pt idx="392">
                        <c:v>0.14833333333333343</c:v>
                      </c:pt>
                      <c:pt idx="393">
                        <c:v>0.14888888888888907</c:v>
                      </c:pt>
                      <c:pt idx="394">
                        <c:v>0.149166666666666</c:v>
                      </c:pt>
                      <c:pt idx="395">
                        <c:v>0.14972222222222165</c:v>
                      </c:pt>
                      <c:pt idx="396">
                        <c:v>0.15027777777777729</c:v>
                      </c:pt>
                      <c:pt idx="397">
                        <c:v>0.15083333333333293</c:v>
                      </c:pt>
                      <c:pt idx="398">
                        <c:v>0.15138888888888857</c:v>
                      </c:pt>
                      <c:pt idx="399">
                        <c:v>0.15166666666666728</c:v>
                      </c:pt>
                      <c:pt idx="400">
                        <c:v>0.15194444444444422</c:v>
                      </c:pt>
                      <c:pt idx="401">
                        <c:v>0.15249999999999986</c:v>
                      </c:pt>
                      <c:pt idx="402">
                        <c:v>0.15277777777777679</c:v>
                      </c:pt>
                      <c:pt idx="403">
                        <c:v>0.15333333333333243</c:v>
                      </c:pt>
                      <c:pt idx="404">
                        <c:v>0.15361111111111114</c:v>
                      </c:pt>
                      <c:pt idx="405">
                        <c:v>0.15416666666666679</c:v>
                      </c:pt>
                      <c:pt idx="406">
                        <c:v>0.15444444444444372</c:v>
                      </c:pt>
                      <c:pt idx="407">
                        <c:v>0.15472222222222243</c:v>
                      </c:pt>
                      <c:pt idx="408">
                        <c:v>0.15527777777777807</c:v>
                      </c:pt>
                      <c:pt idx="409">
                        <c:v>0.155555555555555</c:v>
                      </c:pt>
                      <c:pt idx="410">
                        <c:v>0.15611111111111065</c:v>
                      </c:pt>
                      <c:pt idx="411">
                        <c:v>0.15638888888888935</c:v>
                      </c:pt>
                      <c:pt idx="412">
                        <c:v>0.156944444444445</c:v>
                      </c:pt>
                      <c:pt idx="413">
                        <c:v>0.15750000000000064</c:v>
                      </c:pt>
                      <c:pt idx="414">
                        <c:v>0.15805555555555628</c:v>
                      </c:pt>
                      <c:pt idx="415">
                        <c:v>0.15833333333333321</c:v>
                      </c:pt>
                      <c:pt idx="416">
                        <c:v>0.15888888888888886</c:v>
                      </c:pt>
                      <c:pt idx="417">
                        <c:v>0.15916666666666579</c:v>
                      </c:pt>
                      <c:pt idx="418">
                        <c:v>0.1594444444444445</c:v>
                      </c:pt>
                      <c:pt idx="419">
                        <c:v>0.15972222222222143</c:v>
                      </c:pt>
                      <c:pt idx="420">
                        <c:v>0.16055555555555578</c:v>
                      </c:pt>
                      <c:pt idx="421">
                        <c:v>0.16111111111111143</c:v>
                      </c:pt>
                      <c:pt idx="422">
                        <c:v>0.16166666666666707</c:v>
                      </c:pt>
                      <c:pt idx="423">
                        <c:v>0.16222222222222271</c:v>
                      </c:pt>
                      <c:pt idx="424">
                        <c:v>0.16249999999999964</c:v>
                      </c:pt>
                      <c:pt idx="425">
                        <c:v>0.16305555555555529</c:v>
                      </c:pt>
                      <c:pt idx="426">
                        <c:v>0.163333333333334</c:v>
                      </c:pt>
                      <c:pt idx="427">
                        <c:v>0.16361111111111093</c:v>
                      </c:pt>
                      <c:pt idx="428">
                        <c:v>0.16388888888888786</c:v>
                      </c:pt>
                      <c:pt idx="429">
                        <c:v>0.16416666666666657</c:v>
                      </c:pt>
                      <c:pt idx="430">
                        <c:v>0.1644444444444435</c:v>
                      </c:pt>
                      <c:pt idx="431">
                        <c:v>0.16499999999999915</c:v>
                      </c:pt>
                      <c:pt idx="432">
                        <c:v>0.16555555555555479</c:v>
                      </c:pt>
                      <c:pt idx="433">
                        <c:v>0.1658333333333335</c:v>
                      </c:pt>
                      <c:pt idx="434">
                        <c:v>0.16611111111111043</c:v>
                      </c:pt>
                      <c:pt idx="435">
                        <c:v>0.16638888888888914</c:v>
                      </c:pt>
                      <c:pt idx="436">
                        <c:v>0.16666666666666607</c:v>
                      </c:pt>
                      <c:pt idx="437">
                        <c:v>0.16694444444444478</c:v>
                      </c:pt>
                      <c:pt idx="438">
                        <c:v>0.16722222222222172</c:v>
                      </c:pt>
                      <c:pt idx="439">
                        <c:v>0.16777777777777736</c:v>
                      </c:pt>
                      <c:pt idx="440">
                        <c:v>0.16805555555555607</c:v>
                      </c:pt>
                      <c:pt idx="441">
                        <c:v>0.168333333333333</c:v>
                      </c:pt>
                      <c:pt idx="442">
                        <c:v>0.16888888888888864</c:v>
                      </c:pt>
                      <c:pt idx="443">
                        <c:v>0.16944444444444429</c:v>
                      </c:pt>
                      <c:pt idx="444">
                        <c:v>0.16972222222222122</c:v>
                      </c:pt>
                      <c:pt idx="445">
                        <c:v>0.17027777777777686</c:v>
                      </c:pt>
                      <c:pt idx="446">
                        <c:v>0.17055555555555557</c:v>
                      </c:pt>
                      <c:pt idx="447">
                        <c:v>0.1708333333333325</c:v>
                      </c:pt>
                      <c:pt idx="448">
                        <c:v>0.17111111111111121</c:v>
                      </c:pt>
                      <c:pt idx="449">
                        <c:v>0.17166666666666686</c:v>
                      </c:pt>
                      <c:pt idx="450">
                        <c:v>0.1722222222222225</c:v>
                      </c:pt>
                      <c:pt idx="451">
                        <c:v>0.17249999999999943</c:v>
                      </c:pt>
                      <c:pt idx="452">
                        <c:v>0.17277777777777814</c:v>
                      </c:pt>
                      <c:pt idx="453">
                        <c:v>0.17305555555555507</c:v>
                      </c:pt>
                      <c:pt idx="454">
                        <c:v>0.17333333333333378</c:v>
                      </c:pt>
                      <c:pt idx="455">
                        <c:v>0.17361111111111072</c:v>
                      </c:pt>
                      <c:pt idx="456">
                        <c:v>0.17388888888888943</c:v>
                      </c:pt>
                      <c:pt idx="457">
                        <c:v>0.17416666666666636</c:v>
                      </c:pt>
                      <c:pt idx="458">
                        <c:v>0.17444444444444507</c:v>
                      </c:pt>
                      <c:pt idx="459">
                        <c:v>0.17500000000000071</c:v>
                      </c:pt>
                      <c:pt idx="460">
                        <c:v>0.17527777777777764</c:v>
                      </c:pt>
                      <c:pt idx="461">
                        <c:v>0.17583333333333329</c:v>
                      </c:pt>
                      <c:pt idx="462">
                        <c:v>0.17638888888888893</c:v>
                      </c:pt>
                      <c:pt idx="463">
                        <c:v>0.17666666666666586</c:v>
                      </c:pt>
                      <c:pt idx="464">
                        <c:v>0.17750000000000021</c:v>
                      </c:pt>
                      <c:pt idx="465">
                        <c:v>0.17777777777777715</c:v>
                      </c:pt>
                      <c:pt idx="466">
                        <c:v>0.17805555555555586</c:v>
                      </c:pt>
                      <c:pt idx="467">
                        <c:v>0.1786111111111115</c:v>
                      </c:pt>
                      <c:pt idx="468">
                        <c:v>0.17916666666666714</c:v>
                      </c:pt>
                      <c:pt idx="469">
                        <c:v>0.17944444444444407</c:v>
                      </c:pt>
                      <c:pt idx="470">
                        <c:v>0.17999999999999972</c:v>
                      </c:pt>
                      <c:pt idx="471">
                        <c:v>0.18027777777777843</c:v>
                      </c:pt>
                      <c:pt idx="472">
                        <c:v>0.18055555555555536</c:v>
                      </c:pt>
                      <c:pt idx="473">
                        <c:v>0.18083333333333229</c:v>
                      </c:pt>
                      <c:pt idx="474">
                        <c:v>0.181111111111111</c:v>
                      </c:pt>
                      <c:pt idx="475">
                        <c:v>0.18138888888888793</c:v>
                      </c:pt>
                      <c:pt idx="476">
                        <c:v>0.18194444444444358</c:v>
                      </c:pt>
                      <c:pt idx="477">
                        <c:v>0.18249999999999922</c:v>
                      </c:pt>
                      <c:pt idx="478">
                        <c:v>0.18277777777777793</c:v>
                      </c:pt>
                      <c:pt idx="479">
                        <c:v>0.18333333333333357</c:v>
                      </c:pt>
                      <c:pt idx="480">
                        <c:v>0.1836111111111105</c:v>
                      </c:pt>
                      <c:pt idx="481">
                        <c:v>0.18388888888888921</c:v>
                      </c:pt>
                      <c:pt idx="482">
                        <c:v>0.18444444444444485</c:v>
                      </c:pt>
                      <c:pt idx="483">
                        <c:v>0.1850000000000005</c:v>
                      </c:pt>
                      <c:pt idx="484">
                        <c:v>0.18527777777777743</c:v>
                      </c:pt>
                      <c:pt idx="485">
                        <c:v>0.18583333333333307</c:v>
                      </c:pt>
                      <c:pt idx="486">
                        <c:v>0.18638888888888872</c:v>
                      </c:pt>
                      <c:pt idx="487">
                        <c:v>0.18666666666666565</c:v>
                      </c:pt>
                      <c:pt idx="488">
                        <c:v>0.18694444444444436</c:v>
                      </c:pt>
                      <c:pt idx="489">
                        <c:v>0.18722222222222129</c:v>
                      </c:pt>
                      <c:pt idx="490">
                        <c:v>0.1875</c:v>
                      </c:pt>
                      <c:pt idx="491">
                        <c:v>0.18805555555555564</c:v>
                      </c:pt>
                      <c:pt idx="492">
                        <c:v>0.18833333333333258</c:v>
                      </c:pt>
                      <c:pt idx="493">
                        <c:v>0.18888888888888822</c:v>
                      </c:pt>
                      <c:pt idx="494">
                        <c:v>0.18944444444444386</c:v>
                      </c:pt>
                      <c:pt idx="495">
                        <c:v>0.1899999999999995</c:v>
                      </c:pt>
                      <c:pt idx="496">
                        <c:v>0.19027777777777821</c:v>
                      </c:pt>
                      <c:pt idx="497">
                        <c:v>0.19083333333333385</c:v>
                      </c:pt>
                      <c:pt idx="498">
                        <c:v>0.19111111111111079</c:v>
                      </c:pt>
                      <c:pt idx="499">
                        <c:v>0.1913888888888895</c:v>
                      </c:pt>
                      <c:pt idx="500">
                        <c:v>0.19166666666666643</c:v>
                      </c:pt>
                      <c:pt idx="501">
                        <c:v>0.19222222222222207</c:v>
                      </c:pt>
                      <c:pt idx="502">
                        <c:v>0.19249999999999901</c:v>
                      </c:pt>
                      <c:pt idx="503">
                        <c:v>0.19277777777777771</c:v>
                      </c:pt>
                      <c:pt idx="504">
                        <c:v>0.19305555555555465</c:v>
                      </c:pt>
                      <c:pt idx="505">
                        <c:v>0.19333333333333336</c:v>
                      </c:pt>
                      <c:pt idx="506">
                        <c:v>0.19361111111111029</c:v>
                      </c:pt>
                      <c:pt idx="507">
                        <c:v>0.19416666666666593</c:v>
                      </c:pt>
                      <c:pt idx="508">
                        <c:v>0.19444444444444464</c:v>
                      </c:pt>
                      <c:pt idx="509">
                        <c:v>0.19500000000000028</c:v>
                      </c:pt>
                      <c:pt idx="510">
                        <c:v>0.19555555555555593</c:v>
                      </c:pt>
                      <c:pt idx="511">
                        <c:v>0.19611111111111157</c:v>
                      </c:pt>
                      <c:pt idx="512">
                        <c:v>0.19666666666666721</c:v>
                      </c:pt>
                      <c:pt idx="513">
                        <c:v>0.19694444444444414</c:v>
                      </c:pt>
                      <c:pt idx="514">
                        <c:v>0.19749999999999979</c:v>
                      </c:pt>
                      <c:pt idx="515">
                        <c:v>0.19777777777777672</c:v>
                      </c:pt>
                      <c:pt idx="516">
                        <c:v>0.19833333333333236</c:v>
                      </c:pt>
                      <c:pt idx="517">
                        <c:v>0.198888888888888</c:v>
                      </c:pt>
                      <c:pt idx="518">
                        <c:v>0.19944444444444365</c:v>
                      </c:pt>
                      <c:pt idx="519">
                        <c:v>0.19999999999999929</c:v>
                      </c:pt>
                      <c:pt idx="520">
                        <c:v>0.20055555555555493</c:v>
                      </c:pt>
                      <c:pt idx="521">
                        <c:v>0.20111111111111057</c:v>
                      </c:pt>
                      <c:pt idx="522">
                        <c:v>0.20138888888888928</c:v>
                      </c:pt>
                      <c:pt idx="523">
                        <c:v>0.20166666666666622</c:v>
                      </c:pt>
                      <c:pt idx="524">
                        <c:v>0.20222222222222186</c:v>
                      </c:pt>
                      <c:pt idx="525">
                        <c:v>0.20250000000000057</c:v>
                      </c:pt>
                      <c:pt idx="526">
                        <c:v>0.20305555555555621</c:v>
                      </c:pt>
                      <c:pt idx="527">
                        <c:v>0.20333333333333314</c:v>
                      </c:pt>
                      <c:pt idx="528">
                        <c:v>0.20361111111111008</c:v>
                      </c:pt>
                      <c:pt idx="529">
                        <c:v>0.20416666666666572</c:v>
                      </c:pt>
                      <c:pt idx="530">
                        <c:v>0.20444444444444443</c:v>
                      </c:pt>
                      <c:pt idx="531">
                        <c:v>0.20500000000000007</c:v>
                      </c:pt>
                      <c:pt idx="532">
                        <c:v>0.20555555555555571</c:v>
                      </c:pt>
                      <c:pt idx="533">
                        <c:v>0.20611111111111136</c:v>
                      </c:pt>
                      <c:pt idx="534">
                        <c:v>0.20638888888888829</c:v>
                      </c:pt>
                      <c:pt idx="535">
                        <c:v>0.20694444444444393</c:v>
                      </c:pt>
                      <c:pt idx="536">
                        <c:v>0.20749999999999957</c:v>
                      </c:pt>
                      <c:pt idx="537">
                        <c:v>0.20777777777777828</c:v>
                      </c:pt>
                      <c:pt idx="538">
                        <c:v>0.20833333333333393</c:v>
                      </c:pt>
                      <c:pt idx="539">
                        <c:v>0.20888888888888957</c:v>
                      </c:pt>
                      <c:pt idx="540">
                        <c:v>0.2091666666666665</c:v>
                      </c:pt>
                      <c:pt idx="541">
                        <c:v>0.20944444444444343</c:v>
                      </c:pt>
                      <c:pt idx="542">
                        <c:v>0.20972222222222214</c:v>
                      </c:pt>
                      <c:pt idx="543">
                        <c:v>0.20999999999999908</c:v>
                      </c:pt>
                      <c:pt idx="544">
                        <c:v>0.21055555555555472</c:v>
                      </c:pt>
                      <c:pt idx="545">
                        <c:v>0.21111111111111036</c:v>
                      </c:pt>
                      <c:pt idx="546">
                        <c:v>0.21138888888888907</c:v>
                      </c:pt>
                      <c:pt idx="547">
                        <c:v>0.211666666666666</c:v>
                      </c:pt>
                      <c:pt idx="548">
                        <c:v>0.21222222222222165</c:v>
                      </c:pt>
                      <c:pt idx="549">
                        <c:v>0.21250000000000036</c:v>
                      </c:pt>
                      <c:pt idx="550">
                        <c:v>0.21277777777777729</c:v>
                      </c:pt>
                      <c:pt idx="551">
                        <c:v>0.213055555555556</c:v>
                      </c:pt>
                      <c:pt idx="552">
                        <c:v>0.21361111111111164</c:v>
                      </c:pt>
                      <c:pt idx="553">
                        <c:v>0.21388888888888857</c:v>
                      </c:pt>
                      <c:pt idx="554">
                        <c:v>0.21416666666666728</c:v>
                      </c:pt>
                      <c:pt idx="555">
                        <c:v>0.21444444444444422</c:v>
                      </c:pt>
                      <c:pt idx="556">
                        <c:v>0.21499999999999986</c:v>
                      </c:pt>
                      <c:pt idx="557">
                        <c:v>0.21527777777777679</c:v>
                      </c:pt>
                      <c:pt idx="558">
                        <c:v>0.2155555555555555</c:v>
                      </c:pt>
                      <c:pt idx="559">
                        <c:v>0.21583333333333243</c:v>
                      </c:pt>
                      <c:pt idx="560">
                        <c:v>0.21611111111111114</c:v>
                      </c:pt>
                      <c:pt idx="561">
                        <c:v>0.21666666666666679</c:v>
                      </c:pt>
                      <c:pt idx="562">
                        <c:v>0.21694444444444372</c:v>
                      </c:pt>
                      <c:pt idx="563">
                        <c:v>0.21722222222222243</c:v>
                      </c:pt>
                      <c:pt idx="564">
                        <c:v>0.21777777777777807</c:v>
                      </c:pt>
                      <c:pt idx="565">
                        <c:v>0.218055555555555</c:v>
                      </c:pt>
                      <c:pt idx="566">
                        <c:v>0.21833333333333371</c:v>
                      </c:pt>
                      <c:pt idx="567">
                        <c:v>0.21888888888888935</c:v>
                      </c:pt>
                      <c:pt idx="568">
                        <c:v>0.219444444444445</c:v>
                      </c:pt>
                      <c:pt idx="569">
                        <c:v>0.22000000000000064</c:v>
                      </c:pt>
                      <c:pt idx="570">
                        <c:v>0.22055555555555628</c:v>
                      </c:pt>
                      <c:pt idx="571">
                        <c:v>0.22111111111111015</c:v>
                      </c:pt>
                      <c:pt idx="572">
                        <c:v>0.22138888888888886</c:v>
                      </c:pt>
                      <c:pt idx="573">
                        <c:v>0.22166666666666579</c:v>
                      </c:pt>
                      <c:pt idx="574">
                        <c:v>0.2219444444444445</c:v>
                      </c:pt>
                      <c:pt idx="575">
                        <c:v>0.22222222222222143</c:v>
                      </c:pt>
                      <c:pt idx="576">
                        <c:v>0.22277777777777708</c:v>
                      </c:pt>
                      <c:pt idx="577">
                        <c:v>0.22333333333333272</c:v>
                      </c:pt>
                      <c:pt idx="578">
                        <c:v>0.22361111111111143</c:v>
                      </c:pt>
                      <c:pt idx="579">
                        <c:v>0.22416666666666707</c:v>
                      </c:pt>
                      <c:pt idx="580">
                        <c:v>0.224444444444444</c:v>
                      </c:pt>
                      <c:pt idx="581">
                        <c:v>0.22472222222222271</c:v>
                      </c:pt>
                      <c:pt idx="582">
                        <c:v>0.22527777777777835</c:v>
                      </c:pt>
                      <c:pt idx="583">
                        <c:v>0.22555555555555529</c:v>
                      </c:pt>
                      <c:pt idx="584">
                        <c:v>0.22611111111111093</c:v>
                      </c:pt>
                      <c:pt idx="585">
                        <c:v>0.22666666666666657</c:v>
                      </c:pt>
                      <c:pt idx="586">
                        <c:v>0.2269444444444435</c:v>
                      </c:pt>
                      <c:pt idx="587">
                        <c:v>0.22749999999999915</c:v>
                      </c:pt>
                      <c:pt idx="588">
                        <c:v>0.22805555555555479</c:v>
                      </c:pt>
                      <c:pt idx="589">
                        <c:v>0.2283333333333335</c:v>
                      </c:pt>
                      <c:pt idx="590">
                        <c:v>0.22861111111111043</c:v>
                      </c:pt>
                      <c:pt idx="591">
                        <c:v>0.22916666666666607</c:v>
                      </c:pt>
                      <c:pt idx="592">
                        <c:v>0.22972222222222172</c:v>
                      </c:pt>
                      <c:pt idx="593">
                        <c:v>0.23000000000000043</c:v>
                      </c:pt>
                      <c:pt idx="594">
                        <c:v>0.23027777777777736</c:v>
                      </c:pt>
                      <c:pt idx="595">
                        <c:v>0.230833333333333</c:v>
                      </c:pt>
                      <c:pt idx="596">
                        <c:v>0.23138888888888864</c:v>
                      </c:pt>
                      <c:pt idx="597">
                        <c:v>0.23194444444444429</c:v>
                      </c:pt>
                      <c:pt idx="598">
                        <c:v>0.23222222222222122</c:v>
                      </c:pt>
                      <c:pt idx="599">
                        <c:v>0.23277777777777686</c:v>
                      </c:pt>
                      <c:pt idx="600">
                        <c:v>0.23305555555555557</c:v>
                      </c:pt>
                      <c:pt idx="601">
                        <c:v>0.23361111111111121</c:v>
                      </c:pt>
                      <c:pt idx="602">
                        <c:v>0.23388888888888815</c:v>
                      </c:pt>
                      <c:pt idx="603">
                        <c:v>0.23444444444444379</c:v>
                      </c:pt>
                      <c:pt idx="604">
                        <c:v>0.2347222222222225</c:v>
                      </c:pt>
                      <c:pt idx="605">
                        <c:v>0.23527777777777814</c:v>
                      </c:pt>
                      <c:pt idx="606">
                        <c:v>0.23555555555555507</c:v>
                      </c:pt>
                      <c:pt idx="607">
                        <c:v>0.23583333333333378</c:v>
                      </c:pt>
                      <c:pt idx="608">
                        <c:v>0.23611111111111072</c:v>
                      </c:pt>
                      <c:pt idx="609">
                        <c:v>0.23638888888888943</c:v>
                      </c:pt>
                      <c:pt idx="610">
                        <c:v>0.23694444444444507</c:v>
                      </c:pt>
                      <c:pt idx="611">
                        <c:v>0.23750000000000071</c:v>
                      </c:pt>
                      <c:pt idx="612">
                        <c:v>0.23777777777777764</c:v>
                      </c:pt>
                      <c:pt idx="613">
                        <c:v>0.23805555555555458</c:v>
                      </c:pt>
                      <c:pt idx="614">
                        <c:v>0.23861111111111022</c:v>
                      </c:pt>
                      <c:pt idx="615">
                        <c:v>0.23888888888888893</c:v>
                      </c:pt>
                      <c:pt idx="616">
                        <c:v>0.23916666666666586</c:v>
                      </c:pt>
                      <c:pt idx="617">
                        <c:v>0.2397222222222215</c:v>
                      </c:pt>
                      <c:pt idx="618">
                        <c:v>0.24000000000000021</c:v>
                      </c:pt>
                      <c:pt idx="619">
                        <c:v>0.24027777777777715</c:v>
                      </c:pt>
                      <c:pt idx="620">
                        <c:v>0.24083333333333279</c:v>
                      </c:pt>
                      <c:pt idx="621">
                        <c:v>0.2411111111111115</c:v>
                      </c:pt>
                      <c:pt idx="622">
                        <c:v>0.24138888888888843</c:v>
                      </c:pt>
                      <c:pt idx="623">
                        <c:v>0.24166666666666714</c:v>
                      </c:pt>
                      <c:pt idx="624">
                        <c:v>0.24222222222222278</c:v>
                      </c:pt>
                      <c:pt idx="625">
                        <c:v>0.24277777777777843</c:v>
                      </c:pt>
                      <c:pt idx="626">
                        <c:v>0.24333333333333229</c:v>
                      </c:pt>
                      <c:pt idx="627">
                        <c:v>0.243611111111111</c:v>
                      </c:pt>
                      <c:pt idx="628">
                        <c:v>0.24388888888888793</c:v>
                      </c:pt>
                      <c:pt idx="629">
                        <c:v>0.24416666666666664</c:v>
                      </c:pt>
                      <c:pt idx="630">
                        <c:v>0.24472222222222229</c:v>
                      </c:pt>
                      <c:pt idx="631">
                        <c:v>0.24499999999999922</c:v>
                      </c:pt>
                      <c:pt idx="632">
                        <c:v>0.24555555555555486</c:v>
                      </c:pt>
                      <c:pt idx="633">
                        <c:v>0.24583333333333357</c:v>
                      </c:pt>
                      <c:pt idx="634">
                        <c:v>0.24638888888888921</c:v>
                      </c:pt>
                      <c:pt idx="635">
                        <c:v>0.24666666666666615</c:v>
                      </c:pt>
                      <c:pt idx="636">
                        <c:v>0.24722222222222179</c:v>
                      </c:pt>
                      <c:pt idx="637">
                        <c:v>0.2475000000000005</c:v>
                      </c:pt>
                      <c:pt idx="638">
                        <c:v>0.24805555555555614</c:v>
                      </c:pt>
                      <c:pt idx="639">
                        <c:v>0.24833333333333307</c:v>
                      </c:pt>
                      <c:pt idx="640">
                        <c:v>0.24861111111111178</c:v>
                      </c:pt>
                      <c:pt idx="641">
                        <c:v>0.24916666666666565</c:v>
                      </c:pt>
                      <c:pt idx="642">
                        <c:v>0.24944444444444436</c:v>
                      </c:pt>
                      <c:pt idx="643">
                        <c:v>0.25</c:v>
                      </c:pt>
                      <c:pt idx="644">
                        <c:v>0.25027777777777693</c:v>
                      </c:pt>
                      <c:pt idx="645">
                        <c:v>0.25055555555555564</c:v>
                      </c:pt>
                      <c:pt idx="646">
                        <c:v>0.25111111111111128</c:v>
                      </c:pt>
                      <c:pt idx="647">
                        <c:v>0.25166666666666693</c:v>
                      </c:pt>
                      <c:pt idx="648">
                        <c:v>0.25194444444444386</c:v>
                      </c:pt>
                      <c:pt idx="649">
                        <c:v>0.2524999999999995</c:v>
                      </c:pt>
                      <c:pt idx="650">
                        <c:v>0.25277777777777821</c:v>
                      </c:pt>
                      <c:pt idx="651">
                        <c:v>0.25305555555555515</c:v>
                      </c:pt>
                      <c:pt idx="652">
                        <c:v>0.25361111111111079</c:v>
                      </c:pt>
                      <c:pt idx="653">
                        <c:v>0.2538888888888895</c:v>
                      </c:pt>
                      <c:pt idx="654">
                        <c:v>0.25444444444444514</c:v>
                      </c:pt>
                      <c:pt idx="655">
                        <c:v>0.25472222222222207</c:v>
                      </c:pt>
                      <c:pt idx="656">
                        <c:v>0.25499999999999901</c:v>
                      </c:pt>
                      <c:pt idx="657">
                        <c:v>0.25555555555555465</c:v>
                      </c:pt>
                      <c:pt idx="658">
                        <c:v>0.25583333333333336</c:v>
                      </c:pt>
                      <c:pt idx="659">
                        <c:v>0.256388888888889</c:v>
                      </c:pt>
                      <c:pt idx="660">
                        <c:v>0.25694444444444464</c:v>
                      </c:pt>
                      <c:pt idx="661">
                        <c:v>0.25750000000000028</c:v>
                      </c:pt>
                      <c:pt idx="662">
                        <c:v>0.25777777777777722</c:v>
                      </c:pt>
                      <c:pt idx="663">
                        <c:v>0.25805555555555593</c:v>
                      </c:pt>
                      <c:pt idx="664">
                        <c:v>0.25861111111111157</c:v>
                      </c:pt>
                      <c:pt idx="665">
                        <c:v>0.2588888888888885</c:v>
                      </c:pt>
                      <c:pt idx="666">
                        <c:v>0.25944444444444414</c:v>
                      </c:pt>
                      <c:pt idx="667">
                        <c:v>0.25999999999999979</c:v>
                      </c:pt>
                      <c:pt idx="668">
                        <c:v>0.26055555555555543</c:v>
                      </c:pt>
                      <c:pt idx="669">
                        <c:v>0.26111111111111107</c:v>
                      </c:pt>
                      <c:pt idx="670">
                        <c:v>0.261388888888888</c:v>
                      </c:pt>
                      <c:pt idx="671">
                        <c:v>0.26194444444444365</c:v>
                      </c:pt>
                      <c:pt idx="672">
                        <c:v>0.26249999999999929</c:v>
                      </c:pt>
                      <c:pt idx="673">
                        <c:v>0.262777777777778</c:v>
                      </c:pt>
                      <c:pt idx="674">
                        <c:v>0.26305555555555493</c:v>
                      </c:pt>
                      <c:pt idx="675">
                        <c:v>0.26361111111111057</c:v>
                      </c:pt>
                      <c:pt idx="676">
                        <c:v>0.26416666666666622</c:v>
                      </c:pt>
                      <c:pt idx="677">
                        <c:v>0.26444444444444493</c:v>
                      </c:pt>
                      <c:pt idx="678">
                        <c:v>0.26500000000000057</c:v>
                      </c:pt>
                      <c:pt idx="679">
                        <c:v>0.26555555555555621</c:v>
                      </c:pt>
                      <c:pt idx="680">
                        <c:v>0.26583333333333314</c:v>
                      </c:pt>
                      <c:pt idx="681">
                        <c:v>0.26611111111111185</c:v>
                      </c:pt>
                      <c:pt idx="682">
                        <c:v>0.26666666666666572</c:v>
                      </c:pt>
                      <c:pt idx="683">
                        <c:v>0.26694444444444443</c:v>
                      </c:pt>
                      <c:pt idx="684">
                        <c:v>0.26750000000000007</c:v>
                      </c:pt>
                      <c:pt idx="685">
                        <c:v>0.267777777777777</c:v>
                      </c:pt>
                      <c:pt idx="686">
                        <c:v>0.26805555555555571</c:v>
                      </c:pt>
                      <c:pt idx="687">
                        <c:v>0.26861111111111136</c:v>
                      </c:pt>
                      <c:pt idx="688">
                        <c:v>0.26888888888888829</c:v>
                      </c:pt>
                      <c:pt idx="689">
                        <c:v>0.26944444444444393</c:v>
                      </c:pt>
                      <c:pt idx="690">
                        <c:v>0.26999999999999957</c:v>
                      </c:pt>
                      <c:pt idx="691">
                        <c:v>0.27027777777777828</c:v>
                      </c:pt>
                      <c:pt idx="692">
                        <c:v>0.27083333333333393</c:v>
                      </c:pt>
                      <c:pt idx="693">
                        <c:v>0.27111111111111086</c:v>
                      </c:pt>
                      <c:pt idx="694">
                        <c:v>0.27138888888888957</c:v>
                      </c:pt>
                      <c:pt idx="695">
                        <c:v>0.2716666666666665</c:v>
                      </c:pt>
                      <c:pt idx="696">
                        <c:v>0.27222222222222214</c:v>
                      </c:pt>
                      <c:pt idx="697">
                        <c:v>0.27249999999999908</c:v>
                      </c:pt>
                      <c:pt idx="698">
                        <c:v>0.27305555555555472</c:v>
                      </c:pt>
                      <c:pt idx="699">
                        <c:v>0.27333333333333343</c:v>
                      </c:pt>
                      <c:pt idx="700">
                        <c:v>0.27388888888888907</c:v>
                      </c:pt>
                      <c:pt idx="701">
                        <c:v>0.27444444444444471</c:v>
                      </c:pt>
                      <c:pt idx="702">
                        <c:v>0.27500000000000036</c:v>
                      </c:pt>
                      <c:pt idx="703">
                        <c:v>0.275555555555556</c:v>
                      </c:pt>
                      <c:pt idx="704">
                        <c:v>0.27583333333333293</c:v>
                      </c:pt>
                      <c:pt idx="705">
                        <c:v>0.27611111111111164</c:v>
                      </c:pt>
                      <c:pt idx="706">
                        <c:v>0.27666666666666728</c:v>
                      </c:pt>
                      <c:pt idx="707">
                        <c:v>0.27694444444444422</c:v>
                      </c:pt>
                      <c:pt idx="708">
                        <c:v>0.27722222222222115</c:v>
                      </c:pt>
                      <c:pt idx="709">
                        <c:v>0.27749999999999986</c:v>
                      </c:pt>
                      <c:pt idx="710">
                        <c:v>0.2780555555555555</c:v>
                      </c:pt>
                      <c:pt idx="711">
                        <c:v>0.27833333333333243</c:v>
                      </c:pt>
                      <c:pt idx="712">
                        <c:v>0.27888888888888808</c:v>
                      </c:pt>
                      <c:pt idx="713">
                        <c:v>0.27944444444444372</c:v>
                      </c:pt>
                      <c:pt idx="714">
                        <c:v>0.27999999999999936</c:v>
                      </c:pt>
                      <c:pt idx="715">
                        <c:v>0.28027777777777807</c:v>
                      </c:pt>
                      <c:pt idx="716">
                        <c:v>0.28083333333333371</c:v>
                      </c:pt>
                      <c:pt idx="717">
                        <c:v>0.28138888888888935</c:v>
                      </c:pt>
                      <c:pt idx="718">
                        <c:v>0.281944444444445</c:v>
                      </c:pt>
                      <c:pt idx="719">
                        <c:v>0.28250000000000064</c:v>
                      </c:pt>
                      <c:pt idx="720">
                        <c:v>0.28277777777777757</c:v>
                      </c:pt>
                      <c:pt idx="721">
                        <c:v>0.28305555555555628</c:v>
                      </c:pt>
                      <c:pt idx="722">
                        <c:v>0.28361111111111015</c:v>
                      </c:pt>
                      <c:pt idx="723">
                        <c:v>0.28388888888888886</c:v>
                      </c:pt>
                      <c:pt idx="724">
                        <c:v>0.28416666666666579</c:v>
                      </c:pt>
                      <c:pt idx="725">
                        <c:v>0.28472222222222143</c:v>
                      </c:pt>
                      <c:pt idx="726">
                        <c:v>0.28527777777777708</c:v>
                      </c:pt>
                      <c:pt idx="727">
                        <c:v>0.28555555555555578</c:v>
                      </c:pt>
                      <c:pt idx="728">
                        <c:v>0.28611111111111143</c:v>
                      </c:pt>
                      <c:pt idx="729">
                        <c:v>0.28638888888888836</c:v>
                      </c:pt>
                      <c:pt idx="730">
                        <c:v>0.28666666666666707</c:v>
                      </c:pt>
                      <c:pt idx="731">
                        <c:v>0.286944444444444</c:v>
                      </c:pt>
                      <c:pt idx="732">
                        <c:v>0.28722222222222271</c:v>
                      </c:pt>
                      <c:pt idx="733">
                        <c:v>0.28777777777777835</c:v>
                      </c:pt>
                      <c:pt idx="734">
                        <c:v>0.288333333333334</c:v>
                      </c:pt>
                      <c:pt idx="735">
                        <c:v>0.28861111111111093</c:v>
                      </c:pt>
                      <c:pt idx="736">
                        <c:v>0.28888888888888786</c:v>
                      </c:pt>
                      <c:pt idx="737">
                        <c:v>0.2894444444444435</c:v>
                      </c:pt>
                      <c:pt idx="738">
                        <c:v>0.28999999999999915</c:v>
                      </c:pt>
                      <c:pt idx="739">
                        <c:v>0.29027777777777786</c:v>
                      </c:pt>
                      <c:pt idx="740">
                        <c:v>0.2908333333333335</c:v>
                      </c:pt>
                      <c:pt idx="741">
                        <c:v>0.29138888888888914</c:v>
                      </c:pt>
                      <c:pt idx="742">
                        <c:v>0.29194444444444478</c:v>
                      </c:pt>
                      <c:pt idx="743">
                        <c:v>0.29222222222222172</c:v>
                      </c:pt>
                      <c:pt idx="744">
                        <c:v>0.29277777777777736</c:v>
                      </c:pt>
                      <c:pt idx="745">
                        <c:v>0.293333333333333</c:v>
                      </c:pt>
                      <c:pt idx="746">
                        <c:v>0.29361111111111171</c:v>
                      </c:pt>
                      <c:pt idx="747">
                        <c:v>0.29416666666666558</c:v>
                      </c:pt>
                      <c:pt idx="748">
                        <c:v>0.29444444444444429</c:v>
                      </c:pt>
                      <c:pt idx="749">
                        <c:v>0.29499999999999993</c:v>
                      </c:pt>
                      <c:pt idx="750">
                        <c:v>0.29555555555555557</c:v>
                      </c:pt>
                      <c:pt idx="751">
                        <c:v>0.2958333333333325</c:v>
                      </c:pt>
                      <c:pt idx="752">
                        <c:v>0.29611111111111121</c:v>
                      </c:pt>
                      <c:pt idx="753">
                        <c:v>0.29638888888888815</c:v>
                      </c:pt>
                      <c:pt idx="754">
                        <c:v>0.29694444444444379</c:v>
                      </c:pt>
                      <c:pt idx="755">
                        <c:v>0.2972222222222225</c:v>
                      </c:pt>
                      <c:pt idx="756">
                        <c:v>0.29805555555555507</c:v>
                      </c:pt>
                      <c:pt idx="757">
                        <c:v>0.29833333333333378</c:v>
                      </c:pt>
                      <c:pt idx="758">
                        <c:v>0.29861111111111072</c:v>
                      </c:pt>
                      <c:pt idx="759">
                        <c:v>0.29888888888888943</c:v>
                      </c:pt>
                      <c:pt idx="760">
                        <c:v>0.29916666666666636</c:v>
                      </c:pt>
                      <c:pt idx="761">
                        <c:v>0.299722222222222</c:v>
                      </c:pt>
                      <c:pt idx="762">
                        <c:v>0.30027777777777764</c:v>
                      </c:pt>
                      <c:pt idx="763">
                        <c:v>0.30055555555555458</c:v>
                      </c:pt>
                      <c:pt idx="764">
                        <c:v>0.30083333333333329</c:v>
                      </c:pt>
                      <c:pt idx="765">
                        <c:v>0.30111111111111022</c:v>
                      </c:pt>
                      <c:pt idx="766">
                        <c:v>0.30166666666666586</c:v>
                      </c:pt>
                      <c:pt idx="767">
                        <c:v>0.30194444444444457</c:v>
                      </c:pt>
                      <c:pt idx="768">
                        <c:v>0.3022222222222215</c:v>
                      </c:pt>
                      <c:pt idx="769">
                        <c:v>0.30250000000000021</c:v>
                      </c:pt>
                      <c:pt idx="770">
                        <c:v>0.30277777777777715</c:v>
                      </c:pt>
                      <c:pt idx="771">
                        <c:v>0.30305555555555586</c:v>
                      </c:pt>
                      <c:pt idx="772">
                        <c:v>0.3036111111111115</c:v>
                      </c:pt>
                      <c:pt idx="773">
                        <c:v>0.30388888888888843</c:v>
                      </c:pt>
                      <c:pt idx="774">
                        <c:v>0.30416666666666714</c:v>
                      </c:pt>
                      <c:pt idx="775">
                        <c:v>0.30472222222222278</c:v>
                      </c:pt>
                      <c:pt idx="776">
                        <c:v>0.30499999999999972</c:v>
                      </c:pt>
                      <c:pt idx="777">
                        <c:v>0.30555555555555536</c:v>
                      </c:pt>
                      <c:pt idx="778">
                        <c:v>0.30583333333333229</c:v>
                      </c:pt>
                      <c:pt idx="779">
                        <c:v>0.306111111111111</c:v>
                      </c:pt>
                      <c:pt idx="780">
                        <c:v>0.30666666666666664</c:v>
                      </c:pt>
                      <c:pt idx="781">
                        <c:v>0.30694444444444358</c:v>
                      </c:pt>
                      <c:pt idx="782">
                        <c:v>0.30722222222222229</c:v>
                      </c:pt>
                      <c:pt idx="783">
                        <c:v>0.30777777777777793</c:v>
                      </c:pt>
                      <c:pt idx="784">
                        <c:v>0.30805555555555486</c:v>
                      </c:pt>
                      <c:pt idx="785">
                        <c:v>0.30833333333333357</c:v>
                      </c:pt>
                      <c:pt idx="786">
                        <c:v>0.3086111111111105</c:v>
                      </c:pt>
                      <c:pt idx="787">
                        <c:v>0.30916666666666615</c:v>
                      </c:pt>
                      <c:pt idx="788">
                        <c:v>0.30972222222222179</c:v>
                      </c:pt>
                      <c:pt idx="789">
                        <c:v>0.31027777777777743</c:v>
                      </c:pt>
                      <c:pt idx="790">
                        <c:v>0.31055555555555614</c:v>
                      </c:pt>
                      <c:pt idx="791">
                        <c:v>0.31083333333333307</c:v>
                      </c:pt>
                      <c:pt idx="792">
                        <c:v>0.31111111111111178</c:v>
                      </c:pt>
                      <c:pt idx="793">
                        <c:v>0.31166666666666565</c:v>
                      </c:pt>
                      <c:pt idx="794">
                        <c:v>0.31194444444444436</c:v>
                      </c:pt>
                      <c:pt idx="795">
                        <c:v>0.31222222222222129</c:v>
                      </c:pt>
                      <c:pt idx="796">
                        <c:v>0.3125</c:v>
                      </c:pt>
                      <c:pt idx="797">
                        <c:v>0.31277777777777693</c:v>
                      </c:pt>
                      <c:pt idx="798">
                        <c:v>0.31305555555555564</c:v>
                      </c:pt>
                      <c:pt idx="799">
                        <c:v>0.31361111111111128</c:v>
                      </c:pt>
                      <c:pt idx="800">
                        <c:v>0.31388888888888822</c:v>
                      </c:pt>
                      <c:pt idx="801">
                        <c:v>0.31444444444444386</c:v>
                      </c:pt>
                      <c:pt idx="802">
                        <c:v>0.31472222222222257</c:v>
                      </c:pt>
                      <c:pt idx="803">
                        <c:v>0.31527777777777821</c:v>
                      </c:pt>
                      <c:pt idx="804">
                        <c:v>0.31583333333333385</c:v>
                      </c:pt>
                      <c:pt idx="805">
                        <c:v>0.31611111111111079</c:v>
                      </c:pt>
                      <c:pt idx="806">
                        <c:v>0.3163888888888895</c:v>
                      </c:pt>
                      <c:pt idx="807">
                        <c:v>0.31666666666666643</c:v>
                      </c:pt>
                      <c:pt idx="808">
                        <c:v>0.31722222222222207</c:v>
                      </c:pt>
                      <c:pt idx="809">
                        <c:v>0.31777777777777771</c:v>
                      </c:pt>
                      <c:pt idx="810">
                        <c:v>0.31805555555555465</c:v>
                      </c:pt>
                      <c:pt idx="811">
                        <c:v>0.31833333333333336</c:v>
                      </c:pt>
                      <c:pt idx="812">
                        <c:v>0.318888888888889</c:v>
                      </c:pt>
                      <c:pt idx="813">
                        <c:v>0.31916666666666593</c:v>
                      </c:pt>
                      <c:pt idx="814">
                        <c:v>0.31944444444444464</c:v>
                      </c:pt>
                      <c:pt idx="815">
                        <c:v>0.31972222222222157</c:v>
                      </c:pt>
                      <c:pt idx="816">
                        <c:v>0.32027777777777722</c:v>
                      </c:pt>
                      <c:pt idx="817">
                        <c:v>0.32055555555555593</c:v>
                      </c:pt>
                      <c:pt idx="818">
                        <c:v>0.32083333333333286</c:v>
                      </c:pt>
                      <c:pt idx="819">
                        <c:v>0.3213888888888885</c:v>
                      </c:pt>
                      <c:pt idx="820">
                        <c:v>0.32194444444444414</c:v>
                      </c:pt>
                      <c:pt idx="821">
                        <c:v>0.32222222222222285</c:v>
                      </c:pt>
                      <c:pt idx="822">
                        <c:v>0.32277777777777672</c:v>
                      </c:pt>
                      <c:pt idx="823">
                        <c:v>0.32333333333333236</c:v>
                      </c:pt>
                      <c:pt idx="824">
                        <c:v>0.323888888888888</c:v>
                      </c:pt>
                      <c:pt idx="825">
                        <c:v>0.32416666666666671</c:v>
                      </c:pt>
                      <c:pt idx="826">
                        <c:v>0.32444444444444365</c:v>
                      </c:pt>
                      <c:pt idx="827">
                        <c:v>0.32472222222222236</c:v>
                      </c:pt>
                      <c:pt idx="828">
                        <c:v>0.32499999999999929</c:v>
                      </c:pt>
                      <c:pt idx="829">
                        <c:v>0.325277777777778</c:v>
                      </c:pt>
                      <c:pt idx="830">
                        <c:v>0.32583333333333364</c:v>
                      </c:pt>
                      <c:pt idx="831">
                        <c:v>0.32638888888888928</c:v>
                      </c:pt>
                      <c:pt idx="832">
                        <c:v>0.32666666666666622</c:v>
                      </c:pt>
                      <c:pt idx="833">
                        <c:v>0.32722222222222186</c:v>
                      </c:pt>
                      <c:pt idx="834">
                        <c:v>0.3277777777777775</c:v>
                      </c:pt>
                      <c:pt idx="835">
                        <c:v>0.32805555555555621</c:v>
                      </c:pt>
                      <c:pt idx="836">
                        <c:v>0.32833333333333314</c:v>
                      </c:pt>
                      <c:pt idx="837">
                        <c:v>0.32861111111111185</c:v>
                      </c:pt>
                      <c:pt idx="838">
                        <c:v>0.32888888888888879</c:v>
                      </c:pt>
                      <c:pt idx="839">
                        <c:v>0.32916666666666572</c:v>
                      </c:pt>
                      <c:pt idx="840">
                        <c:v>0.32944444444444443</c:v>
                      </c:pt>
                      <c:pt idx="841">
                        <c:v>0.32972222222222136</c:v>
                      </c:pt>
                      <c:pt idx="842">
                        <c:v>0.330277777777777</c:v>
                      </c:pt>
                      <c:pt idx="843">
                        <c:v>0.33083333333333265</c:v>
                      </c:pt>
                      <c:pt idx="844">
                        <c:v>0.33138888888888829</c:v>
                      </c:pt>
                      <c:pt idx="845">
                        <c:v>0.331666666666667</c:v>
                      </c:pt>
                      <c:pt idx="846">
                        <c:v>0.33222222222222264</c:v>
                      </c:pt>
                      <c:pt idx="847">
                        <c:v>0.33277777777777828</c:v>
                      </c:pt>
                      <c:pt idx="848">
                        <c:v>0.33305555555555522</c:v>
                      </c:pt>
                      <c:pt idx="849">
                        <c:v>0.33361111111111086</c:v>
                      </c:pt>
                      <c:pt idx="850">
                        <c:v>0.33388888888888957</c:v>
                      </c:pt>
                      <c:pt idx="851">
                        <c:v>0.3341666666666665</c:v>
                      </c:pt>
                      <c:pt idx="852">
                        <c:v>0.33444444444444343</c:v>
                      </c:pt>
                      <c:pt idx="853">
                        <c:v>0.33472222222222214</c:v>
                      </c:pt>
                      <c:pt idx="854">
                        <c:v>0.33499999999999908</c:v>
                      </c:pt>
                      <c:pt idx="855">
                        <c:v>0.33527777777777779</c:v>
                      </c:pt>
                      <c:pt idx="856">
                        <c:v>0.33583333333333343</c:v>
                      </c:pt>
                      <c:pt idx="857">
                        <c:v>0.33611111111111036</c:v>
                      </c:pt>
                      <c:pt idx="858">
                        <c:v>0.336666666666666</c:v>
                      </c:pt>
                      <c:pt idx="859">
                        <c:v>0.33694444444444471</c:v>
                      </c:pt>
                      <c:pt idx="860">
                        <c:v>0.33750000000000036</c:v>
                      </c:pt>
                      <c:pt idx="861">
                        <c:v>0.33777777777777729</c:v>
                      </c:pt>
                      <c:pt idx="862">
                        <c:v>0.338055555555556</c:v>
                      </c:pt>
                      <c:pt idx="863">
                        <c:v>0.33833333333333293</c:v>
                      </c:pt>
                      <c:pt idx="864">
                        <c:v>0.33861111111111164</c:v>
                      </c:pt>
                      <c:pt idx="865">
                        <c:v>0.33888888888888857</c:v>
                      </c:pt>
                      <c:pt idx="866">
                        <c:v>0.33916666666666728</c:v>
                      </c:pt>
                      <c:pt idx="867">
                        <c:v>0.33972222222222115</c:v>
                      </c:pt>
                      <c:pt idx="868">
                        <c:v>0.33999999999999986</c:v>
                      </c:pt>
                      <c:pt idx="869">
                        <c:v>0.3405555555555555</c:v>
                      </c:pt>
                      <c:pt idx="870">
                        <c:v>0.34083333333333243</c:v>
                      </c:pt>
                      <c:pt idx="871">
                        <c:v>0.34111111111111114</c:v>
                      </c:pt>
                      <c:pt idx="872">
                        <c:v>0.34166666666666679</c:v>
                      </c:pt>
                      <c:pt idx="873">
                        <c:v>0.34222222222222243</c:v>
                      </c:pt>
                      <c:pt idx="874">
                        <c:v>0.34277777777777807</c:v>
                      </c:pt>
                      <c:pt idx="875">
                        <c:v>0.343055555555555</c:v>
                      </c:pt>
                      <c:pt idx="876">
                        <c:v>0.34361111111111065</c:v>
                      </c:pt>
                      <c:pt idx="877">
                        <c:v>0.34416666666666629</c:v>
                      </c:pt>
                      <c:pt idx="878">
                        <c:v>0.344444444444445</c:v>
                      </c:pt>
                      <c:pt idx="879">
                        <c:v>0.34472222222222193</c:v>
                      </c:pt>
                      <c:pt idx="880">
                        <c:v>0.34500000000000064</c:v>
                      </c:pt>
                      <c:pt idx="881">
                        <c:v>0.34555555555555628</c:v>
                      </c:pt>
                      <c:pt idx="882">
                        <c:v>0.34583333333333321</c:v>
                      </c:pt>
                      <c:pt idx="883">
                        <c:v>0.34611111111111015</c:v>
                      </c:pt>
                      <c:pt idx="884">
                        <c:v>0.34638888888888886</c:v>
                      </c:pt>
                      <c:pt idx="885">
                        <c:v>0.3469444444444445</c:v>
                      </c:pt>
                      <c:pt idx="886">
                        <c:v>0.34722222222222143</c:v>
                      </c:pt>
                      <c:pt idx="887">
                        <c:v>0.34750000000000014</c:v>
                      </c:pt>
                      <c:pt idx="888">
                        <c:v>0.34777777777777708</c:v>
                      </c:pt>
                      <c:pt idx="889">
                        <c:v>0.34805555555555578</c:v>
                      </c:pt>
                      <c:pt idx="890">
                        <c:v>0.34833333333333272</c:v>
                      </c:pt>
                      <c:pt idx="891">
                        <c:v>0.34861111111111143</c:v>
                      </c:pt>
                      <c:pt idx="892">
                        <c:v>0.34888888888888836</c:v>
                      </c:pt>
                      <c:pt idx="893">
                        <c:v>0.34916666666666707</c:v>
                      </c:pt>
                      <c:pt idx="894">
                        <c:v>0.34972222222222271</c:v>
                      </c:pt>
                      <c:pt idx="895">
                        <c:v>0.34999999999999964</c:v>
                      </c:pt>
                      <c:pt idx="896">
                        <c:v>0.35055555555555529</c:v>
                      </c:pt>
                      <c:pt idx="897">
                        <c:v>0.350833333333334</c:v>
                      </c:pt>
                      <c:pt idx="898">
                        <c:v>0.35111111111111093</c:v>
                      </c:pt>
                      <c:pt idx="899">
                        <c:v>0.35166666666666657</c:v>
                      </c:pt>
                      <c:pt idx="900">
                        <c:v>0.3519444444444435</c:v>
                      </c:pt>
                      <c:pt idx="901">
                        <c:v>0.35222222222222221</c:v>
                      </c:pt>
                      <c:pt idx="902">
                        <c:v>0.35249999999999915</c:v>
                      </c:pt>
                      <c:pt idx="903">
                        <c:v>0.35277777777777786</c:v>
                      </c:pt>
                      <c:pt idx="904">
                        <c:v>0.3533333333333335</c:v>
                      </c:pt>
                      <c:pt idx="905">
                        <c:v>0.35361111111111043</c:v>
                      </c:pt>
                      <c:pt idx="906">
                        <c:v>0.35416666666666607</c:v>
                      </c:pt>
                      <c:pt idx="907">
                        <c:v>0.35472222222222172</c:v>
                      </c:pt>
                      <c:pt idx="908">
                        <c:v>0.35500000000000043</c:v>
                      </c:pt>
                      <c:pt idx="909">
                        <c:v>0.35527777777777736</c:v>
                      </c:pt>
                      <c:pt idx="910">
                        <c:v>0.35555555555555607</c:v>
                      </c:pt>
                      <c:pt idx="911">
                        <c:v>0.355833333333333</c:v>
                      </c:pt>
                      <c:pt idx="912">
                        <c:v>0.35638888888888864</c:v>
                      </c:pt>
                      <c:pt idx="913">
                        <c:v>0.35666666666666558</c:v>
                      </c:pt>
                      <c:pt idx="914">
                        <c:v>0.35722222222222122</c:v>
                      </c:pt>
                      <c:pt idx="915">
                        <c:v>0.35777777777777686</c:v>
                      </c:pt>
                      <c:pt idx="916">
                        <c:v>0.35805555555555557</c:v>
                      </c:pt>
                      <c:pt idx="917">
                        <c:v>0.3583333333333325</c:v>
                      </c:pt>
                      <c:pt idx="918">
                        <c:v>0.35888888888888815</c:v>
                      </c:pt>
                      <c:pt idx="919">
                        <c:v>0.35916666666666686</c:v>
                      </c:pt>
                      <c:pt idx="920">
                        <c:v>0.3597222222222225</c:v>
                      </c:pt>
                      <c:pt idx="921">
                        <c:v>0.35999999999999943</c:v>
                      </c:pt>
                      <c:pt idx="922">
                        <c:v>0.36055555555555507</c:v>
                      </c:pt>
                      <c:pt idx="923">
                        <c:v>0.36111111111111072</c:v>
                      </c:pt>
                      <c:pt idx="924">
                        <c:v>0.36166666666666636</c:v>
                      </c:pt>
                      <c:pt idx="925">
                        <c:v>0.36194444444444507</c:v>
                      </c:pt>
                      <c:pt idx="926">
                        <c:v>0.36250000000000071</c:v>
                      </c:pt>
                      <c:pt idx="927">
                        <c:v>0.36277777777777764</c:v>
                      </c:pt>
                      <c:pt idx="928">
                        <c:v>0.36333333333333329</c:v>
                      </c:pt>
                      <c:pt idx="929">
                        <c:v>0.36388888888888893</c:v>
                      </c:pt>
                      <c:pt idx="930">
                        <c:v>0.36416666666666586</c:v>
                      </c:pt>
                      <c:pt idx="931">
                        <c:v>0.36444444444444457</c:v>
                      </c:pt>
                      <c:pt idx="932">
                        <c:v>0.3647222222222215</c:v>
                      </c:pt>
                      <c:pt idx="933">
                        <c:v>0.36500000000000021</c:v>
                      </c:pt>
                      <c:pt idx="934">
                        <c:v>0.36555555555555586</c:v>
                      </c:pt>
                      <c:pt idx="935">
                        <c:v>0.36583333333333279</c:v>
                      </c:pt>
                      <c:pt idx="936">
                        <c:v>0.3661111111111115</c:v>
                      </c:pt>
                      <c:pt idx="937">
                        <c:v>0.36666666666666714</c:v>
                      </c:pt>
                      <c:pt idx="938">
                        <c:v>0.36722222222222278</c:v>
                      </c:pt>
                      <c:pt idx="939">
                        <c:v>0.36777777777777843</c:v>
                      </c:pt>
                      <c:pt idx="940">
                        <c:v>0.36805555555555536</c:v>
                      </c:pt>
                      <c:pt idx="941">
                        <c:v>0.368611111111111</c:v>
                      </c:pt>
                      <c:pt idx="942">
                        <c:v>0.36888888888888793</c:v>
                      </c:pt>
                      <c:pt idx="943">
                        <c:v>0.36944444444444358</c:v>
                      </c:pt>
                      <c:pt idx="944">
                        <c:v>0.36972222222222229</c:v>
                      </c:pt>
                      <c:pt idx="945">
                        <c:v>0.36999999999999922</c:v>
                      </c:pt>
                      <c:pt idx="946">
                        <c:v>0.37027777777777793</c:v>
                      </c:pt>
                      <c:pt idx="947">
                        <c:v>0.37055555555555486</c:v>
                      </c:pt>
                      <c:pt idx="948">
                        <c:v>0.3711111111111105</c:v>
                      </c:pt>
                      <c:pt idx="949">
                        <c:v>0.37138888888888921</c:v>
                      </c:pt>
                      <c:pt idx="950">
                        <c:v>0.37194444444444485</c:v>
                      </c:pt>
                      <c:pt idx="951">
                        <c:v>0.37222222222222179</c:v>
                      </c:pt>
                      <c:pt idx="952">
                        <c:v>0.3725000000000005</c:v>
                      </c:pt>
                      <c:pt idx="953">
                        <c:v>0.37305555555555614</c:v>
                      </c:pt>
                      <c:pt idx="954">
                        <c:v>0.37333333333333307</c:v>
                      </c:pt>
                      <c:pt idx="955">
                        <c:v>0.37388888888888872</c:v>
                      </c:pt>
                      <c:pt idx="956">
                        <c:v>0.37416666666666565</c:v>
                      </c:pt>
                      <c:pt idx="957">
                        <c:v>0.37472222222222129</c:v>
                      </c:pt>
                      <c:pt idx="958">
                        <c:v>0.375</c:v>
                      </c:pt>
                      <c:pt idx="959">
                        <c:v>0.37555555555555564</c:v>
                      </c:pt>
                      <c:pt idx="960">
                        <c:v>0.37611111111111128</c:v>
                      </c:pt>
                      <c:pt idx="961">
                        <c:v>0.37638888888888822</c:v>
                      </c:pt>
                      <c:pt idx="962">
                        <c:v>0.37694444444444386</c:v>
                      </c:pt>
                      <c:pt idx="963">
                        <c:v>0.3774999999999995</c:v>
                      </c:pt>
                      <c:pt idx="964">
                        <c:v>0.37805555555555515</c:v>
                      </c:pt>
                      <c:pt idx="965">
                        <c:v>0.37833333333333385</c:v>
                      </c:pt>
                      <c:pt idx="966">
                        <c:v>0.3788888888888895</c:v>
                      </c:pt>
                      <c:pt idx="967">
                        <c:v>0.37944444444444514</c:v>
                      </c:pt>
                      <c:pt idx="968">
                        <c:v>0.37999999999999901</c:v>
                      </c:pt>
                      <c:pt idx="969">
                        <c:v>0.38027777777777771</c:v>
                      </c:pt>
                      <c:pt idx="970">
                        <c:v>0.38055555555555465</c:v>
                      </c:pt>
                      <c:pt idx="971">
                        <c:v>0.38083333333333336</c:v>
                      </c:pt>
                      <c:pt idx="972">
                        <c:v>0.38111111111111029</c:v>
                      </c:pt>
                      <c:pt idx="973">
                        <c:v>0.381388888888889</c:v>
                      </c:pt>
                      <c:pt idx="974">
                        <c:v>0.38194444444444464</c:v>
                      </c:pt>
                      <c:pt idx="975">
                        <c:v>0.38222222222222157</c:v>
                      </c:pt>
                      <c:pt idx="976">
                        <c:v>0.38250000000000028</c:v>
                      </c:pt>
                      <c:pt idx="977">
                        <c:v>0.38277777777777722</c:v>
                      </c:pt>
                      <c:pt idx="978">
                        <c:v>0.38333333333333286</c:v>
                      </c:pt>
                      <c:pt idx="979">
                        <c:v>0.3838888888888885</c:v>
                      </c:pt>
                      <c:pt idx="980">
                        <c:v>0.38444444444444414</c:v>
                      </c:pt>
                      <c:pt idx="981">
                        <c:v>0.38499999999999979</c:v>
                      </c:pt>
                      <c:pt idx="982">
                        <c:v>0.38555555555555543</c:v>
                      </c:pt>
                      <c:pt idx="983">
                        <c:v>0.38583333333333236</c:v>
                      </c:pt>
                      <c:pt idx="984">
                        <c:v>0.38611111111111107</c:v>
                      </c:pt>
                      <c:pt idx="985">
                        <c:v>0.386388888888888</c:v>
                      </c:pt>
                      <c:pt idx="986">
                        <c:v>0.38694444444444365</c:v>
                      </c:pt>
                      <c:pt idx="987">
                        <c:v>0.38749999999999929</c:v>
                      </c:pt>
                      <c:pt idx="988">
                        <c:v>0.387777777777778</c:v>
                      </c:pt>
                      <c:pt idx="989">
                        <c:v>0.38833333333333364</c:v>
                      </c:pt>
                      <c:pt idx="990">
                        <c:v>0.38861111111111057</c:v>
                      </c:pt>
                      <c:pt idx="991">
                        <c:v>0.38916666666666622</c:v>
                      </c:pt>
                      <c:pt idx="992">
                        <c:v>0.38944444444444493</c:v>
                      </c:pt>
                      <c:pt idx="993">
                        <c:v>0.39000000000000057</c:v>
                      </c:pt>
                      <c:pt idx="994">
                        <c:v>0.3902777777777775</c:v>
                      </c:pt>
                      <c:pt idx="995">
                        <c:v>0.39083333333333314</c:v>
                      </c:pt>
                      <c:pt idx="996">
                        <c:v>0.39138888888888879</c:v>
                      </c:pt>
                      <c:pt idx="997">
                        <c:v>0.39166666666666572</c:v>
                      </c:pt>
                      <c:pt idx="998">
                        <c:v>0.39222222222222136</c:v>
                      </c:pt>
                      <c:pt idx="999">
                        <c:v>0.39250000000000007</c:v>
                      </c:pt>
                      <c:pt idx="1000">
                        <c:v>0.39305555555555571</c:v>
                      </c:pt>
                      <c:pt idx="1001">
                        <c:v>0.39361111111111136</c:v>
                      </c:pt>
                      <c:pt idx="1002">
                        <c:v>0.39388888888888829</c:v>
                      </c:pt>
                      <c:pt idx="1003">
                        <c:v>0.39444444444444393</c:v>
                      </c:pt>
                      <c:pt idx="1004">
                        <c:v>0.39472222222222264</c:v>
                      </c:pt>
                      <c:pt idx="1005">
                        <c:v>0.39527777777777828</c:v>
                      </c:pt>
                      <c:pt idx="1006">
                        <c:v>0.39555555555555522</c:v>
                      </c:pt>
                      <c:pt idx="1007">
                        <c:v>0.39583333333333393</c:v>
                      </c:pt>
                      <c:pt idx="1008">
                        <c:v>0.39611111111111086</c:v>
                      </c:pt>
                      <c:pt idx="1009">
                        <c:v>0.39638888888888957</c:v>
                      </c:pt>
                      <c:pt idx="1010">
                        <c:v>0.39694444444444343</c:v>
                      </c:pt>
                      <c:pt idx="1011">
                        <c:v>0.39749999999999908</c:v>
                      </c:pt>
                      <c:pt idx="1012">
                        <c:v>0.39777777777777779</c:v>
                      </c:pt>
                      <c:pt idx="1013">
                        <c:v>0.39805555555555472</c:v>
                      </c:pt>
                      <c:pt idx="1014">
                        <c:v>0.39861111111111036</c:v>
                      </c:pt>
                      <c:pt idx="1015">
                        <c:v>0.39888888888888907</c:v>
                      </c:pt>
                      <c:pt idx="1016">
                        <c:v>0.39944444444444471</c:v>
                      </c:pt>
                      <c:pt idx="1017">
                        <c:v>0.40000000000000036</c:v>
                      </c:pt>
                      <c:pt idx="1018">
                        <c:v>0.400555555555556</c:v>
                      </c:pt>
                      <c:pt idx="1019">
                        <c:v>0.40111111111111164</c:v>
                      </c:pt>
                      <c:pt idx="1020">
                        <c:v>0.40166666666666728</c:v>
                      </c:pt>
                      <c:pt idx="1021">
                        <c:v>0.40194444444444422</c:v>
                      </c:pt>
                      <c:pt idx="1022">
                        <c:v>0.40222222222222115</c:v>
                      </c:pt>
                      <c:pt idx="1023">
                        <c:v>0.40249999999999986</c:v>
                      </c:pt>
                      <c:pt idx="1024">
                        <c:v>0.40277777777777679</c:v>
                      </c:pt>
                      <c:pt idx="1025">
                        <c:v>0.4030555555555555</c:v>
                      </c:pt>
                      <c:pt idx="1026">
                        <c:v>0.40361111111111114</c:v>
                      </c:pt>
                      <c:pt idx="1027">
                        <c:v>0.40388888888888808</c:v>
                      </c:pt>
                      <c:pt idx="1028">
                        <c:v>0.40444444444444372</c:v>
                      </c:pt>
                      <c:pt idx="1029">
                        <c:v>0.40472222222222243</c:v>
                      </c:pt>
                      <c:pt idx="1030">
                        <c:v>0.40527777777777807</c:v>
                      </c:pt>
                      <c:pt idx="1031">
                        <c:v>0.405555555555555</c:v>
                      </c:pt>
                      <c:pt idx="1032">
                        <c:v>0.40611111111111065</c:v>
                      </c:pt>
                      <c:pt idx="1033">
                        <c:v>0.40666666666666629</c:v>
                      </c:pt>
                      <c:pt idx="1034">
                        <c:v>0.406944444444445</c:v>
                      </c:pt>
                      <c:pt idx="1035">
                        <c:v>0.40722222222222193</c:v>
                      </c:pt>
                      <c:pt idx="1036">
                        <c:v>0.40777777777777757</c:v>
                      </c:pt>
                      <c:pt idx="1037">
                        <c:v>0.40833333333333321</c:v>
                      </c:pt>
                      <c:pt idx="1038">
                        <c:v>0.40861111111111015</c:v>
                      </c:pt>
                      <c:pt idx="1039">
                        <c:v>0.40916666666666579</c:v>
                      </c:pt>
                      <c:pt idx="1040">
                        <c:v>0.4094444444444445</c:v>
                      </c:pt>
                      <c:pt idx="1041">
                        <c:v>0.40972222222222143</c:v>
                      </c:pt>
                      <c:pt idx="1042">
                        <c:v>0.41000000000000014</c:v>
                      </c:pt>
                      <c:pt idx="1043">
                        <c:v>0.41055555555555578</c:v>
                      </c:pt>
                      <c:pt idx="1044">
                        <c:v>0.41111111111111143</c:v>
                      </c:pt>
                      <c:pt idx="1045">
                        <c:v>0.41166666666666707</c:v>
                      </c:pt>
                      <c:pt idx="1046">
                        <c:v>0.411944444444444</c:v>
                      </c:pt>
                      <c:pt idx="1047">
                        <c:v>0.41222222222222271</c:v>
                      </c:pt>
                      <c:pt idx="1048">
                        <c:v>0.41277777777777835</c:v>
                      </c:pt>
                      <c:pt idx="1049">
                        <c:v>0.413333333333334</c:v>
                      </c:pt>
                      <c:pt idx="1050">
                        <c:v>0.41388888888888786</c:v>
                      </c:pt>
                      <c:pt idx="1051">
                        <c:v>0.4144444444444435</c:v>
                      </c:pt>
                      <c:pt idx="1052">
                        <c:v>0.41472222222222221</c:v>
                      </c:pt>
                      <c:pt idx="1053">
                        <c:v>0.41499999999999915</c:v>
                      </c:pt>
                      <c:pt idx="1054">
                        <c:v>0.41555555555555479</c:v>
                      </c:pt>
                      <c:pt idx="1055">
                        <c:v>0.4158333333333335</c:v>
                      </c:pt>
                      <c:pt idx="1056">
                        <c:v>0.41611111111111043</c:v>
                      </c:pt>
                      <c:pt idx="1057">
                        <c:v>0.41638888888888914</c:v>
                      </c:pt>
                      <c:pt idx="1058">
                        <c:v>0.41666666666666607</c:v>
                      </c:pt>
                      <c:pt idx="1059">
                        <c:v>0.41694444444444478</c:v>
                      </c:pt>
                      <c:pt idx="1060">
                        <c:v>0.41750000000000043</c:v>
                      </c:pt>
                      <c:pt idx="1061">
                        <c:v>0.41777777777777736</c:v>
                      </c:pt>
                      <c:pt idx="1062">
                        <c:v>0.418333333333333</c:v>
                      </c:pt>
                      <c:pt idx="1063">
                        <c:v>0.41861111111111171</c:v>
                      </c:pt>
                      <c:pt idx="1064">
                        <c:v>0.41916666666666558</c:v>
                      </c:pt>
                      <c:pt idx="1065">
                        <c:v>0.41944444444444429</c:v>
                      </c:pt>
                      <c:pt idx="1066">
                        <c:v>0.41972222222222122</c:v>
                      </c:pt>
                      <c:pt idx="1067">
                        <c:v>0.41999999999999993</c:v>
                      </c:pt>
                      <c:pt idx="1068">
                        <c:v>0.42055555555555557</c:v>
                      </c:pt>
                      <c:pt idx="1069">
                        <c:v>0.42111111111111121</c:v>
                      </c:pt>
                      <c:pt idx="1070">
                        <c:v>0.42138888888888815</c:v>
                      </c:pt>
                      <c:pt idx="1071">
                        <c:v>0.42166666666666686</c:v>
                      </c:pt>
                      <c:pt idx="1072">
                        <c:v>0.4222222222222225</c:v>
                      </c:pt>
                      <c:pt idx="1073">
                        <c:v>0.42277777777777814</c:v>
                      </c:pt>
                      <c:pt idx="1074">
                        <c:v>0.42305555555555507</c:v>
                      </c:pt>
                      <c:pt idx="1075">
                        <c:v>0.42361111111111072</c:v>
                      </c:pt>
                      <c:pt idx="1076">
                        <c:v>0.42388888888888943</c:v>
                      </c:pt>
                      <c:pt idx="1077">
                        <c:v>0.42416666666666636</c:v>
                      </c:pt>
                      <c:pt idx="1078">
                        <c:v>0.424722222222222</c:v>
                      </c:pt>
                      <c:pt idx="1079">
                        <c:v>0.42500000000000071</c:v>
                      </c:pt>
                      <c:pt idx="1080">
                        <c:v>0.42527777777777764</c:v>
                      </c:pt>
                      <c:pt idx="1081">
                        <c:v>0.42555555555555458</c:v>
                      </c:pt>
                      <c:pt idx="1082">
                        <c:v>0.42583333333333329</c:v>
                      </c:pt>
                      <c:pt idx="1083">
                        <c:v>0.42611111111111022</c:v>
                      </c:pt>
                      <c:pt idx="1084">
                        <c:v>0.42666666666666586</c:v>
                      </c:pt>
                      <c:pt idx="1085">
                        <c:v>0.42694444444444457</c:v>
                      </c:pt>
                      <c:pt idx="1086">
                        <c:v>0.4272222222222215</c:v>
                      </c:pt>
                      <c:pt idx="1087">
                        <c:v>0.42777777777777715</c:v>
                      </c:pt>
                      <c:pt idx="1088">
                        <c:v>0.42833333333333279</c:v>
                      </c:pt>
                      <c:pt idx="1089">
                        <c:v>0.4286111111111115</c:v>
                      </c:pt>
                      <c:pt idx="1090">
                        <c:v>0.42916666666666714</c:v>
                      </c:pt>
                      <c:pt idx="1091">
                        <c:v>0.42972222222222278</c:v>
                      </c:pt>
                      <c:pt idx="1092">
                        <c:v>0.42999999999999972</c:v>
                      </c:pt>
                      <c:pt idx="1093">
                        <c:v>0.43055555555555536</c:v>
                      </c:pt>
                      <c:pt idx="1094">
                        <c:v>0.431111111111111</c:v>
                      </c:pt>
                      <c:pt idx="1095">
                        <c:v>0.43138888888888793</c:v>
                      </c:pt>
                      <c:pt idx="1096">
                        <c:v>0.43194444444444358</c:v>
                      </c:pt>
                      <c:pt idx="1097">
                        <c:v>0.43222222222222229</c:v>
                      </c:pt>
                      <c:pt idx="1098">
                        <c:v>0.43249999999999922</c:v>
                      </c:pt>
                      <c:pt idx="1099">
                        <c:v>0.43277777777777793</c:v>
                      </c:pt>
                      <c:pt idx="1100">
                        <c:v>0.43333333333333357</c:v>
                      </c:pt>
                      <c:pt idx="1101">
                        <c:v>0.43388888888888921</c:v>
                      </c:pt>
                      <c:pt idx="1102">
                        <c:v>0.43416666666666615</c:v>
                      </c:pt>
                      <c:pt idx="1103">
                        <c:v>0.43444444444444485</c:v>
                      </c:pt>
                      <c:pt idx="1104">
                        <c:v>0.43472222222222179</c:v>
                      </c:pt>
                      <c:pt idx="1105">
                        <c:v>0.43555555555555614</c:v>
                      </c:pt>
                      <c:pt idx="1106">
                        <c:v>0.43611111111111178</c:v>
                      </c:pt>
                      <c:pt idx="1107">
                        <c:v>0.43666666666666565</c:v>
                      </c:pt>
                      <c:pt idx="1108">
                        <c:v>0.43694444444444436</c:v>
                      </c:pt>
                      <c:pt idx="1109">
                        <c:v>0.43722222222222129</c:v>
                      </c:pt>
                      <c:pt idx="1110">
                        <c:v>0.43777777777777693</c:v>
                      </c:pt>
                      <c:pt idx="1111">
                        <c:v>0.43805555555555564</c:v>
                      </c:pt>
                      <c:pt idx="1112">
                        <c:v>0.43833333333333258</c:v>
                      </c:pt>
                      <c:pt idx="1113">
                        <c:v>0.43888888888888822</c:v>
                      </c:pt>
                      <c:pt idx="1114">
                        <c:v>0.43944444444444386</c:v>
                      </c:pt>
                      <c:pt idx="1115">
                        <c:v>0.4399999999999995</c:v>
                      </c:pt>
                      <c:pt idx="1116">
                        <c:v>0.44027777777777821</c:v>
                      </c:pt>
                      <c:pt idx="1117">
                        <c:v>0.44055555555555515</c:v>
                      </c:pt>
                      <c:pt idx="1118">
                        <c:v>0.44111111111111079</c:v>
                      </c:pt>
                      <c:pt idx="1119">
                        <c:v>0.44166666666666643</c:v>
                      </c:pt>
                      <c:pt idx="1120">
                        <c:v>0.44222222222222207</c:v>
                      </c:pt>
                      <c:pt idx="1121">
                        <c:v>0.44277777777777771</c:v>
                      </c:pt>
                      <c:pt idx="1122">
                        <c:v>0.44305555555555465</c:v>
                      </c:pt>
                      <c:pt idx="1123">
                        <c:v>0.44333333333333336</c:v>
                      </c:pt>
                      <c:pt idx="1124">
                        <c:v>0.443888888888889</c:v>
                      </c:pt>
                      <c:pt idx="1125">
                        <c:v>0.44416666666666593</c:v>
                      </c:pt>
                      <c:pt idx="1126">
                        <c:v>0.44472222222222157</c:v>
                      </c:pt>
                      <c:pt idx="1127">
                        <c:v>0.44500000000000028</c:v>
                      </c:pt>
                      <c:pt idx="1128">
                        <c:v>0.44555555555555593</c:v>
                      </c:pt>
                      <c:pt idx="1129">
                        <c:v>0.44611111111111157</c:v>
                      </c:pt>
                      <c:pt idx="1130">
                        <c:v>0.44666666666666721</c:v>
                      </c:pt>
                      <c:pt idx="1131">
                        <c:v>0.44694444444444414</c:v>
                      </c:pt>
                      <c:pt idx="1132">
                        <c:v>0.44722222222222285</c:v>
                      </c:pt>
                      <c:pt idx="1133">
                        <c:v>0.44777777777777672</c:v>
                      </c:pt>
                      <c:pt idx="1134">
                        <c:v>0.44833333333333236</c:v>
                      </c:pt>
                      <c:pt idx="1135">
                        <c:v>0.448888888888888</c:v>
                      </c:pt>
                      <c:pt idx="1136">
                        <c:v>0.44916666666666671</c:v>
                      </c:pt>
                      <c:pt idx="1137">
                        <c:v>0.44944444444444365</c:v>
                      </c:pt>
                      <c:pt idx="1138">
                        <c:v>0.44972222222222236</c:v>
                      </c:pt>
                      <c:pt idx="1139">
                        <c:v>0.450277777777778</c:v>
                      </c:pt>
                      <c:pt idx="1140">
                        <c:v>0.45055555555555493</c:v>
                      </c:pt>
                      <c:pt idx="1141">
                        <c:v>0.45111111111111057</c:v>
                      </c:pt>
                      <c:pt idx="1142">
                        <c:v>0.45138888888888928</c:v>
                      </c:pt>
                      <c:pt idx="1143">
                        <c:v>0.45166666666666622</c:v>
                      </c:pt>
                      <c:pt idx="1144">
                        <c:v>0.45222222222222186</c:v>
                      </c:pt>
                      <c:pt idx="1145">
                        <c:v>0.45250000000000057</c:v>
                      </c:pt>
                      <c:pt idx="1146">
                        <c:v>0.45305555555555621</c:v>
                      </c:pt>
                      <c:pt idx="1147">
                        <c:v>0.45333333333333314</c:v>
                      </c:pt>
                      <c:pt idx="1148">
                        <c:v>0.45388888888888879</c:v>
                      </c:pt>
                      <c:pt idx="1149">
                        <c:v>0.45416666666666572</c:v>
                      </c:pt>
                      <c:pt idx="1150">
                        <c:v>0.45444444444444443</c:v>
                      </c:pt>
                      <c:pt idx="1151">
                        <c:v>0.45472222222222136</c:v>
                      </c:pt>
                      <c:pt idx="1152">
                        <c:v>0.455277777777777</c:v>
                      </c:pt>
                      <c:pt idx="1153">
                        <c:v>0.45583333333333265</c:v>
                      </c:pt>
                      <c:pt idx="1154">
                        <c:v>0.45638888888888829</c:v>
                      </c:pt>
                      <c:pt idx="1155">
                        <c:v>0.456666666666667</c:v>
                      </c:pt>
                      <c:pt idx="1156">
                        <c:v>0.45694444444444393</c:v>
                      </c:pt>
                      <c:pt idx="1157">
                        <c:v>0.45722222222222264</c:v>
                      </c:pt>
                      <c:pt idx="1158">
                        <c:v>0.45749999999999957</c:v>
                      </c:pt>
                      <c:pt idx="1159">
                        <c:v>0.45805555555555522</c:v>
                      </c:pt>
                      <c:pt idx="1160">
                        <c:v>0.45833333333333393</c:v>
                      </c:pt>
                      <c:pt idx="1161">
                        <c:v>0.45861111111111086</c:v>
                      </c:pt>
                      <c:pt idx="1162">
                        <c:v>0.45888888888888957</c:v>
                      </c:pt>
                      <c:pt idx="1163">
                        <c:v>0.4591666666666665</c:v>
                      </c:pt>
                      <c:pt idx="1164">
                        <c:v>0.45972222222222214</c:v>
                      </c:pt>
                      <c:pt idx="1165">
                        <c:v>0.45999999999999908</c:v>
                      </c:pt>
                      <c:pt idx="1166">
                        <c:v>0.46027777777777779</c:v>
                      </c:pt>
                      <c:pt idx="1167">
                        <c:v>0.46055555555555472</c:v>
                      </c:pt>
                      <c:pt idx="1168">
                        <c:v>0.46083333333333343</c:v>
                      </c:pt>
                      <c:pt idx="1169">
                        <c:v>0.46111111111111036</c:v>
                      </c:pt>
                      <c:pt idx="1170">
                        <c:v>0.46138888888888907</c:v>
                      </c:pt>
                      <c:pt idx="1171">
                        <c:v>0.46194444444444471</c:v>
                      </c:pt>
                      <c:pt idx="1172">
                        <c:v>0.46250000000000036</c:v>
                      </c:pt>
                      <c:pt idx="1173">
                        <c:v>0.46277777777777729</c:v>
                      </c:pt>
                      <c:pt idx="1174">
                        <c:v>0.463055555555556</c:v>
                      </c:pt>
                      <c:pt idx="1175">
                        <c:v>0.46333333333333293</c:v>
                      </c:pt>
                      <c:pt idx="1176">
                        <c:v>0.46361111111111164</c:v>
                      </c:pt>
                      <c:pt idx="1177">
                        <c:v>0.46388888888888857</c:v>
                      </c:pt>
                      <c:pt idx="1178">
                        <c:v>0.46416666666666728</c:v>
                      </c:pt>
                      <c:pt idx="1179">
                        <c:v>0.46472222222222115</c:v>
                      </c:pt>
                      <c:pt idx="1180">
                        <c:v>0.46527777777777679</c:v>
                      </c:pt>
                      <c:pt idx="1181">
                        <c:v>0.4655555555555555</c:v>
                      </c:pt>
                      <c:pt idx="1182">
                        <c:v>0.46611111111111114</c:v>
                      </c:pt>
                      <c:pt idx="1183">
                        <c:v>0.46666666666666679</c:v>
                      </c:pt>
                      <c:pt idx="1184">
                        <c:v>0.46694444444444372</c:v>
                      </c:pt>
                      <c:pt idx="1185">
                        <c:v>0.46749999999999936</c:v>
                      </c:pt>
                      <c:pt idx="1186">
                        <c:v>0.46777777777777807</c:v>
                      </c:pt>
                      <c:pt idx="1187">
                        <c:v>0.468055555555555</c:v>
                      </c:pt>
                      <c:pt idx="1188">
                        <c:v>0.46861111111111065</c:v>
                      </c:pt>
                      <c:pt idx="1189">
                        <c:v>0.46888888888888935</c:v>
                      </c:pt>
                      <c:pt idx="1190">
                        <c:v>0.46916666666666629</c:v>
                      </c:pt>
                      <c:pt idx="1191">
                        <c:v>0.469444444444445</c:v>
                      </c:pt>
                      <c:pt idx="1192">
                        <c:v>0.47000000000000064</c:v>
                      </c:pt>
                      <c:pt idx="1193">
                        <c:v>0.47027777777777757</c:v>
                      </c:pt>
                      <c:pt idx="1194">
                        <c:v>0.47055555555555628</c:v>
                      </c:pt>
                      <c:pt idx="1195">
                        <c:v>0.47111111111111015</c:v>
                      </c:pt>
                      <c:pt idx="1196">
                        <c:v>0.47138888888888886</c:v>
                      </c:pt>
                      <c:pt idx="1197">
                        <c:v>0.4719444444444445</c:v>
                      </c:pt>
                      <c:pt idx="1198">
                        <c:v>0.47222222222222143</c:v>
                      </c:pt>
                      <c:pt idx="1199">
                        <c:v>0.47277777777777708</c:v>
                      </c:pt>
                      <c:pt idx="1200">
                        <c:v>0.47305555555555578</c:v>
                      </c:pt>
                      <c:pt idx="1201">
                        <c:v>0.47361111111111143</c:v>
                      </c:pt>
                      <c:pt idx="1202">
                        <c:v>0.47388888888888836</c:v>
                      </c:pt>
                      <c:pt idx="1203">
                        <c:v>0.47416666666666707</c:v>
                      </c:pt>
                      <c:pt idx="1204">
                        <c:v>0.474444444444444</c:v>
                      </c:pt>
                      <c:pt idx="1205">
                        <c:v>0.47472222222222271</c:v>
                      </c:pt>
                      <c:pt idx="1206">
                        <c:v>0.47527777777777835</c:v>
                      </c:pt>
                      <c:pt idx="1207">
                        <c:v>0.47555555555555529</c:v>
                      </c:pt>
                      <c:pt idx="1208">
                        <c:v>0.47611111111111093</c:v>
                      </c:pt>
                      <c:pt idx="1209">
                        <c:v>0.47666666666666657</c:v>
                      </c:pt>
                      <c:pt idx="1210">
                        <c:v>0.47722222222222221</c:v>
                      </c:pt>
                      <c:pt idx="1211">
                        <c:v>0.47777777777777786</c:v>
                      </c:pt>
                      <c:pt idx="1212">
                        <c:v>0.47805555555555479</c:v>
                      </c:pt>
                      <c:pt idx="1213">
                        <c:v>0.4783333333333335</c:v>
                      </c:pt>
                      <c:pt idx="1214">
                        <c:v>0.47888888888888914</c:v>
                      </c:pt>
                      <c:pt idx="1215">
                        <c:v>0.47944444444444478</c:v>
                      </c:pt>
                      <c:pt idx="1216">
                        <c:v>0.48000000000000043</c:v>
                      </c:pt>
                      <c:pt idx="1217">
                        <c:v>0.48055555555555607</c:v>
                      </c:pt>
                      <c:pt idx="1218">
                        <c:v>0.480833333333333</c:v>
                      </c:pt>
                      <c:pt idx="1219">
                        <c:v>0.48138888888888864</c:v>
                      </c:pt>
                      <c:pt idx="1220">
                        <c:v>0.48166666666666558</c:v>
                      </c:pt>
                      <c:pt idx="1221">
                        <c:v>0.48194444444444429</c:v>
                      </c:pt>
                      <c:pt idx="1222">
                        <c:v>0.48222222222222122</c:v>
                      </c:pt>
                      <c:pt idx="1223">
                        <c:v>0.48277777777777686</c:v>
                      </c:pt>
                      <c:pt idx="1224">
                        <c:v>0.4833333333333325</c:v>
                      </c:pt>
                      <c:pt idx="1225">
                        <c:v>0.48388888888888815</c:v>
                      </c:pt>
                      <c:pt idx="1226">
                        <c:v>0.48416666666666686</c:v>
                      </c:pt>
                      <c:pt idx="1227">
                        <c:v>0.48444444444444379</c:v>
                      </c:pt>
                      <c:pt idx="1228">
                        <c:v>0.48499999999999943</c:v>
                      </c:pt>
                      <c:pt idx="1229">
                        <c:v>0.48555555555555507</c:v>
                      </c:pt>
                      <c:pt idx="1230">
                        <c:v>0.48611111111111072</c:v>
                      </c:pt>
                      <c:pt idx="1231">
                        <c:v>0.48638888888888943</c:v>
                      </c:pt>
                      <c:pt idx="1232">
                        <c:v>0.48694444444444507</c:v>
                      </c:pt>
                      <c:pt idx="1233">
                        <c:v>0.48750000000000071</c:v>
                      </c:pt>
                      <c:pt idx="1234">
                        <c:v>0.48805555555555458</c:v>
                      </c:pt>
                      <c:pt idx="1235">
                        <c:v>0.48833333333333329</c:v>
                      </c:pt>
                      <c:pt idx="1236">
                        <c:v>0.48861111111111022</c:v>
                      </c:pt>
                      <c:pt idx="1237">
                        <c:v>0.48888888888888893</c:v>
                      </c:pt>
                      <c:pt idx="1238">
                        <c:v>0.48916666666666586</c:v>
                      </c:pt>
                      <c:pt idx="1239">
                        <c:v>0.48944444444444457</c:v>
                      </c:pt>
                      <c:pt idx="1240">
                        <c:v>0.4897222222222215</c:v>
                      </c:pt>
                      <c:pt idx="1241">
                        <c:v>0.49000000000000021</c:v>
                      </c:pt>
                      <c:pt idx="1242">
                        <c:v>0.49027777777777715</c:v>
                      </c:pt>
                      <c:pt idx="1243">
                        <c:v>0.49083333333333279</c:v>
                      </c:pt>
                      <c:pt idx="1244">
                        <c:v>0.4911111111111115</c:v>
                      </c:pt>
                      <c:pt idx="1245">
                        <c:v>0.49138888888888843</c:v>
                      </c:pt>
                      <c:pt idx="1246">
                        <c:v>0.49166666666666714</c:v>
                      </c:pt>
                      <c:pt idx="1247">
                        <c:v>0.49194444444444407</c:v>
                      </c:pt>
                      <c:pt idx="1248">
                        <c:v>0.49249999999999972</c:v>
                      </c:pt>
                      <c:pt idx="1249">
                        <c:v>0.49277777777777843</c:v>
                      </c:pt>
                      <c:pt idx="1250">
                        <c:v>0.49333333333333229</c:v>
                      </c:pt>
                      <c:pt idx="1251">
                        <c:v>0.493611111111111</c:v>
                      </c:pt>
                      <c:pt idx="1252">
                        <c:v>0.49388888888888793</c:v>
                      </c:pt>
                      <c:pt idx="1253">
                        <c:v>0.49416666666666664</c:v>
                      </c:pt>
                      <c:pt idx="1254">
                        <c:v>0.49472222222222229</c:v>
                      </c:pt>
                      <c:pt idx="1255">
                        <c:v>0.49499999999999922</c:v>
                      </c:pt>
                      <c:pt idx="1256">
                        <c:v>0.49555555555555486</c:v>
                      </c:pt>
                      <c:pt idx="1257">
                        <c:v>0.49583333333333357</c:v>
                      </c:pt>
                      <c:pt idx="1258">
                        <c:v>0.4961111111111105</c:v>
                      </c:pt>
                      <c:pt idx="1259">
                        <c:v>0.49638888888888921</c:v>
                      </c:pt>
                      <c:pt idx="1260">
                        <c:v>0.49694444444444485</c:v>
                      </c:pt>
                      <c:pt idx="1261">
                        <c:v>0.4975000000000005</c:v>
                      </c:pt>
                      <c:pt idx="1262">
                        <c:v>0.49777777777777743</c:v>
                      </c:pt>
                      <c:pt idx="1263">
                        <c:v>0.49833333333333307</c:v>
                      </c:pt>
                      <c:pt idx="1264">
                        <c:v>0.49861111111111178</c:v>
                      </c:pt>
                      <c:pt idx="1265">
                        <c:v>0.49888888888888872</c:v>
                      </c:pt>
                      <c:pt idx="1266">
                        <c:v>0.49916666666666565</c:v>
                      </c:pt>
                      <c:pt idx="1267">
                        <c:v>0.49972222222222129</c:v>
                      </c:pt>
                      <c:pt idx="1268">
                        <c:v>0.50027777777777693</c:v>
                      </c:pt>
                      <c:pt idx="1269">
                        <c:v>0.50055555555555564</c:v>
                      </c:pt>
                      <c:pt idx="1270">
                        <c:v>0.50111111111111128</c:v>
                      </c:pt>
                      <c:pt idx="1271">
                        <c:v>0.50166666666666693</c:v>
                      </c:pt>
                      <c:pt idx="1272">
                        <c:v>0.50222222222222257</c:v>
                      </c:pt>
                      <c:pt idx="1273">
                        <c:v>0.5024999999999995</c:v>
                      </c:pt>
                      <c:pt idx="1274">
                        <c:v>0.50277777777777821</c:v>
                      </c:pt>
                      <c:pt idx="1275">
                        <c:v>0.50333333333333385</c:v>
                      </c:pt>
                      <c:pt idx="1276">
                        <c:v>0.50361111111111079</c:v>
                      </c:pt>
                      <c:pt idx="1277">
                        <c:v>0.5038888888888895</c:v>
                      </c:pt>
                      <c:pt idx="1278">
                        <c:v>0.50444444444444514</c:v>
                      </c:pt>
                      <c:pt idx="1279">
                        <c:v>0.50499999999999901</c:v>
                      </c:pt>
                      <c:pt idx="1280">
                        <c:v>0.50527777777777771</c:v>
                      </c:pt>
                      <c:pt idx="1281">
                        <c:v>0.50583333333333336</c:v>
                      </c:pt>
                      <c:pt idx="1282">
                        <c:v>0.506388888888889</c:v>
                      </c:pt>
                      <c:pt idx="1283">
                        <c:v>0.50666666666666593</c:v>
                      </c:pt>
                      <c:pt idx="1284">
                        <c:v>0.50694444444444464</c:v>
                      </c:pt>
                      <c:pt idx="1285">
                        <c:v>0.50750000000000028</c:v>
                      </c:pt>
                      <c:pt idx="1286">
                        <c:v>0.50805555555555593</c:v>
                      </c:pt>
                      <c:pt idx="1287">
                        <c:v>0.50833333333333286</c:v>
                      </c:pt>
                      <c:pt idx="1288">
                        <c:v>0.5088888888888885</c:v>
                      </c:pt>
                      <c:pt idx="1289">
                        <c:v>0.50916666666666721</c:v>
                      </c:pt>
                      <c:pt idx="1290">
                        <c:v>0.50972222222222285</c:v>
                      </c:pt>
                      <c:pt idx="1291">
                        <c:v>0.51027777777777672</c:v>
                      </c:pt>
                      <c:pt idx="1292">
                        <c:v>0.51055555555555543</c:v>
                      </c:pt>
                      <c:pt idx="1293">
                        <c:v>0.51111111111111107</c:v>
                      </c:pt>
                      <c:pt idx="1294">
                        <c:v>0.51166666666666671</c:v>
                      </c:pt>
                      <c:pt idx="1295">
                        <c:v>0.51194444444444365</c:v>
                      </c:pt>
                      <c:pt idx="1296">
                        <c:v>0.51222222222222236</c:v>
                      </c:pt>
                      <c:pt idx="1297">
                        <c:v>0.51249999999999929</c:v>
                      </c:pt>
                      <c:pt idx="1298">
                        <c:v>0.51305555555555493</c:v>
                      </c:pt>
                      <c:pt idx="1299">
                        <c:v>0.51333333333333364</c:v>
                      </c:pt>
                      <c:pt idx="1300">
                        <c:v>0.51388888888888928</c:v>
                      </c:pt>
                      <c:pt idx="1301">
                        <c:v>0.51416666666666622</c:v>
                      </c:pt>
                      <c:pt idx="1302">
                        <c:v>0.51472222222222186</c:v>
                      </c:pt>
                      <c:pt idx="1303">
                        <c:v>0.5152777777777775</c:v>
                      </c:pt>
                      <c:pt idx="1304">
                        <c:v>0.51555555555555621</c:v>
                      </c:pt>
                      <c:pt idx="1305">
                        <c:v>0.51583333333333314</c:v>
                      </c:pt>
                      <c:pt idx="1306">
                        <c:v>0.51638888888888879</c:v>
                      </c:pt>
                      <c:pt idx="1307">
                        <c:v>0.51666666666666572</c:v>
                      </c:pt>
                      <c:pt idx="1308">
                        <c:v>0.51694444444444443</c:v>
                      </c:pt>
                      <c:pt idx="1309">
                        <c:v>0.51750000000000007</c:v>
                      </c:pt>
                      <c:pt idx="1310">
                        <c:v>0.51805555555555571</c:v>
                      </c:pt>
                      <c:pt idx="1311">
                        <c:v>0.51833333333333265</c:v>
                      </c:pt>
                      <c:pt idx="1312">
                        <c:v>0.51888888888888829</c:v>
                      </c:pt>
                      <c:pt idx="1313">
                        <c:v>0.519166666666667</c:v>
                      </c:pt>
                      <c:pt idx="1314">
                        <c:v>0.51972222222222264</c:v>
                      </c:pt>
                      <c:pt idx="1315">
                        <c:v>0.52027777777777828</c:v>
                      </c:pt>
                      <c:pt idx="1316">
                        <c:v>0.52083333333333393</c:v>
                      </c:pt>
                      <c:pt idx="1317">
                        <c:v>0.52138888888888957</c:v>
                      </c:pt>
                      <c:pt idx="1318">
                        <c:v>0.5216666666666665</c:v>
                      </c:pt>
                      <c:pt idx="1319">
                        <c:v>0.52222222222222214</c:v>
                      </c:pt>
                      <c:pt idx="1320">
                        <c:v>0.52249999999999908</c:v>
                      </c:pt>
                      <c:pt idx="1321">
                        <c:v>0.52305555555555472</c:v>
                      </c:pt>
                      <c:pt idx="1322">
                        <c:v>0.52361111111111036</c:v>
                      </c:pt>
                      <c:pt idx="1323">
                        <c:v>0.52388888888888907</c:v>
                      </c:pt>
                      <c:pt idx="1324">
                        <c:v>0.524166666666666</c:v>
                      </c:pt>
                      <c:pt idx="1325">
                        <c:v>0.52444444444444471</c:v>
                      </c:pt>
                      <c:pt idx="1326">
                        <c:v>0.52472222222222165</c:v>
                      </c:pt>
                      <c:pt idx="1327">
                        <c:v>0.52500000000000036</c:v>
                      </c:pt>
                      <c:pt idx="1328">
                        <c:v>0.52527777777777729</c:v>
                      </c:pt>
                      <c:pt idx="1329">
                        <c:v>0.525555555555556</c:v>
                      </c:pt>
                      <c:pt idx="1330">
                        <c:v>0.52583333333333293</c:v>
                      </c:pt>
                      <c:pt idx="1331">
                        <c:v>0.52611111111111164</c:v>
                      </c:pt>
                      <c:pt idx="1332">
                        <c:v>0.52666666666666728</c:v>
                      </c:pt>
                      <c:pt idx="1333">
                        <c:v>0.52694444444444422</c:v>
                      </c:pt>
                      <c:pt idx="1334">
                        <c:v>0.52722222222222115</c:v>
                      </c:pt>
                      <c:pt idx="1335">
                        <c:v>0.52777777777777679</c:v>
                      </c:pt>
                      <c:pt idx="1336">
                        <c:v>0.5280555555555555</c:v>
                      </c:pt>
                      <c:pt idx="1337">
                        <c:v>0.52861111111111114</c:v>
                      </c:pt>
                      <c:pt idx="1338">
                        <c:v>0.52888888888888808</c:v>
                      </c:pt>
                      <c:pt idx="1339">
                        <c:v>0.52944444444444372</c:v>
                      </c:pt>
                      <c:pt idx="1340">
                        <c:v>0.52972222222222243</c:v>
                      </c:pt>
                      <c:pt idx="1341">
                        <c:v>0.53027777777777807</c:v>
                      </c:pt>
                      <c:pt idx="1342">
                        <c:v>0.53083333333333371</c:v>
                      </c:pt>
                      <c:pt idx="1343">
                        <c:v>0.53138888888888935</c:v>
                      </c:pt>
                      <c:pt idx="1344">
                        <c:v>0.53166666666666629</c:v>
                      </c:pt>
                      <c:pt idx="1345">
                        <c:v>0.53222222222222193</c:v>
                      </c:pt>
                      <c:pt idx="1346">
                        <c:v>0.53250000000000064</c:v>
                      </c:pt>
                      <c:pt idx="1347">
                        <c:v>0.53305555555555451</c:v>
                      </c:pt>
                      <c:pt idx="1348">
                        <c:v>0.53361111111111015</c:v>
                      </c:pt>
                      <c:pt idx="1349">
                        <c:v>0.53416666666666579</c:v>
                      </c:pt>
                      <c:pt idx="1350">
                        <c:v>0.5344444444444445</c:v>
                      </c:pt>
                      <c:pt idx="1351">
                        <c:v>0.53472222222222143</c:v>
                      </c:pt>
                      <c:pt idx="1352">
                        <c:v>0.53500000000000014</c:v>
                      </c:pt>
                      <c:pt idx="1353">
                        <c:v>0.53527777777777708</c:v>
                      </c:pt>
                      <c:pt idx="1354">
                        <c:v>0.53555555555555578</c:v>
                      </c:pt>
                      <c:pt idx="1355">
                        <c:v>0.53611111111111143</c:v>
                      </c:pt>
                      <c:pt idx="1356">
                        <c:v>0.53638888888888836</c:v>
                      </c:pt>
                      <c:pt idx="1357">
                        <c:v>0.53666666666666707</c:v>
                      </c:pt>
                      <c:pt idx="1358">
                        <c:v>0.536944444444444</c:v>
                      </c:pt>
                      <c:pt idx="1359">
                        <c:v>0.53749999999999964</c:v>
                      </c:pt>
                      <c:pt idx="1360">
                        <c:v>0.53777777777777835</c:v>
                      </c:pt>
                      <c:pt idx="1361">
                        <c:v>0.53805555555555529</c:v>
                      </c:pt>
                      <c:pt idx="1362">
                        <c:v>0.53861111111111093</c:v>
                      </c:pt>
                      <c:pt idx="1363">
                        <c:v>0.53888888888888786</c:v>
                      </c:pt>
                      <c:pt idx="1364">
                        <c:v>0.5394444444444435</c:v>
                      </c:pt>
                      <c:pt idx="1365">
                        <c:v>0.53972222222222221</c:v>
                      </c:pt>
                      <c:pt idx="1366">
                        <c:v>0.54027777777777786</c:v>
                      </c:pt>
                      <c:pt idx="1367">
                        <c:v>0.54055555555555479</c:v>
                      </c:pt>
                      <c:pt idx="1368">
                        <c:v>0.5408333333333335</c:v>
                      </c:pt>
                      <c:pt idx="1369">
                        <c:v>0.54138888888888914</c:v>
                      </c:pt>
                      <c:pt idx="1370">
                        <c:v>0.54194444444444478</c:v>
                      </c:pt>
                      <c:pt idx="1371">
                        <c:v>0.54250000000000043</c:v>
                      </c:pt>
                      <c:pt idx="1372">
                        <c:v>0.54277777777777736</c:v>
                      </c:pt>
                      <c:pt idx="1373">
                        <c:v>0.54305555555555607</c:v>
                      </c:pt>
                      <c:pt idx="1374">
                        <c:v>0.54361111111111171</c:v>
                      </c:pt>
                      <c:pt idx="1375">
                        <c:v>0.54388888888888864</c:v>
                      </c:pt>
                      <c:pt idx="1376">
                        <c:v>0.54444444444444429</c:v>
                      </c:pt>
                      <c:pt idx="1377">
                        <c:v>0.54499999999999993</c:v>
                      </c:pt>
                      <c:pt idx="1378">
                        <c:v>0.54527777777777686</c:v>
                      </c:pt>
                      <c:pt idx="1379">
                        <c:v>0.54555555555555557</c:v>
                      </c:pt>
                      <c:pt idx="1380">
                        <c:v>0.54611111111111121</c:v>
                      </c:pt>
                      <c:pt idx="1381">
                        <c:v>0.54638888888888815</c:v>
                      </c:pt>
                      <c:pt idx="1382">
                        <c:v>0.54694444444444379</c:v>
                      </c:pt>
                      <c:pt idx="1383">
                        <c:v>0.5472222222222225</c:v>
                      </c:pt>
                      <c:pt idx="1384">
                        <c:v>0.54777777777777814</c:v>
                      </c:pt>
                      <c:pt idx="1385">
                        <c:v>0.54833333333333378</c:v>
                      </c:pt>
                      <c:pt idx="1386">
                        <c:v>0.54861111111111072</c:v>
                      </c:pt>
                      <c:pt idx="1387">
                        <c:v>0.54888888888888943</c:v>
                      </c:pt>
                      <c:pt idx="1388">
                        <c:v>0.54944444444444507</c:v>
                      </c:pt>
                      <c:pt idx="1389">
                        <c:v>0.549722222222222</c:v>
                      </c:pt>
                      <c:pt idx="1390">
                        <c:v>0.55000000000000071</c:v>
                      </c:pt>
                      <c:pt idx="1391">
                        <c:v>0.55027777777777764</c:v>
                      </c:pt>
                      <c:pt idx="1392">
                        <c:v>0.55083333333333329</c:v>
                      </c:pt>
                      <c:pt idx="1393">
                        <c:v>0.55111111111111022</c:v>
                      </c:pt>
                      <c:pt idx="1394">
                        <c:v>0.55138888888888893</c:v>
                      </c:pt>
                      <c:pt idx="1395">
                        <c:v>0.55166666666666586</c:v>
                      </c:pt>
                      <c:pt idx="1396">
                        <c:v>0.5522222222222215</c:v>
                      </c:pt>
                      <c:pt idx="1397">
                        <c:v>0.55277777777777715</c:v>
                      </c:pt>
                      <c:pt idx="1398">
                        <c:v>0.55305555555555586</c:v>
                      </c:pt>
                      <c:pt idx="1399">
                        <c:v>0.5536111111111115</c:v>
                      </c:pt>
                      <c:pt idx="1400">
                        <c:v>0.55416666666666714</c:v>
                      </c:pt>
                      <c:pt idx="1401">
                        <c:v>0.55444444444444407</c:v>
                      </c:pt>
                      <c:pt idx="1402">
                        <c:v>0.55472222222222278</c:v>
                      </c:pt>
                      <c:pt idx="1403">
                        <c:v>0.55527777777777843</c:v>
                      </c:pt>
                      <c:pt idx="1404">
                        <c:v>0.55583333333333229</c:v>
                      </c:pt>
                      <c:pt idx="1405">
                        <c:v>0.55638888888888793</c:v>
                      </c:pt>
                      <c:pt idx="1406">
                        <c:v>0.55694444444444358</c:v>
                      </c:pt>
                      <c:pt idx="1407">
                        <c:v>0.55722222222222229</c:v>
                      </c:pt>
                      <c:pt idx="1408">
                        <c:v>0.55777777777777793</c:v>
                      </c:pt>
                      <c:pt idx="1409">
                        <c:v>0.55833333333333357</c:v>
                      </c:pt>
                      <c:pt idx="1410">
                        <c:v>0.5586111111111105</c:v>
                      </c:pt>
                      <c:pt idx="1411">
                        <c:v>0.55916666666666615</c:v>
                      </c:pt>
                      <c:pt idx="1412">
                        <c:v>0.55972222222222179</c:v>
                      </c:pt>
                      <c:pt idx="1413">
                        <c:v>0.5600000000000005</c:v>
                      </c:pt>
                      <c:pt idx="1414">
                        <c:v>0.56055555555555614</c:v>
                      </c:pt>
                      <c:pt idx="1415">
                        <c:v>0.56083333333333307</c:v>
                      </c:pt>
                      <c:pt idx="1416">
                        <c:v>0.56138888888888872</c:v>
                      </c:pt>
                      <c:pt idx="1417">
                        <c:v>0.56166666666666565</c:v>
                      </c:pt>
                      <c:pt idx="1418">
                        <c:v>0.56222222222222129</c:v>
                      </c:pt>
                      <c:pt idx="1419">
                        <c:v>0.56277777777777693</c:v>
                      </c:pt>
                      <c:pt idx="1420">
                        <c:v>0.56305555555555564</c:v>
                      </c:pt>
                      <c:pt idx="1421">
                        <c:v>0.56361111111111128</c:v>
                      </c:pt>
                      <c:pt idx="1422">
                        <c:v>0.56416666666666693</c:v>
                      </c:pt>
                      <c:pt idx="1423">
                        <c:v>0.56444444444444386</c:v>
                      </c:pt>
                      <c:pt idx="1424">
                        <c:v>0.5649999999999995</c:v>
                      </c:pt>
                      <c:pt idx="1425">
                        <c:v>0.56527777777777821</c:v>
                      </c:pt>
                      <c:pt idx="1426">
                        <c:v>0.56555555555555515</c:v>
                      </c:pt>
                      <c:pt idx="1427">
                        <c:v>0.56583333333333385</c:v>
                      </c:pt>
                      <c:pt idx="1428">
                        <c:v>0.5663888888888895</c:v>
                      </c:pt>
                      <c:pt idx="1429">
                        <c:v>0.56694444444444514</c:v>
                      </c:pt>
                      <c:pt idx="1430">
                        <c:v>0.56722222222222207</c:v>
                      </c:pt>
                      <c:pt idx="1431">
                        <c:v>0.56777777777777771</c:v>
                      </c:pt>
                      <c:pt idx="1432">
                        <c:v>0.56805555555555465</c:v>
                      </c:pt>
                      <c:pt idx="1433">
                        <c:v>0.56833333333333336</c:v>
                      </c:pt>
                      <c:pt idx="1434">
                        <c:v>0.56861111111111029</c:v>
                      </c:pt>
                      <c:pt idx="1435">
                        <c:v>0.56916666666666593</c:v>
                      </c:pt>
                      <c:pt idx="1436">
                        <c:v>0.56972222222222157</c:v>
                      </c:pt>
                      <c:pt idx="1437">
                        <c:v>0.57000000000000028</c:v>
                      </c:pt>
                      <c:pt idx="1438">
                        <c:v>0.57055555555555593</c:v>
                      </c:pt>
                      <c:pt idx="1439">
                        <c:v>0.57083333333333286</c:v>
                      </c:pt>
                      <c:pt idx="1440">
                        <c:v>0.5713888888888885</c:v>
                      </c:pt>
                      <c:pt idx="1441">
                        <c:v>0.57194444444444414</c:v>
                      </c:pt>
                      <c:pt idx="1442">
                        <c:v>0.57222222222222285</c:v>
                      </c:pt>
                      <c:pt idx="1443">
                        <c:v>0.57249999999999979</c:v>
                      </c:pt>
                      <c:pt idx="1444">
                        <c:v>0.57305555555555543</c:v>
                      </c:pt>
                      <c:pt idx="1445">
                        <c:v>0.57361111111111107</c:v>
                      </c:pt>
                      <c:pt idx="1446">
                        <c:v>0.573888888888888</c:v>
                      </c:pt>
                      <c:pt idx="1447">
                        <c:v>0.57416666666666671</c:v>
                      </c:pt>
                      <c:pt idx="1448">
                        <c:v>0.57472222222222236</c:v>
                      </c:pt>
                      <c:pt idx="1449">
                        <c:v>0.57499999999999929</c:v>
                      </c:pt>
                      <c:pt idx="1450">
                        <c:v>0.57555555555555493</c:v>
                      </c:pt>
                      <c:pt idx="1451">
                        <c:v>0.57611111111111057</c:v>
                      </c:pt>
                      <c:pt idx="1452">
                        <c:v>0.57638888888888928</c:v>
                      </c:pt>
                      <c:pt idx="1453">
                        <c:v>0.57666666666666622</c:v>
                      </c:pt>
                      <c:pt idx="1454">
                        <c:v>0.57694444444444493</c:v>
                      </c:pt>
                      <c:pt idx="1455">
                        <c:v>0.57750000000000057</c:v>
                      </c:pt>
                      <c:pt idx="1456">
                        <c:v>0.57805555555555621</c:v>
                      </c:pt>
                      <c:pt idx="1457">
                        <c:v>0.57861111111111008</c:v>
                      </c:pt>
                      <c:pt idx="1458">
                        <c:v>0.57888888888888879</c:v>
                      </c:pt>
                      <c:pt idx="1459">
                        <c:v>0.57944444444444443</c:v>
                      </c:pt>
                      <c:pt idx="1460">
                        <c:v>0.57972222222222136</c:v>
                      </c:pt>
                      <c:pt idx="1461">
                        <c:v>0.58000000000000007</c:v>
                      </c:pt>
                      <c:pt idx="1462">
                        <c:v>0.580277777777777</c:v>
                      </c:pt>
                      <c:pt idx="1463">
                        <c:v>0.58055555555555571</c:v>
                      </c:pt>
                      <c:pt idx="1464">
                        <c:v>0.58083333333333265</c:v>
                      </c:pt>
                      <c:pt idx="1465">
                        <c:v>0.58138888888888829</c:v>
                      </c:pt>
                      <c:pt idx="1466">
                        <c:v>0.581666666666667</c:v>
                      </c:pt>
                      <c:pt idx="1467">
                        <c:v>0.58194444444444393</c:v>
                      </c:pt>
                      <c:pt idx="1468">
                        <c:v>0.58249999999999957</c:v>
                      </c:pt>
                      <c:pt idx="1469">
                        <c:v>0.58277777777777828</c:v>
                      </c:pt>
                      <c:pt idx="1470">
                        <c:v>0.58333333333333393</c:v>
                      </c:pt>
                      <c:pt idx="1471">
                        <c:v>0.58388888888888957</c:v>
                      </c:pt>
                      <c:pt idx="1472">
                        <c:v>0.5841666666666665</c:v>
                      </c:pt>
                      <c:pt idx="1473">
                        <c:v>0.58444444444444343</c:v>
                      </c:pt>
                      <c:pt idx="1474">
                        <c:v>0.58499999999999908</c:v>
                      </c:pt>
                      <c:pt idx="1475">
                        <c:v>0.58555555555555472</c:v>
                      </c:pt>
                      <c:pt idx="1476">
                        <c:v>0.58583333333333343</c:v>
                      </c:pt>
                      <c:pt idx="1477">
                        <c:v>0.58638888888888907</c:v>
                      </c:pt>
                      <c:pt idx="1478">
                        <c:v>0.586666666666666</c:v>
                      </c:pt>
                      <c:pt idx="1479">
                        <c:v>0.58694444444444471</c:v>
                      </c:pt>
                      <c:pt idx="1480">
                        <c:v>0.58750000000000036</c:v>
                      </c:pt>
                      <c:pt idx="1481">
                        <c:v>0.58777777777777729</c:v>
                      </c:pt>
                      <c:pt idx="1482">
                        <c:v>0.58833333333333293</c:v>
                      </c:pt>
                      <c:pt idx="1483">
                        <c:v>0.58861111111111164</c:v>
                      </c:pt>
                      <c:pt idx="1484">
                        <c:v>0.58916666666666728</c:v>
                      </c:pt>
                      <c:pt idx="1485">
                        <c:v>0.58944444444444422</c:v>
                      </c:pt>
                      <c:pt idx="1486">
                        <c:v>0.58972222222222292</c:v>
                      </c:pt>
                      <c:pt idx="1487">
                        <c:v>0.59027777777777679</c:v>
                      </c:pt>
                      <c:pt idx="1488">
                        <c:v>0.5905555555555555</c:v>
                      </c:pt>
                      <c:pt idx="1489">
                        <c:v>0.59083333333333243</c:v>
                      </c:pt>
                      <c:pt idx="1490">
                        <c:v>0.59111111111111114</c:v>
                      </c:pt>
                      <c:pt idx="1491">
                        <c:v>0.59166666666666679</c:v>
                      </c:pt>
                      <c:pt idx="1492">
                        <c:v>0.59194444444444372</c:v>
                      </c:pt>
                      <c:pt idx="1493">
                        <c:v>0.59222222222222243</c:v>
                      </c:pt>
                      <c:pt idx="1494">
                        <c:v>0.59249999999999936</c:v>
                      </c:pt>
                      <c:pt idx="1495">
                        <c:v>0.593055555555555</c:v>
                      </c:pt>
                      <c:pt idx="1496">
                        <c:v>0.59333333333333371</c:v>
                      </c:pt>
                      <c:pt idx="1497">
                        <c:v>0.59361111111111065</c:v>
                      </c:pt>
                      <c:pt idx="1498">
                        <c:v>0.59388888888888935</c:v>
                      </c:pt>
                      <c:pt idx="1499">
                        <c:v>0.594444444444445</c:v>
                      </c:pt>
                      <c:pt idx="1500">
                        <c:v>0.59500000000000064</c:v>
                      </c:pt>
                      <c:pt idx="1501">
                        <c:v>0.59555555555555451</c:v>
                      </c:pt>
                      <c:pt idx="1502">
                        <c:v>0.59583333333333321</c:v>
                      </c:pt>
                      <c:pt idx="1503">
                        <c:v>0.59611111111111015</c:v>
                      </c:pt>
                      <c:pt idx="1504">
                        <c:v>0.59666666666666579</c:v>
                      </c:pt>
                      <c:pt idx="1505">
                        <c:v>0.5969444444444445</c:v>
                      </c:pt>
                      <c:pt idx="1506">
                        <c:v>0.59722222222222143</c:v>
                      </c:pt>
                      <c:pt idx="1507">
                        <c:v>0.59777777777777708</c:v>
                      </c:pt>
                      <c:pt idx="1508">
                        <c:v>0.59833333333333272</c:v>
                      </c:pt>
                      <c:pt idx="1509">
                        <c:v>0.59888888888888836</c:v>
                      </c:pt>
                      <c:pt idx="1510">
                        <c:v>0.59916666666666707</c:v>
                      </c:pt>
                      <c:pt idx="1511">
                        <c:v>0.599444444444444</c:v>
                      </c:pt>
                      <c:pt idx="1512">
                        <c:v>0.59972222222222271</c:v>
                      </c:pt>
                      <c:pt idx="1513">
                        <c:v>0.60027777777777835</c:v>
                      </c:pt>
                      <c:pt idx="1514">
                        <c:v>0.600833333333334</c:v>
                      </c:pt>
                      <c:pt idx="1515">
                        <c:v>0.60111111111111093</c:v>
                      </c:pt>
                      <c:pt idx="1516">
                        <c:v>0.60166666666666657</c:v>
                      </c:pt>
                      <c:pt idx="1517">
                        <c:v>0.60222222222222221</c:v>
                      </c:pt>
                      <c:pt idx="1518">
                        <c:v>0.60249999999999915</c:v>
                      </c:pt>
                      <c:pt idx="1519">
                        <c:v>0.60305555555555479</c:v>
                      </c:pt>
                      <c:pt idx="1520">
                        <c:v>0.6033333333333335</c:v>
                      </c:pt>
                      <c:pt idx="1521">
                        <c:v>0.60388888888888914</c:v>
                      </c:pt>
                      <c:pt idx="1522">
                        <c:v>0.60416666666666607</c:v>
                      </c:pt>
                      <c:pt idx="1523">
                        <c:v>0.60472222222222172</c:v>
                      </c:pt>
                      <c:pt idx="1524">
                        <c:v>0.60527777777777736</c:v>
                      </c:pt>
                      <c:pt idx="1525">
                        <c:v>0.605833333333333</c:v>
                      </c:pt>
                      <c:pt idx="1526">
                        <c:v>0.60611111111111171</c:v>
                      </c:pt>
                      <c:pt idx="1527">
                        <c:v>0.60638888888888864</c:v>
                      </c:pt>
                      <c:pt idx="1528">
                        <c:v>0.60694444444444429</c:v>
                      </c:pt>
                      <c:pt idx="1529">
                        <c:v>0.60722222222222122</c:v>
                      </c:pt>
                      <c:pt idx="1530">
                        <c:v>0.60777777777777686</c:v>
                      </c:pt>
                      <c:pt idx="1531">
                        <c:v>0.60805555555555557</c:v>
                      </c:pt>
                      <c:pt idx="1532">
                        <c:v>0.6083333333333325</c:v>
                      </c:pt>
                      <c:pt idx="1533">
                        <c:v>0.60861111111111121</c:v>
                      </c:pt>
                      <c:pt idx="1534">
                        <c:v>0.60888888888888815</c:v>
                      </c:pt>
                      <c:pt idx="1535">
                        <c:v>0.60916666666666686</c:v>
                      </c:pt>
                      <c:pt idx="1536">
                        <c:v>0.6097222222222225</c:v>
                      </c:pt>
                      <c:pt idx="1537">
                        <c:v>0.60999999999999943</c:v>
                      </c:pt>
                      <c:pt idx="1538">
                        <c:v>0.61027777777777814</c:v>
                      </c:pt>
                      <c:pt idx="1539">
                        <c:v>0.61055555555555507</c:v>
                      </c:pt>
                      <c:pt idx="1540">
                        <c:v>0.61083333333333378</c:v>
                      </c:pt>
                      <c:pt idx="1541">
                        <c:v>0.61111111111111072</c:v>
                      </c:pt>
                      <c:pt idx="1542">
                        <c:v>0.61166666666666636</c:v>
                      </c:pt>
                      <c:pt idx="1543">
                        <c:v>0.61194444444444507</c:v>
                      </c:pt>
                      <c:pt idx="1544">
                        <c:v>0.612222222222222</c:v>
                      </c:pt>
                      <c:pt idx="1545">
                        <c:v>0.61277777777777764</c:v>
                      </c:pt>
                      <c:pt idx="1546">
                        <c:v>0.61305555555555458</c:v>
                      </c:pt>
                      <c:pt idx="1547">
                        <c:v>0.61361111111111022</c:v>
                      </c:pt>
                      <c:pt idx="1548">
                        <c:v>0.61388888888888893</c:v>
                      </c:pt>
                      <c:pt idx="1549">
                        <c:v>0.61444444444444457</c:v>
                      </c:pt>
                      <c:pt idx="1550">
                        <c:v>0.6147222222222215</c:v>
                      </c:pt>
                      <c:pt idx="1551">
                        <c:v>0.61527777777777715</c:v>
                      </c:pt>
                      <c:pt idx="1552">
                        <c:v>0.61555555555555586</c:v>
                      </c:pt>
                      <c:pt idx="1553">
                        <c:v>0.61583333333333279</c:v>
                      </c:pt>
                      <c:pt idx="1554">
                        <c:v>0.6161111111111115</c:v>
                      </c:pt>
                      <c:pt idx="1555">
                        <c:v>0.61638888888888843</c:v>
                      </c:pt>
                      <c:pt idx="1556">
                        <c:v>0.61666666666666714</c:v>
                      </c:pt>
                      <c:pt idx="1557">
                        <c:v>0.61722222222222278</c:v>
                      </c:pt>
                      <c:pt idx="1558">
                        <c:v>0.61749999999999972</c:v>
                      </c:pt>
                      <c:pt idx="1559">
                        <c:v>0.61777777777777843</c:v>
                      </c:pt>
                      <c:pt idx="1560">
                        <c:v>0.61805555555555536</c:v>
                      </c:pt>
                      <c:pt idx="1561">
                        <c:v>0.618611111111111</c:v>
                      </c:pt>
                      <c:pt idx="1562">
                        <c:v>0.61916666666666664</c:v>
                      </c:pt>
                      <c:pt idx="1563">
                        <c:v>0.61944444444444358</c:v>
                      </c:pt>
                      <c:pt idx="1564">
                        <c:v>0.61972222222222229</c:v>
                      </c:pt>
                      <c:pt idx="1565">
                        <c:v>0.62027777777777793</c:v>
                      </c:pt>
                      <c:pt idx="1566">
                        <c:v>0.62083333333333357</c:v>
                      </c:pt>
                      <c:pt idx="1567">
                        <c:v>0.62138888888888921</c:v>
                      </c:pt>
                      <c:pt idx="1568">
                        <c:v>0.62194444444444485</c:v>
                      </c:pt>
                      <c:pt idx="1569">
                        <c:v>0.62222222222222179</c:v>
                      </c:pt>
                      <c:pt idx="1570">
                        <c:v>0.62277777777777743</c:v>
                      </c:pt>
                      <c:pt idx="1571">
                        <c:v>0.62333333333333307</c:v>
                      </c:pt>
                      <c:pt idx="1572">
                        <c:v>0.62361111111111178</c:v>
                      </c:pt>
                      <c:pt idx="1573">
                        <c:v>0.62388888888888872</c:v>
                      </c:pt>
                      <c:pt idx="1574">
                        <c:v>0.62444444444444436</c:v>
                      </c:pt>
                      <c:pt idx="1575">
                        <c:v>0.62472222222222129</c:v>
                      </c:pt>
                      <c:pt idx="1576">
                        <c:v>0.62527777777777693</c:v>
                      </c:pt>
                      <c:pt idx="1577">
                        <c:v>0.62555555555555564</c:v>
                      </c:pt>
                      <c:pt idx="1578">
                        <c:v>0.62583333333333258</c:v>
                      </c:pt>
                      <c:pt idx="1579">
                        <c:v>0.62611111111111128</c:v>
                      </c:pt>
                      <c:pt idx="1580">
                        <c:v>0.62666666666666693</c:v>
                      </c:pt>
                      <c:pt idx="1581">
                        <c:v>0.62694444444444386</c:v>
                      </c:pt>
                      <c:pt idx="1582">
                        <c:v>0.62722222222222257</c:v>
                      </c:pt>
                      <c:pt idx="1583">
                        <c:v>0.62777777777777821</c:v>
                      </c:pt>
                      <c:pt idx="1584">
                        <c:v>0.62833333333333385</c:v>
                      </c:pt>
                      <c:pt idx="1585">
                        <c:v>0.6288888888888895</c:v>
                      </c:pt>
                      <c:pt idx="1586">
                        <c:v>0.62944444444444514</c:v>
                      </c:pt>
                      <c:pt idx="1587">
                        <c:v>0.62972222222222207</c:v>
                      </c:pt>
                      <c:pt idx="1588">
                        <c:v>0.62999999999999901</c:v>
                      </c:pt>
                      <c:pt idx="1589">
                        <c:v>0.63055555555555465</c:v>
                      </c:pt>
                      <c:pt idx="1590">
                        <c:v>0.63111111111111029</c:v>
                      </c:pt>
                      <c:pt idx="1591">
                        <c:v>0.63166666666666593</c:v>
                      </c:pt>
                      <c:pt idx="1592">
                        <c:v>0.63222222222222157</c:v>
                      </c:pt>
                      <c:pt idx="1593">
                        <c:v>0.63277777777777722</c:v>
                      </c:pt>
                      <c:pt idx="1594">
                        <c:v>0.63305555555555593</c:v>
                      </c:pt>
                      <c:pt idx="1595">
                        <c:v>0.63361111111111157</c:v>
                      </c:pt>
                      <c:pt idx="1596">
                        <c:v>0.63416666666666721</c:v>
                      </c:pt>
                      <c:pt idx="1597">
                        <c:v>0.63444444444444414</c:v>
                      </c:pt>
                      <c:pt idx="1598">
                        <c:v>0.63499999999999979</c:v>
                      </c:pt>
                      <c:pt idx="1599">
                        <c:v>0.63555555555555543</c:v>
                      </c:pt>
                      <c:pt idx="1600">
                        <c:v>0.63611111111111107</c:v>
                      </c:pt>
                      <c:pt idx="1601">
                        <c:v>0.636388888888888</c:v>
                      </c:pt>
                      <c:pt idx="1602">
                        <c:v>0.63694444444444365</c:v>
                      </c:pt>
                      <c:pt idx="1603">
                        <c:v>0.63722222222222236</c:v>
                      </c:pt>
                      <c:pt idx="1604">
                        <c:v>0.637777777777778</c:v>
                      </c:pt>
                      <c:pt idx="1605">
                        <c:v>0.63833333333333364</c:v>
                      </c:pt>
                      <c:pt idx="1606">
                        <c:v>0.63861111111111057</c:v>
                      </c:pt>
                      <c:pt idx="1607">
                        <c:v>0.63916666666666622</c:v>
                      </c:pt>
                      <c:pt idx="1608">
                        <c:v>0.63944444444444493</c:v>
                      </c:pt>
                      <c:pt idx="1609">
                        <c:v>0.63972222222222186</c:v>
                      </c:pt>
                      <c:pt idx="1610">
                        <c:v>0.6402777777777775</c:v>
                      </c:pt>
                      <c:pt idx="1611">
                        <c:v>0.64055555555555621</c:v>
                      </c:pt>
                      <c:pt idx="1612">
                        <c:v>0.64138888888888879</c:v>
                      </c:pt>
                      <c:pt idx="1613">
                        <c:v>0.64166666666666572</c:v>
                      </c:pt>
                      <c:pt idx="1614">
                        <c:v>0.64222222222222136</c:v>
                      </c:pt>
                      <c:pt idx="1615">
                        <c:v>0.64250000000000007</c:v>
                      </c:pt>
                      <c:pt idx="1616">
                        <c:v>0.64305555555555571</c:v>
                      </c:pt>
                      <c:pt idx="1617">
                        <c:v>0.64361111111111136</c:v>
                      </c:pt>
                      <c:pt idx="1618">
                        <c:v>0.64388888888888829</c:v>
                      </c:pt>
                      <c:pt idx="1619">
                        <c:v>0.64444444444444393</c:v>
                      </c:pt>
                      <c:pt idx="1620">
                        <c:v>0.64499999999999957</c:v>
                      </c:pt>
                      <c:pt idx="1621">
                        <c:v>0.64527777777777828</c:v>
                      </c:pt>
                      <c:pt idx="1622">
                        <c:v>0.64583333333333393</c:v>
                      </c:pt>
                      <c:pt idx="1623">
                        <c:v>0.64638888888888957</c:v>
                      </c:pt>
                      <c:pt idx="1624">
                        <c:v>0.6466666666666665</c:v>
                      </c:pt>
                      <c:pt idx="1625">
                        <c:v>0.64694444444444343</c:v>
                      </c:pt>
                      <c:pt idx="1626">
                        <c:v>0.64722222222222214</c:v>
                      </c:pt>
                      <c:pt idx="1627">
                        <c:v>0.64749999999999908</c:v>
                      </c:pt>
                      <c:pt idx="1628">
                        <c:v>0.64805555555555472</c:v>
                      </c:pt>
                      <c:pt idx="1629">
                        <c:v>0.64833333333333343</c:v>
                      </c:pt>
                      <c:pt idx="1630">
                        <c:v>0.64888888888888907</c:v>
                      </c:pt>
                      <c:pt idx="1631">
                        <c:v>0.649166666666666</c:v>
                      </c:pt>
                      <c:pt idx="1632">
                        <c:v>0.64972222222222165</c:v>
                      </c:pt>
                      <c:pt idx="1633">
                        <c:v>0.65000000000000036</c:v>
                      </c:pt>
                      <c:pt idx="1634">
                        <c:v>0.65027777777777729</c:v>
                      </c:pt>
                      <c:pt idx="1635">
                        <c:v>0.650555555555556</c:v>
                      </c:pt>
                      <c:pt idx="1636">
                        <c:v>0.65111111111111164</c:v>
                      </c:pt>
                      <c:pt idx="1637">
                        <c:v>0.65166666666666728</c:v>
                      </c:pt>
                      <c:pt idx="1638">
                        <c:v>0.65194444444444422</c:v>
                      </c:pt>
                      <c:pt idx="1639">
                        <c:v>0.65249999999999986</c:v>
                      </c:pt>
                      <c:pt idx="1640">
                        <c:v>0.65277777777777679</c:v>
                      </c:pt>
                      <c:pt idx="1641">
                        <c:v>0.6530555555555555</c:v>
                      </c:pt>
                      <c:pt idx="1642">
                        <c:v>0.65333333333333243</c:v>
                      </c:pt>
                      <c:pt idx="1643">
                        <c:v>0.65388888888888808</c:v>
                      </c:pt>
                      <c:pt idx="1644">
                        <c:v>0.65444444444444372</c:v>
                      </c:pt>
                      <c:pt idx="1645">
                        <c:v>0.65499999999999936</c:v>
                      </c:pt>
                      <c:pt idx="1646">
                        <c:v>0.65527777777777807</c:v>
                      </c:pt>
                      <c:pt idx="1647">
                        <c:v>0.65583333333333371</c:v>
                      </c:pt>
                      <c:pt idx="1648">
                        <c:v>0.65638888888888935</c:v>
                      </c:pt>
                      <c:pt idx="1649">
                        <c:v>0.65666666666666629</c:v>
                      </c:pt>
                      <c:pt idx="1650">
                        <c:v>0.656944444444445</c:v>
                      </c:pt>
                      <c:pt idx="1651">
                        <c:v>0.65722222222222193</c:v>
                      </c:pt>
                      <c:pt idx="1652">
                        <c:v>0.65750000000000064</c:v>
                      </c:pt>
                      <c:pt idx="1653">
                        <c:v>0.65777777777777757</c:v>
                      </c:pt>
                      <c:pt idx="1654">
                        <c:v>0.65861111111111015</c:v>
                      </c:pt>
                      <c:pt idx="1655">
                        <c:v>0.65888888888888886</c:v>
                      </c:pt>
                      <c:pt idx="1656">
                        <c:v>0.6594444444444445</c:v>
                      </c:pt>
                      <c:pt idx="1657">
                        <c:v>0.66000000000000014</c:v>
                      </c:pt>
                      <c:pt idx="1658">
                        <c:v>0.66027777777777708</c:v>
                      </c:pt>
                      <c:pt idx="1659">
                        <c:v>0.66083333333333272</c:v>
                      </c:pt>
                      <c:pt idx="1660">
                        <c:v>0.66138888888888836</c:v>
                      </c:pt>
                      <c:pt idx="1661">
                        <c:v>0.66166666666666707</c:v>
                      </c:pt>
                      <c:pt idx="1662">
                        <c:v>0.66222222222222271</c:v>
                      </c:pt>
                      <c:pt idx="1663">
                        <c:v>0.66277777777777835</c:v>
                      </c:pt>
                      <c:pt idx="1664">
                        <c:v>0.663333333333334</c:v>
                      </c:pt>
                      <c:pt idx="1665">
                        <c:v>0.66361111111111093</c:v>
                      </c:pt>
                      <c:pt idx="1666">
                        <c:v>0.66416666666666657</c:v>
                      </c:pt>
                      <c:pt idx="1667">
                        <c:v>0.66472222222222221</c:v>
                      </c:pt>
                      <c:pt idx="1668">
                        <c:v>0.66499999999999915</c:v>
                      </c:pt>
                      <c:pt idx="1669">
                        <c:v>0.66527777777777786</c:v>
                      </c:pt>
                      <c:pt idx="1670">
                        <c:v>0.6658333333333335</c:v>
                      </c:pt>
                      <c:pt idx="1671">
                        <c:v>0.66611111111111043</c:v>
                      </c:pt>
                      <c:pt idx="1672">
                        <c:v>0.66666666666666607</c:v>
                      </c:pt>
                      <c:pt idx="1673">
                        <c:v>0.66694444444444478</c:v>
                      </c:pt>
                      <c:pt idx="1674">
                        <c:v>0.66722222222222172</c:v>
                      </c:pt>
                      <c:pt idx="1675">
                        <c:v>0.66750000000000043</c:v>
                      </c:pt>
                      <c:pt idx="1676">
                        <c:v>0.66777777777777736</c:v>
                      </c:pt>
                      <c:pt idx="1677">
                        <c:v>0.668333333333333</c:v>
                      </c:pt>
                      <c:pt idx="1678">
                        <c:v>0.66861111111111171</c:v>
                      </c:pt>
                      <c:pt idx="1679">
                        <c:v>0.66888888888888864</c:v>
                      </c:pt>
                      <c:pt idx="1680">
                        <c:v>0.66944444444444429</c:v>
                      </c:pt>
                      <c:pt idx="1681">
                        <c:v>0.66972222222222122</c:v>
                      </c:pt>
                      <c:pt idx="1682">
                        <c:v>0.66999999999999993</c:v>
                      </c:pt>
                      <c:pt idx="1683">
                        <c:v>0.67027777777777686</c:v>
                      </c:pt>
                      <c:pt idx="1684">
                        <c:v>0.6708333333333325</c:v>
                      </c:pt>
                      <c:pt idx="1685">
                        <c:v>0.67111111111111121</c:v>
                      </c:pt>
                      <c:pt idx="1686">
                        <c:v>0.67138888888888815</c:v>
                      </c:pt>
                      <c:pt idx="1687">
                        <c:v>0.67166666666666686</c:v>
                      </c:pt>
                      <c:pt idx="1688">
                        <c:v>0.67194444444444379</c:v>
                      </c:pt>
                      <c:pt idx="1689">
                        <c:v>0.67249999999999943</c:v>
                      </c:pt>
                      <c:pt idx="1690">
                        <c:v>0.67277777777777814</c:v>
                      </c:pt>
                      <c:pt idx="1691">
                        <c:v>0.67333333333333378</c:v>
                      </c:pt>
                      <c:pt idx="1692">
                        <c:v>0.67361111111111072</c:v>
                      </c:pt>
                      <c:pt idx="1693">
                        <c:v>0.67416666666666636</c:v>
                      </c:pt>
                      <c:pt idx="1694">
                        <c:v>0.674722222222222</c:v>
                      </c:pt>
                      <c:pt idx="1695">
                        <c:v>0.67500000000000071</c:v>
                      </c:pt>
                      <c:pt idx="1696">
                        <c:v>0.67527777777777764</c:v>
                      </c:pt>
                      <c:pt idx="1697">
                        <c:v>0.67583333333333329</c:v>
                      </c:pt>
                      <c:pt idx="1698">
                        <c:v>0.67611111111111022</c:v>
                      </c:pt>
                      <c:pt idx="1699">
                        <c:v>0.67638888888888893</c:v>
                      </c:pt>
                      <c:pt idx="1700">
                        <c:v>0.67666666666666586</c:v>
                      </c:pt>
                      <c:pt idx="1701">
                        <c:v>0.67694444444444457</c:v>
                      </c:pt>
                      <c:pt idx="1702">
                        <c:v>0.67750000000000021</c:v>
                      </c:pt>
                      <c:pt idx="1703">
                        <c:v>0.67777777777777715</c:v>
                      </c:pt>
                      <c:pt idx="1704">
                        <c:v>0.6786111111111115</c:v>
                      </c:pt>
                      <c:pt idx="1705">
                        <c:v>0.67888888888888843</c:v>
                      </c:pt>
                      <c:pt idx="1706">
                        <c:v>0.67916666666666714</c:v>
                      </c:pt>
                      <c:pt idx="1707">
                        <c:v>0.67972222222222278</c:v>
                      </c:pt>
                      <c:pt idx="1708">
                        <c:v>0.67999999999999972</c:v>
                      </c:pt>
                      <c:pt idx="1709">
                        <c:v>0.68027777777777843</c:v>
                      </c:pt>
                      <c:pt idx="1710">
                        <c:v>0.68083333333333229</c:v>
                      </c:pt>
                      <c:pt idx="1711">
                        <c:v>0.681111111111111</c:v>
                      </c:pt>
                      <c:pt idx="1712">
                        <c:v>0.68138888888888793</c:v>
                      </c:pt>
                      <c:pt idx="1713">
                        <c:v>0.68194444444444358</c:v>
                      </c:pt>
                      <c:pt idx="1714">
                        <c:v>0.68277777777777793</c:v>
                      </c:pt>
                      <c:pt idx="1715">
                        <c:v>0.68305555555555486</c:v>
                      </c:pt>
                      <c:pt idx="1716">
                        <c:v>0.68333333333333357</c:v>
                      </c:pt>
                      <c:pt idx="1717">
                        <c:v>0.68388888888888921</c:v>
                      </c:pt>
                      <c:pt idx="1718">
                        <c:v>0.68416666666666615</c:v>
                      </c:pt>
                      <c:pt idx="1719">
                        <c:v>0.68444444444444485</c:v>
                      </c:pt>
                      <c:pt idx="1720">
                        <c:v>0.6850000000000005</c:v>
                      </c:pt>
                      <c:pt idx="1721">
                        <c:v>0.68555555555555614</c:v>
                      </c:pt>
                      <c:pt idx="1722">
                        <c:v>0.68583333333333307</c:v>
                      </c:pt>
                      <c:pt idx="1723">
                        <c:v>0.68611111111111178</c:v>
                      </c:pt>
                      <c:pt idx="1724">
                        <c:v>0.68666666666666565</c:v>
                      </c:pt>
                      <c:pt idx="1725">
                        <c:v>0.68722222222222129</c:v>
                      </c:pt>
                      <c:pt idx="1726">
                        <c:v>0.6875</c:v>
                      </c:pt>
                      <c:pt idx="1727">
                        <c:v>0.68777777777777693</c:v>
                      </c:pt>
                      <c:pt idx="1728">
                        <c:v>0.68833333333333258</c:v>
                      </c:pt>
                      <c:pt idx="1729">
                        <c:v>0.68861111111111128</c:v>
                      </c:pt>
                      <c:pt idx="1730">
                        <c:v>0.68916666666666693</c:v>
                      </c:pt>
                      <c:pt idx="1731">
                        <c:v>0.68972222222222257</c:v>
                      </c:pt>
                      <c:pt idx="1732">
                        <c:v>0.69027777777777821</c:v>
                      </c:pt>
                      <c:pt idx="1733">
                        <c:v>0.69055555555555515</c:v>
                      </c:pt>
                      <c:pt idx="1734">
                        <c:v>0.69083333333333385</c:v>
                      </c:pt>
                      <c:pt idx="1735">
                        <c:v>0.69111111111111079</c:v>
                      </c:pt>
                      <c:pt idx="1736">
                        <c:v>0.69166666666666643</c:v>
                      </c:pt>
                      <c:pt idx="1737">
                        <c:v>0.69194444444444514</c:v>
                      </c:pt>
                      <c:pt idx="1738">
                        <c:v>0.69249999999999901</c:v>
                      </c:pt>
                      <c:pt idx="1739">
                        <c:v>0.69277777777777771</c:v>
                      </c:pt>
                      <c:pt idx="1740">
                        <c:v>0.69305555555555465</c:v>
                      </c:pt>
                      <c:pt idx="1741">
                        <c:v>0.69361111111111029</c:v>
                      </c:pt>
                      <c:pt idx="1742">
                        <c:v>0.693888888888889</c:v>
                      </c:pt>
                      <c:pt idx="1743">
                        <c:v>0.69444444444444464</c:v>
                      </c:pt>
                      <c:pt idx="1744">
                        <c:v>0.69472222222222157</c:v>
                      </c:pt>
                      <c:pt idx="1745">
                        <c:v>0.69527777777777722</c:v>
                      </c:pt>
                      <c:pt idx="1746">
                        <c:v>0.69555555555555593</c:v>
                      </c:pt>
                      <c:pt idx="1747">
                        <c:v>0.69583333333333286</c:v>
                      </c:pt>
                      <c:pt idx="1748">
                        <c:v>0.6963888888888885</c:v>
                      </c:pt>
                      <c:pt idx="1749">
                        <c:v>0.69694444444444414</c:v>
                      </c:pt>
                      <c:pt idx="1750">
                        <c:v>0.69722222222222285</c:v>
                      </c:pt>
                      <c:pt idx="1751">
                        <c:v>0.69777777777777672</c:v>
                      </c:pt>
                      <c:pt idx="1752">
                        <c:v>0.69833333333333236</c:v>
                      </c:pt>
                      <c:pt idx="1753">
                        <c:v>0.69861111111111107</c:v>
                      </c:pt>
                      <c:pt idx="1754">
                        <c:v>0.698888888888888</c:v>
                      </c:pt>
                      <c:pt idx="1755">
                        <c:v>0.69944444444444365</c:v>
                      </c:pt>
                      <c:pt idx="1756">
                        <c:v>0.69972222222222236</c:v>
                      </c:pt>
                      <c:pt idx="1757">
                        <c:v>0.69999999999999929</c:v>
                      </c:pt>
                      <c:pt idx="1758">
                        <c:v>0.70055555555555493</c:v>
                      </c:pt>
                      <c:pt idx="1759">
                        <c:v>0.70083333333333364</c:v>
                      </c:pt>
                      <c:pt idx="1760">
                        <c:v>0.70111111111111057</c:v>
                      </c:pt>
                      <c:pt idx="1761">
                        <c:v>0.70166666666666622</c:v>
                      </c:pt>
                      <c:pt idx="1762">
                        <c:v>0.70222222222222186</c:v>
                      </c:pt>
                      <c:pt idx="1763">
                        <c:v>0.70250000000000057</c:v>
                      </c:pt>
                      <c:pt idx="1764">
                        <c:v>0.7027777777777775</c:v>
                      </c:pt>
                      <c:pt idx="1765">
                        <c:v>0.70305555555555621</c:v>
                      </c:pt>
                      <c:pt idx="1766">
                        <c:v>0.70361111111111008</c:v>
                      </c:pt>
                      <c:pt idx="1767">
                        <c:v>0.70388888888888879</c:v>
                      </c:pt>
                      <c:pt idx="1768">
                        <c:v>0.70416666666666572</c:v>
                      </c:pt>
                      <c:pt idx="1769">
                        <c:v>0.70472222222222136</c:v>
                      </c:pt>
                      <c:pt idx="1770">
                        <c:v>0.705277777777777</c:v>
                      </c:pt>
                      <c:pt idx="1771">
                        <c:v>0.70555555555555571</c:v>
                      </c:pt>
                      <c:pt idx="1772">
                        <c:v>0.70611111111111136</c:v>
                      </c:pt>
                      <c:pt idx="1773">
                        <c:v>0.70638888888888829</c:v>
                      </c:pt>
                      <c:pt idx="1774">
                        <c:v>0.706666666666667</c:v>
                      </c:pt>
                      <c:pt idx="1775">
                        <c:v>0.70722222222222264</c:v>
                      </c:pt>
                      <c:pt idx="1776">
                        <c:v>0.70749999999999957</c:v>
                      </c:pt>
                      <c:pt idx="1777">
                        <c:v>0.70805555555555522</c:v>
                      </c:pt>
                      <c:pt idx="1778">
                        <c:v>0.70833333333333393</c:v>
                      </c:pt>
                      <c:pt idx="1779">
                        <c:v>0.70861111111111086</c:v>
                      </c:pt>
                      <c:pt idx="1780">
                        <c:v>0.70888888888888957</c:v>
                      </c:pt>
                      <c:pt idx="1781">
                        <c:v>0.7091666666666665</c:v>
                      </c:pt>
                      <c:pt idx="1782">
                        <c:v>0.70972222222222214</c:v>
                      </c:pt>
                      <c:pt idx="1783">
                        <c:v>0.71055555555555472</c:v>
                      </c:pt>
                      <c:pt idx="1784">
                        <c:v>0.71111111111111036</c:v>
                      </c:pt>
                      <c:pt idx="1785">
                        <c:v>0.71138888888888907</c:v>
                      </c:pt>
                      <c:pt idx="1786">
                        <c:v>0.71194444444444471</c:v>
                      </c:pt>
                      <c:pt idx="1787">
                        <c:v>0.71250000000000036</c:v>
                      </c:pt>
                      <c:pt idx="1788">
                        <c:v>0.71277777777777729</c:v>
                      </c:pt>
                      <c:pt idx="1789">
                        <c:v>0.71333333333333293</c:v>
                      </c:pt>
                      <c:pt idx="1790">
                        <c:v>0.71361111111111164</c:v>
                      </c:pt>
                      <c:pt idx="1791">
                        <c:v>0.71416666666666728</c:v>
                      </c:pt>
                      <c:pt idx="1792">
                        <c:v>0.71444444444444422</c:v>
                      </c:pt>
                      <c:pt idx="1793">
                        <c:v>0.71472222222222292</c:v>
                      </c:pt>
                      <c:pt idx="1794">
                        <c:v>0.71499999999999986</c:v>
                      </c:pt>
                      <c:pt idx="1795">
                        <c:v>0.71527777777777679</c:v>
                      </c:pt>
                      <c:pt idx="1796">
                        <c:v>0.7155555555555555</c:v>
                      </c:pt>
                      <c:pt idx="1797">
                        <c:v>0.71583333333333243</c:v>
                      </c:pt>
                      <c:pt idx="1798">
                        <c:v>0.71638888888888808</c:v>
                      </c:pt>
                      <c:pt idx="1799">
                        <c:v>0.71666666666666679</c:v>
                      </c:pt>
                      <c:pt idx="1800">
                        <c:v>0.71694444444444372</c:v>
                      </c:pt>
                      <c:pt idx="1801">
                        <c:v>0.71749999999999936</c:v>
                      </c:pt>
                      <c:pt idx="1802">
                        <c:v>0.718055555555555</c:v>
                      </c:pt>
                      <c:pt idx="1803">
                        <c:v>0.71833333333333371</c:v>
                      </c:pt>
                      <c:pt idx="1804">
                        <c:v>0.71861111111111065</c:v>
                      </c:pt>
                      <c:pt idx="1805">
                        <c:v>0.71888888888888935</c:v>
                      </c:pt>
                      <c:pt idx="1806">
                        <c:v>0.71916666666666629</c:v>
                      </c:pt>
                      <c:pt idx="1807">
                        <c:v>0.71972222222222193</c:v>
                      </c:pt>
                      <c:pt idx="1808">
                        <c:v>0.72000000000000064</c:v>
                      </c:pt>
                      <c:pt idx="1809">
                        <c:v>0.72027777777777757</c:v>
                      </c:pt>
                      <c:pt idx="1810">
                        <c:v>0.72083333333333321</c:v>
                      </c:pt>
                      <c:pt idx="1811">
                        <c:v>0.72111111111111015</c:v>
                      </c:pt>
                      <c:pt idx="1812">
                        <c:v>0.72138888888888886</c:v>
                      </c:pt>
                      <c:pt idx="1813">
                        <c:v>0.7219444444444445</c:v>
                      </c:pt>
                      <c:pt idx="1814">
                        <c:v>0.72250000000000014</c:v>
                      </c:pt>
                      <c:pt idx="1815">
                        <c:v>0.72277777777777708</c:v>
                      </c:pt>
                      <c:pt idx="1816">
                        <c:v>0.72333333333333272</c:v>
                      </c:pt>
                      <c:pt idx="1817">
                        <c:v>0.72361111111111143</c:v>
                      </c:pt>
                      <c:pt idx="1818">
                        <c:v>0.72388888888888836</c:v>
                      </c:pt>
                      <c:pt idx="1819">
                        <c:v>0.72416666666666707</c:v>
                      </c:pt>
                      <c:pt idx="1820">
                        <c:v>0.72472222222222271</c:v>
                      </c:pt>
                      <c:pt idx="1821">
                        <c:v>0.72499999999999964</c:v>
                      </c:pt>
                      <c:pt idx="1822">
                        <c:v>0.72527777777777835</c:v>
                      </c:pt>
                      <c:pt idx="1823">
                        <c:v>0.72555555555555529</c:v>
                      </c:pt>
                      <c:pt idx="1824">
                        <c:v>0.72611111111111093</c:v>
                      </c:pt>
                      <c:pt idx="1825">
                        <c:v>0.72638888888888786</c:v>
                      </c:pt>
                      <c:pt idx="1826">
                        <c:v>0.72666666666666657</c:v>
                      </c:pt>
                      <c:pt idx="1827">
                        <c:v>0.72749999999999915</c:v>
                      </c:pt>
                      <c:pt idx="1828">
                        <c:v>0.72805555555555479</c:v>
                      </c:pt>
                      <c:pt idx="1829">
                        <c:v>0.7283333333333335</c:v>
                      </c:pt>
                      <c:pt idx="1830">
                        <c:v>0.72888888888888914</c:v>
                      </c:pt>
                      <c:pt idx="1831">
                        <c:v>0.72916666666666607</c:v>
                      </c:pt>
                      <c:pt idx="1832">
                        <c:v>0.72972222222222172</c:v>
                      </c:pt>
                      <c:pt idx="1833">
                        <c:v>0.73000000000000043</c:v>
                      </c:pt>
                      <c:pt idx="1834">
                        <c:v>0.73055555555555607</c:v>
                      </c:pt>
                      <c:pt idx="1835">
                        <c:v>0.730833333333333</c:v>
                      </c:pt>
                      <c:pt idx="1836">
                        <c:v>0.73138888888888864</c:v>
                      </c:pt>
                      <c:pt idx="1837">
                        <c:v>0.73166666666666735</c:v>
                      </c:pt>
                      <c:pt idx="1838">
                        <c:v>0.73194444444444429</c:v>
                      </c:pt>
                      <c:pt idx="1839">
                        <c:v>0.73249999999999993</c:v>
                      </c:pt>
                      <c:pt idx="1840">
                        <c:v>0.73305555555555557</c:v>
                      </c:pt>
                      <c:pt idx="1841">
                        <c:v>0.7333333333333325</c:v>
                      </c:pt>
                      <c:pt idx="1842">
                        <c:v>0.73361111111111121</c:v>
                      </c:pt>
                      <c:pt idx="1843">
                        <c:v>0.73416666666666686</c:v>
                      </c:pt>
                      <c:pt idx="1844">
                        <c:v>0.73444444444444379</c:v>
                      </c:pt>
                      <c:pt idx="1845">
                        <c:v>0.7347222222222225</c:v>
                      </c:pt>
                      <c:pt idx="1846">
                        <c:v>0.73527777777777814</c:v>
                      </c:pt>
                      <c:pt idx="1847">
                        <c:v>0.73555555555555507</c:v>
                      </c:pt>
                      <c:pt idx="1848">
                        <c:v>0.73611111111111072</c:v>
                      </c:pt>
                      <c:pt idx="1849">
                        <c:v>0.73638888888888943</c:v>
                      </c:pt>
                      <c:pt idx="1850">
                        <c:v>0.73694444444444507</c:v>
                      </c:pt>
                      <c:pt idx="1851">
                        <c:v>0.73750000000000071</c:v>
                      </c:pt>
                      <c:pt idx="1852">
                        <c:v>0.73805555555555458</c:v>
                      </c:pt>
                      <c:pt idx="1853">
                        <c:v>0.73833333333333329</c:v>
                      </c:pt>
                      <c:pt idx="1854">
                        <c:v>0.73861111111111022</c:v>
                      </c:pt>
                      <c:pt idx="1855">
                        <c:v>0.73916666666666586</c:v>
                      </c:pt>
                      <c:pt idx="1856">
                        <c:v>0.73944444444444457</c:v>
                      </c:pt>
                      <c:pt idx="1857">
                        <c:v>0.7397222222222215</c:v>
                      </c:pt>
                      <c:pt idx="1858">
                        <c:v>0.74027777777777715</c:v>
                      </c:pt>
                      <c:pt idx="1859">
                        <c:v>0.74083333333333279</c:v>
                      </c:pt>
                      <c:pt idx="1860">
                        <c:v>0.7411111111111115</c:v>
                      </c:pt>
                      <c:pt idx="1861">
                        <c:v>0.74138888888888843</c:v>
                      </c:pt>
                      <c:pt idx="1862">
                        <c:v>0.74166666666666714</c:v>
                      </c:pt>
                      <c:pt idx="1863">
                        <c:v>0.74222222222222278</c:v>
                      </c:pt>
                      <c:pt idx="1864">
                        <c:v>0.74249999999999972</c:v>
                      </c:pt>
                      <c:pt idx="1865">
                        <c:v>0.74305555555555536</c:v>
                      </c:pt>
                      <c:pt idx="1866">
                        <c:v>0.74333333333333229</c:v>
                      </c:pt>
                      <c:pt idx="1867">
                        <c:v>0.743611111111111</c:v>
                      </c:pt>
                      <c:pt idx="1868">
                        <c:v>0.74444444444444358</c:v>
                      </c:pt>
                      <c:pt idx="1869">
                        <c:v>0.74472222222222229</c:v>
                      </c:pt>
                      <c:pt idx="1870">
                        <c:v>0.74527777777777793</c:v>
                      </c:pt>
                      <c:pt idx="1871">
                        <c:v>0.74555555555555486</c:v>
                      </c:pt>
                      <c:pt idx="1872">
                        <c:v>0.74583333333333357</c:v>
                      </c:pt>
                      <c:pt idx="1873">
                        <c:v>0.74638888888888921</c:v>
                      </c:pt>
                      <c:pt idx="1874">
                        <c:v>0.74666666666666615</c:v>
                      </c:pt>
                      <c:pt idx="1875">
                        <c:v>0.74694444444444485</c:v>
                      </c:pt>
                      <c:pt idx="1876">
                        <c:v>0.74722222222222179</c:v>
                      </c:pt>
                      <c:pt idx="1877">
                        <c:v>0.7475000000000005</c:v>
                      </c:pt>
                      <c:pt idx="1878">
                        <c:v>0.74777777777777743</c:v>
                      </c:pt>
                      <c:pt idx="1879">
                        <c:v>0.74805555555555614</c:v>
                      </c:pt>
                      <c:pt idx="1880">
                        <c:v>0.74833333333333307</c:v>
                      </c:pt>
                      <c:pt idx="1881">
                        <c:v>0.74861111111111178</c:v>
                      </c:pt>
                      <c:pt idx="1882">
                        <c:v>0.74916666666666565</c:v>
                      </c:pt>
                      <c:pt idx="1883">
                        <c:v>0.74944444444444436</c:v>
                      </c:pt>
                      <c:pt idx="1884">
                        <c:v>0.74972222222222129</c:v>
                      </c:pt>
                      <c:pt idx="1885">
                        <c:v>0.75027777777777693</c:v>
                      </c:pt>
                      <c:pt idx="1886">
                        <c:v>0.75055555555555564</c:v>
                      </c:pt>
                      <c:pt idx="1887">
                        <c:v>0.75083333333333258</c:v>
                      </c:pt>
                      <c:pt idx="1888">
                        <c:v>0.75138888888888822</c:v>
                      </c:pt>
                      <c:pt idx="1889">
                        <c:v>0.75166666666666693</c:v>
                      </c:pt>
                      <c:pt idx="1890">
                        <c:v>0.75222222222222257</c:v>
                      </c:pt>
                      <c:pt idx="1891">
                        <c:v>0.7524999999999995</c:v>
                      </c:pt>
                      <c:pt idx="1892">
                        <c:v>0.75277777777777821</c:v>
                      </c:pt>
                      <c:pt idx="1893">
                        <c:v>0.75305555555555515</c:v>
                      </c:pt>
                      <c:pt idx="1894">
                        <c:v>0.75333333333333385</c:v>
                      </c:pt>
                      <c:pt idx="1895">
                        <c:v>0.75361111111111079</c:v>
                      </c:pt>
                      <c:pt idx="1896">
                        <c:v>0.7538888888888895</c:v>
                      </c:pt>
                      <c:pt idx="1897">
                        <c:v>0.75416666666666643</c:v>
                      </c:pt>
                      <c:pt idx="1898">
                        <c:v>0.75472222222222207</c:v>
                      </c:pt>
                      <c:pt idx="1899">
                        <c:v>0.75499999999999901</c:v>
                      </c:pt>
                      <c:pt idx="1900">
                        <c:v>0.75527777777777771</c:v>
                      </c:pt>
                      <c:pt idx="1901">
                        <c:v>0.75583333333333336</c:v>
                      </c:pt>
                      <c:pt idx="1902">
                        <c:v>0.756388888888889</c:v>
                      </c:pt>
                      <c:pt idx="1903">
                        <c:v>0.75666666666666593</c:v>
                      </c:pt>
                      <c:pt idx="1904">
                        <c:v>0.75722222222222157</c:v>
                      </c:pt>
                      <c:pt idx="1905">
                        <c:v>0.75750000000000028</c:v>
                      </c:pt>
                      <c:pt idx="1906">
                        <c:v>0.75777777777777722</c:v>
                      </c:pt>
                      <c:pt idx="1907">
                        <c:v>0.75805555555555593</c:v>
                      </c:pt>
                      <c:pt idx="1908">
                        <c:v>0.75833333333333286</c:v>
                      </c:pt>
                      <c:pt idx="1909">
                        <c:v>0.75861111111111157</c:v>
                      </c:pt>
                      <c:pt idx="1910">
                        <c:v>0.75916666666666721</c:v>
                      </c:pt>
                      <c:pt idx="1911">
                        <c:v>0.75944444444444414</c:v>
                      </c:pt>
                      <c:pt idx="1912">
                        <c:v>0.75999999999999979</c:v>
                      </c:pt>
                      <c:pt idx="1913">
                        <c:v>0.76055555555555543</c:v>
                      </c:pt>
                      <c:pt idx="1914">
                        <c:v>0.76083333333333236</c:v>
                      </c:pt>
                      <c:pt idx="1915">
                        <c:v>0.76111111111111107</c:v>
                      </c:pt>
                      <c:pt idx="1916">
                        <c:v>0.761388888888888</c:v>
                      </c:pt>
                      <c:pt idx="1917">
                        <c:v>0.76194444444444365</c:v>
                      </c:pt>
                      <c:pt idx="1918">
                        <c:v>0.76249999999999929</c:v>
                      </c:pt>
                      <c:pt idx="1919">
                        <c:v>0.762777777777778</c:v>
                      </c:pt>
                      <c:pt idx="1920">
                        <c:v>0.76305555555555493</c:v>
                      </c:pt>
                      <c:pt idx="1921">
                        <c:v>0.76361111111111057</c:v>
                      </c:pt>
                      <c:pt idx="1922">
                        <c:v>0.76416666666666622</c:v>
                      </c:pt>
                      <c:pt idx="1923">
                        <c:v>0.76472222222222186</c:v>
                      </c:pt>
                      <c:pt idx="1924">
                        <c:v>0.76500000000000057</c:v>
                      </c:pt>
                      <c:pt idx="1925">
                        <c:v>0.7652777777777775</c:v>
                      </c:pt>
                      <c:pt idx="1926">
                        <c:v>0.76583333333333314</c:v>
                      </c:pt>
                      <c:pt idx="1927">
                        <c:v>0.76638888888888879</c:v>
                      </c:pt>
                      <c:pt idx="1928">
                        <c:v>0.76694444444444443</c:v>
                      </c:pt>
                      <c:pt idx="1929">
                        <c:v>0.76750000000000007</c:v>
                      </c:pt>
                      <c:pt idx="1930">
                        <c:v>0.76805555555555571</c:v>
                      </c:pt>
                      <c:pt idx="1931">
                        <c:v>0.76833333333333265</c:v>
                      </c:pt>
                      <c:pt idx="1932">
                        <c:v>0.76861111111111136</c:v>
                      </c:pt>
                      <c:pt idx="1933">
                        <c:v>0.769166666666667</c:v>
                      </c:pt>
                      <c:pt idx="1934">
                        <c:v>0.76944444444444393</c:v>
                      </c:pt>
                      <c:pt idx="1935">
                        <c:v>0.76999999999999957</c:v>
                      </c:pt>
                      <c:pt idx="1936">
                        <c:v>0.77027777777777828</c:v>
                      </c:pt>
                      <c:pt idx="1937">
                        <c:v>0.77083333333333393</c:v>
                      </c:pt>
                      <c:pt idx="1938">
                        <c:v>0.77138888888888957</c:v>
                      </c:pt>
                      <c:pt idx="1939">
                        <c:v>0.7716666666666665</c:v>
                      </c:pt>
                      <c:pt idx="1940">
                        <c:v>0.77222222222222214</c:v>
                      </c:pt>
                      <c:pt idx="1941">
                        <c:v>0.77249999999999908</c:v>
                      </c:pt>
                      <c:pt idx="1942">
                        <c:v>0.77277777777777779</c:v>
                      </c:pt>
                      <c:pt idx="1943">
                        <c:v>0.77305555555555472</c:v>
                      </c:pt>
                      <c:pt idx="1944">
                        <c:v>0.77361111111111036</c:v>
                      </c:pt>
                      <c:pt idx="1945">
                        <c:v>0.77388888888888907</c:v>
                      </c:pt>
                      <c:pt idx="1946">
                        <c:v>0.774166666666666</c:v>
                      </c:pt>
                      <c:pt idx="1947">
                        <c:v>0.77472222222222165</c:v>
                      </c:pt>
                      <c:pt idx="1948">
                        <c:v>0.77500000000000036</c:v>
                      </c:pt>
                      <c:pt idx="1949">
                        <c:v>0.775555555555556</c:v>
                      </c:pt>
                      <c:pt idx="1950">
                        <c:v>0.77611111111111164</c:v>
                      </c:pt>
                      <c:pt idx="1951">
                        <c:v>0.77666666666666728</c:v>
                      </c:pt>
                      <c:pt idx="1952">
                        <c:v>0.77694444444444422</c:v>
                      </c:pt>
                      <c:pt idx="1953">
                        <c:v>0.77749999999999986</c:v>
                      </c:pt>
                      <c:pt idx="1954">
                        <c:v>0.77777777777777679</c:v>
                      </c:pt>
                      <c:pt idx="1955">
                        <c:v>0.7780555555555555</c:v>
                      </c:pt>
                      <c:pt idx="1956">
                        <c:v>0.77833333333333243</c:v>
                      </c:pt>
                      <c:pt idx="1957">
                        <c:v>0.77861111111111114</c:v>
                      </c:pt>
                      <c:pt idx="1958">
                        <c:v>0.77888888888888808</c:v>
                      </c:pt>
                      <c:pt idx="1959">
                        <c:v>0.77944444444444372</c:v>
                      </c:pt>
                      <c:pt idx="1960">
                        <c:v>0.77972222222222243</c:v>
                      </c:pt>
                      <c:pt idx="1961">
                        <c:v>0.78027777777777807</c:v>
                      </c:pt>
                      <c:pt idx="1962">
                        <c:v>0.78083333333333371</c:v>
                      </c:pt>
                      <c:pt idx="1963">
                        <c:v>0.78111111111111065</c:v>
                      </c:pt>
                      <c:pt idx="1964">
                        <c:v>0.78166666666666629</c:v>
                      </c:pt>
                      <c:pt idx="1965">
                        <c:v>0.78222222222222193</c:v>
                      </c:pt>
                      <c:pt idx="1966">
                        <c:v>0.78250000000000064</c:v>
                      </c:pt>
                      <c:pt idx="1967">
                        <c:v>0.78277777777777757</c:v>
                      </c:pt>
                      <c:pt idx="1968">
                        <c:v>0.78305555555555451</c:v>
                      </c:pt>
                      <c:pt idx="1969">
                        <c:v>0.78333333333333321</c:v>
                      </c:pt>
                      <c:pt idx="1970">
                        <c:v>0.78388888888888886</c:v>
                      </c:pt>
                      <c:pt idx="1971">
                        <c:v>0.7844444444444445</c:v>
                      </c:pt>
                      <c:pt idx="1972">
                        <c:v>0.78472222222222143</c:v>
                      </c:pt>
                      <c:pt idx="1973">
                        <c:v>0.78527777777777708</c:v>
                      </c:pt>
                      <c:pt idx="1974">
                        <c:v>0.78583333333333272</c:v>
                      </c:pt>
                      <c:pt idx="1975">
                        <c:v>0.78611111111111143</c:v>
                      </c:pt>
                      <c:pt idx="1976">
                        <c:v>0.78638888888888836</c:v>
                      </c:pt>
                      <c:pt idx="1977">
                        <c:v>0.78666666666666707</c:v>
                      </c:pt>
                      <c:pt idx="1978">
                        <c:v>0.78722222222222271</c:v>
                      </c:pt>
                      <c:pt idx="1979">
                        <c:v>0.78749999999999964</c:v>
                      </c:pt>
                      <c:pt idx="1980">
                        <c:v>0.78777777777777835</c:v>
                      </c:pt>
                      <c:pt idx="1981">
                        <c:v>0.788333333333334</c:v>
                      </c:pt>
                      <c:pt idx="1982">
                        <c:v>0.78861111111111093</c:v>
                      </c:pt>
                      <c:pt idx="1983">
                        <c:v>0.78916666666666657</c:v>
                      </c:pt>
                      <c:pt idx="1984">
                        <c:v>0.78972222222222221</c:v>
                      </c:pt>
                      <c:pt idx="1985">
                        <c:v>0.79027777777777786</c:v>
                      </c:pt>
                      <c:pt idx="1986">
                        <c:v>0.79055555555555479</c:v>
                      </c:pt>
                      <c:pt idx="1987">
                        <c:v>0.7908333333333335</c:v>
                      </c:pt>
                      <c:pt idx="1988">
                        <c:v>0.79111111111111043</c:v>
                      </c:pt>
                      <c:pt idx="1989">
                        <c:v>0.79166666666666607</c:v>
                      </c:pt>
                      <c:pt idx="1990">
                        <c:v>0.79222222222222172</c:v>
                      </c:pt>
                      <c:pt idx="1991">
                        <c:v>0.79250000000000043</c:v>
                      </c:pt>
                      <c:pt idx="1992">
                        <c:v>0.79277777777777736</c:v>
                      </c:pt>
                      <c:pt idx="1993">
                        <c:v>0.793333333333333</c:v>
                      </c:pt>
                      <c:pt idx="1994">
                        <c:v>0.79388888888888864</c:v>
                      </c:pt>
                      <c:pt idx="1995">
                        <c:v>0.79416666666666735</c:v>
                      </c:pt>
                      <c:pt idx="1996">
                        <c:v>0.79444444444444429</c:v>
                      </c:pt>
                      <c:pt idx="1997">
                        <c:v>0.79472222222222122</c:v>
                      </c:pt>
                      <c:pt idx="1998">
                        <c:v>0.79527777777777686</c:v>
                      </c:pt>
                      <c:pt idx="1999">
                        <c:v>0.79555555555555557</c:v>
                      </c:pt>
                      <c:pt idx="2000">
                        <c:v>0.7958333333333325</c:v>
                      </c:pt>
                      <c:pt idx="2001">
                        <c:v>0.79638888888888815</c:v>
                      </c:pt>
                      <c:pt idx="2002">
                        <c:v>0.79666666666666686</c:v>
                      </c:pt>
                      <c:pt idx="2003">
                        <c:v>0.79694444444444379</c:v>
                      </c:pt>
                      <c:pt idx="2004">
                        <c:v>0.79749999999999943</c:v>
                      </c:pt>
                      <c:pt idx="2005">
                        <c:v>0.79777777777777814</c:v>
                      </c:pt>
                      <c:pt idx="2006">
                        <c:v>0.79833333333333378</c:v>
                      </c:pt>
                      <c:pt idx="2007">
                        <c:v>0.79888888888888943</c:v>
                      </c:pt>
                      <c:pt idx="2008">
                        <c:v>0.79944444444444507</c:v>
                      </c:pt>
                      <c:pt idx="2009">
                        <c:v>0.799722222222222</c:v>
                      </c:pt>
                      <c:pt idx="2010">
                        <c:v>0.80000000000000071</c:v>
                      </c:pt>
                      <c:pt idx="2011">
                        <c:v>0.80055555555555458</c:v>
                      </c:pt>
                      <c:pt idx="2012">
                        <c:v>0.80083333333333329</c:v>
                      </c:pt>
                      <c:pt idx="2013">
                        <c:v>0.80111111111111022</c:v>
                      </c:pt>
                      <c:pt idx="2014">
                        <c:v>0.80166666666666586</c:v>
                      </c:pt>
                      <c:pt idx="2015">
                        <c:v>0.80194444444444457</c:v>
                      </c:pt>
                      <c:pt idx="2016">
                        <c:v>0.8022222222222215</c:v>
                      </c:pt>
                      <c:pt idx="2017">
                        <c:v>0.80250000000000021</c:v>
                      </c:pt>
                      <c:pt idx="2018">
                        <c:v>0.80277777777777715</c:v>
                      </c:pt>
                      <c:pt idx="2019">
                        <c:v>0.80333333333333279</c:v>
                      </c:pt>
                      <c:pt idx="2020">
                        <c:v>0.8036111111111115</c:v>
                      </c:pt>
                      <c:pt idx="2021">
                        <c:v>0.80416666666666714</c:v>
                      </c:pt>
                      <c:pt idx="2022">
                        <c:v>0.80444444444444407</c:v>
                      </c:pt>
                      <c:pt idx="2023">
                        <c:v>0.80472222222222278</c:v>
                      </c:pt>
                      <c:pt idx="2024">
                        <c:v>0.80527777777777843</c:v>
                      </c:pt>
                      <c:pt idx="2025">
                        <c:v>0.80555555555555536</c:v>
                      </c:pt>
                      <c:pt idx="2026">
                        <c:v>0.806111111111111</c:v>
                      </c:pt>
                      <c:pt idx="2027">
                        <c:v>0.80638888888888793</c:v>
                      </c:pt>
                      <c:pt idx="2028">
                        <c:v>0.80694444444444358</c:v>
                      </c:pt>
                      <c:pt idx="2029">
                        <c:v>0.80722222222222229</c:v>
                      </c:pt>
                      <c:pt idx="2030">
                        <c:v>0.80777777777777793</c:v>
                      </c:pt>
                      <c:pt idx="2031">
                        <c:v>0.80805555555555486</c:v>
                      </c:pt>
                      <c:pt idx="2032">
                        <c:v>0.8086111111111105</c:v>
                      </c:pt>
                      <c:pt idx="2033">
                        <c:v>0.80916666666666615</c:v>
                      </c:pt>
                      <c:pt idx="2034">
                        <c:v>0.80944444444444485</c:v>
                      </c:pt>
                      <c:pt idx="2035">
                        <c:v>0.80972222222222179</c:v>
                      </c:pt>
                      <c:pt idx="2036">
                        <c:v>0.81027777777777743</c:v>
                      </c:pt>
                      <c:pt idx="2037">
                        <c:v>0.81083333333333307</c:v>
                      </c:pt>
                      <c:pt idx="2038">
                        <c:v>0.81138888888888872</c:v>
                      </c:pt>
                      <c:pt idx="2039">
                        <c:v>0.81194444444444436</c:v>
                      </c:pt>
                      <c:pt idx="2040">
                        <c:v>0.81222222222222129</c:v>
                      </c:pt>
                      <c:pt idx="2041">
                        <c:v>0.81277777777777693</c:v>
                      </c:pt>
                      <c:pt idx="2042">
                        <c:v>0.81333333333333258</c:v>
                      </c:pt>
                      <c:pt idx="2043">
                        <c:v>0.81388888888888822</c:v>
                      </c:pt>
                      <c:pt idx="2044">
                        <c:v>0.81444444444444386</c:v>
                      </c:pt>
                      <c:pt idx="2045">
                        <c:v>0.81472222222222257</c:v>
                      </c:pt>
                      <c:pt idx="2046">
                        <c:v>0.81527777777777821</c:v>
                      </c:pt>
                      <c:pt idx="2047">
                        <c:v>0.81555555555555515</c:v>
                      </c:pt>
                      <c:pt idx="2048">
                        <c:v>0.81583333333333385</c:v>
                      </c:pt>
                      <c:pt idx="2049">
                        <c:v>0.8163888888888895</c:v>
                      </c:pt>
                      <c:pt idx="2050">
                        <c:v>0.81694444444444514</c:v>
                      </c:pt>
                      <c:pt idx="2051">
                        <c:v>0.81722222222222207</c:v>
                      </c:pt>
                      <c:pt idx="2052">
                        <c:v>0.81777777777777771</c:v>
                      </c:pt>
                      <c:pt idx="2053">
                        <c:v>0.81833333333333336</c:v>
                      </c:pt>
                      <c:pt idx="2054">
                        <c:v>0.81861111111111029</c:v>
                      </c:pt>
                      <c:pt idx="2055">
                        <c:v>0.818888888888889</c:v>
                      </c:pt>
                      <c:pt idx="2056">
                        <c:v>0.81944444444444464</c:v>
                      </c:pt>
                      <c:pt idx="2057">
                        <c:v>0.82000000000000028</c:v>
                      </c:pt>
                      <c:pt idx="2058">
                        <c:v>0.82027777777777722</c:v>
                      </c:pt>
                      <c:pt idx="2059">
                        <c:v>0.82083333333333286</c:v>
                      </c:pt>
                      <c:pt idx="2060">
                        <c:v>0.82111111111111157</c:v>
                      </c:pt>
                      <c:pt idx="2061">
                        <c:v>0.8213888888888885</c:v>
                      </c:pt>
                      <c:pt idx="2062">
                        <c:v>0.82166666666666721</c:v>
                      </c:pt>
                      <c:pt idx="2063">
                        <c:v>0.82194444444444414</c:v>
                      </c:pt>
                      <c:pt idx="2064">
                        <c:v>0.82222222222222285</c:v>
                      </c:pt>
                      <c:pt idx="2065">
                        <c:v>0.82277777777777672</c:v>
                      </c:pt>
                      <c:pt idx="2066">
                        <c:v>0.82305555555555543</c:v>
                      </c:pt>
                      <c:pt idx="2067">
                        <c:v>0.82361111111111107</c:v>
                      </c:pt>
                      <c:pt idx="2068">
                        <c:v>0.82416666666666671</c:v>
                      </c:pt>
                      <c:pt idx="2069">
                        <c:v>0.82472222222222236</c:v>
                      </c:pt>
                      <c:pt idx="2070">
                        <c:v>0.82499999999999929</c:v>
                      </c:pt>
                      <c:pt idx="2071">
                        <c:v>0.825277777777778</c:v>
                      </c:pt>
                      <c:pt idx="2072">
                        <c:v>0.82555555555555493</c:v>
                      </c:pt>
                      <c:pt idx="2073">
                        <c:v>0.82583333333333364</c:v>
                      </c:pt>
                      <c:pt idx="2074">
                        <c:v>0.82638888888888928</c:v>
                      </c:pt>
                      <c:pt idx="2075">
                        <c:v>0.82694444444444493</c:v>
                      </c:pt>
                      <c:pt idx="2076">
                        <c:v>0.82722222222222186</c:v>
                      </c:pt>
                      <c:pt idx="2077">
                        <c:v>0.8277777777777775</c:v>
                      </c:pt>
                      <c:pt idx="2078">
                        <c:v>0.82833333333333314</c:v>
                      </c:pt>
                      <c:pt idx="2079">
                        <c:v>0.82861111111111008</c:v>
                      </c:pt>
                      <c:pt idx="2080">
                        <c:v>0.82888888888888879</c:v>
                      </c:pt>
                      <c:pt idx="2081">
                        <c:v>0.82944444444444443</c:v>
                      </c:pt>
                      <c:pt idx="2082">
                        <c:v>0.82972222222222136</c:v>
                      </c:pt>
                      <c:pt idx="2083">
                        <c:v>0.83000000000000007</c:v>
                      </c:pt>
                      <c:pt idx="2084">
                        <c:v>0.83055555555555571</c:v>
                      </c:pt>
                      <c:pt idx="2085">
                        <c:v>0.83111111111111136</c:v>
                      </c:pt>
                      <c:pt idx="2086">
                        <c:v>0.831666666666667</c:v>
                      </c:pt>
                      <c:pt idx="2087">
                        <c:v>0.83194444444444393</c:v>
                      </c:pt>
                      <c:pt idx="2088">
                        <c:v>0.83249999999999957</c:v>
                      </c:pt>
                      <c:pt idx="2089">
                        <c:v>0.83305555555555522</c:v>
                      </c:pt>
                      <c:pt idx="2090">
                        <c:v>0.83333333333333393</c:v>
                      </c:pt>
                      <c:pt idx="2091">
                        <c:v>0.83388888888888957</c:v>
                      </c:pt>
                      <c:pt idx="2092">
                        <c:v>0.83444444444444343</c:v>
                      </c:pt>
                      <c:pt idx="2093">
                        <c:v>0.83499999999999908</c:v>
                      </c:pt>
                      <c:pt idx="2094">
                        <c:v>0.83527777777777779</c:v>
                      </c:pt>
                      <c:pt idx="2095">
                        <c:v>0.83555555555555472</c:v>
                      </c:pt>
                      <c:pt idx="2096">
                        <c:v>0.83583333333333343</c:v>
                      </c:pt>
                      <c:pt idx="2097">
                        <c:v>0.83638888888888907</c:v>
                      </c:pt>
                      <c:pt idx="2098">
                        <c:v>0.83694444444444471</c:v>
                      </c:pt>
                      <c:pt idx="2099">
                        <c:v>0.83722222222222165</c:v>
                      </c:pt>
                      <c:pt idx="2100">
                        <c:v>0.83777777777777729</c:v>
                      </c:pt>
                      <c:pt idx="2101">
                        <c:v>0.83833333333333293</c:v>
                      </c:pt>
                      <c:pt idx="2102">
                        <c:v>0.83888888888888857</c:v>
                      </c:pt>
                      <c:pt idx="2103">
                        <c:v>0.83916666666666728</c:v>
                      </c:pt>
                      <c:pt idx="2104">
                        <c:v>0.83944444444444422</c:v>
                      </c:pt>
                      <c:pt idx="2105">
                        <c:v>0.83999999999999986</c:v>
                      </c:pt>
                      <c:pt idx="2106">
                        <c:v>0.84027777777777679</c:v>
                      </c:pt>
                      <c:pt idx="2107">
                        <c:v>0.84083333333333243</c:v>
                      </c:pt>
                      <c:pt idx="2108">
                        <c:v>0.84111111111111114</c:v>
                      </c:pt>
                      <c:pt idx="2109">
                        <c:v>0.84166666666666679</c:v>
                      </c:pt>
                      <c:pt idx="2110">
                        <c:v>0.84222222222222243</c:v>
                      </c:pt>
                      <c:pt idx="2111">
                        <c:v>0.84249999999999936</c:v>
                      </c:pt>
                      <c:pt idx="2112">
                        <c:v>0.843055555555555</c:v>
                      </c:pt>
                      <c:pt idx="2113">
                        <c:v>0.84333333333333371</c:v>
                      </c:pt>
                      <c:pt idx="2114">
                        <c:v>0.84388888888888935</c:v>
                      </c:pt>
                      <c:pt idx="2115">
                        <c:v>0.84416666666666629</c:v>
                      </c:pt>
                      <c:pt idx="2116">
                        <c:v>0.844444444444445</c:v>
                      </c:pt>
                      <c:pt idx="2117">
                        <c:v>0.84500000000000064</c:v>
                      </c:pt>
                      <c:pt idx="2118">
                        <c:v>0.84555555555555451</c:v>
                      </c:pt>
                      <c:pt idx="2119">
                        <c:v>0.84583333333333321</c:v>
                      </c:pt>
                      <c:pt idx="2120">
                        <c:v>0.84638888888888886</c:v>
                      </c:pt>
                      <c:pt idx="2121">
                        <c:v>0.84666666666666579</c:v>
                      </c:pt>
                      <c:pt idx="2122">
                        <c:v>0.8469444444444445</c:v>
                      </c:pt>
                      <c:pt idx="2123">
                        <c:v>0.84722222222222143</c:v>
                      </c:pt>
                      <c:pt idx="2124">
                        <c:v>0.84750000000000014</c:v>
                      </c:pt>
                      <c:pt idx="2125">
                        <c:v>0.84805555555555578</c:v>
                      </c:pt>
                      <c:pt idx="2126">
                        <c:v>0.84833333333333272</c:v>
                      </c:pt>
                      <c:pt idx="2127">
                        <c:v>0.84861111111111143</c:v>
                      </c:pt>
                      <c:pt idx="2128">
                        <c:v>0.84916666666666707</c:v>
                      </c:pt>
                      <c:pt idx="2129">
                        <c:v>0.849444444444444</c:v>
                      </c:pt>
                      <c:pt idx="2130">
                        <c:v>0.84972222222222271</c:v>
                      </c:pt>
                      <c:pt idx="2131">
                        <c:v>0.84999999999999964</c:v>
                      </c:pt>
                      <c:pt idx="2132">
                        <c:v>0.85027777777777835</c:v>
                      </c:pt>
                      <c:pt idx="2133">
                        <c:v>0.850833333333334</c:v>
                      </c:pt>
                      <c:pt idx="2134">
                        <c:v>0.85111111111111093</c:v>
                      </c:pt>
                      <c:pt idx="2135">
                        <c:v>0.85138888888888786</c:v>
                      </c:pt>
                      <c:pt idx="2136">
                        <c:v>0.8519444444444435</c:v>
                      </c:pt>
                      <c:pt idx="2137">
                        <c:v>0.85222222222222221</c:v>
                      </c:pt>
                      <c:pt idx="2138">
                        <c:v>0.85277777777777786</c:v>
                      </c:pt>
                      <c:pt idx="2139">
                        <c:v>0.85305555555555479</c:v>
                      </c:pt>
                      <c:pt idx="2140">
                        <c:v>0.8533333333333335</c:v>
                      </c:pt>
                      <c:pt idx="2141">
                        <c:v>0.85388888888888914</c:v>
                      </c:pt>
                      <c:pt idx="2142">
                        <c:v>0.85416666666666607</c:v>
                      </c:pt>
                      <c:pt idx="2143">
                        <c:v>0.85444444444444478</c:v>
                      </c:pt>
                      <c:pt idx="2144">
                        <c:v>0.85472222222222172</c:v>
                      </c:pt>
                      <c:pt idx="2145">
                        <c:v>0.85527777777777736</c:v>
                      </c:pt>
                      <c:pt idx="2146">
                        <c:v>0.85555555555555607</c:v>
                      </c:pt>
                      <c:pt idx="2147">
                        <c:v>0.855833333333333</c:v>
                      </c:pt>
                      <c:pt idx="2148">
                        <c:v>0.85638888888888864</c:v>
                      </c:pt>
                      <c:pt idx="2149">
                        <c:v>0.85666666666666735</c:v>
                      </c:pt>
                      <c:pt idx="2150">
                        <c:v>0.85722222222222122</c:v>
                      </c:pt>
                      <c:pt idx="2151">
                        <c:v>0.85777777777777686</c:v>
                      </c:pt>
                      <c:pt idx="2152">
                        <c:v>0.8583333333333325</c:v>
                      </c:pt>
                      <c:pt idx="2153">
                        <c:v>0.85861111111111121</c:v>
                      </c:pt>
                      <c:pt idx="2154">
                        <c:v>0.85916666666666686</c:v>
                      </c:pt>
                      <c:pt idx="2155">
                        <c:v>0.8597222222222225</c:v>
                      </c:pt>
                      <c:pt idx="2156">
                        <c:v>0.85999999999999943</c:v>
                      </c:pt>
                      <c:pt idx="2157">
                        <c:v>0.86055555555555507</c:v>
                      </c:pt>
                      <c:pt idx="2158">
                        <c:v>0.86111111111111072</c:v>
                      </c:pt>
                      <c:pt idx="2159">
                        <c:v>0.86138888888888943</c:v>
                      </c:pt>
                      <c:pt idx="2160">
                        <c:v>0.86194444444444507</c:v>
                      </c:pt>
                      <c:pt idx="2161">
                        <c:v>0.86250000000000071</c:v>
                      </c:pt>
                      <c:pt idx="2162">
                        <c:v>0.86277777777777764</c:v>
                      </c:pt>
                      <c:pt idx="2163">
                        <c:v>0.86333333333333329</c:v>
                      </c:pt>
                      <c:pt idx="2164">
                        <c:v>0.86388888888888893</c:v>
                      </c:pt>
                      <c:pt idx="2165">
                        <c:v>0.86416666666666586</c:v>
                      </c:pt>
                      <c:pt idx="2166">
                        <c:v>0.86444444444444457</c:v>
                      </c:pt>
                      <c:pt idx="2167">
                        <c:v>0.8647222222222215</c:v>
                      </c:pt>
                      <c:pt idx="2168">
                        <c:v>0.86527777777777715</c:v>
                      </c:pt>
                      <c:pt idx="2169">
                        <c:v>0.86555555555555586</c:v>
                      </c:pt>
                      <c:pt idx="2170">
                        <c:v>0.8661111111111115</c:v>
                      </c:pt>
                      <c:pt idx="2171">
                        <c:v>0.86638888888888843</c:v>
                      </c:pt>
                      <c:pt idx="2172">
                        <c:v>0.86666666666666714</c:v>
                      </c:pt>
                      <c:pt idx="2173">
                        <c:v>0.86694444444444407</c:v>
                      </c:pt>
                      <c:pt idx="2174">
                        <c:v>0.86749999999999972</c:v>
                      </c:pt>
                      <c:pt idx="2175">
                        <c:v>0.86777777777777843</c:v>
                      </c:pt>
                      <c:pt idx="2176">
                        <c:v>0.86833333333333229</c:v>
                      </c:pt>
                      <c:pt idx="2177">
                        <c:v>0.868611111111111</c:v>
                      </c:pt>
                      <c:pt idx="2178">
                        <c:v>0.86916666666666664</c:v>
                      </c:pt>
                      <c:pt idx="2179">
                        <c:v>0.86944444444444358</c:v>
                      </c:pt>
                      <c:pt idx="2180">
                        <c:v>0.86972222222222229</c:v>
                      </c:pt>
                      <c:pt idx="2181">
                        <c:v>0.86999999999999922</c:v>
                      </c:pt>
                      <c:pt idx="2182">
                        <c:v>0.87027777777777793</c:v>
                      </c:pt>
                      <c:pt idx="2183">
                        <c:v>0.87055555555555486</c:v>
                      </c:pt>
                      <c:pt idx="2184">
                        <c:v>0.8711111111111105</c:v>
                      </c:pt>
                      <c:pt idx="2185">
                        <c:v>0.87166666666666615</c:v>
                      </c:pt>
                      <c:pt idx="2186">
                        <c:v>0.87222222222222179</c:v>
                      </c:pt>
                      <c:pt idx="2187">
                        <c:v>0.8725000000000005</c:v>
                      </c:pt>
                      <c:pt idx="2188">
                        <c:v>0.87277777777777743</c:v>
                      </c:pt>
                      <c:pt idx="2189">
                        <c:v>0.87333333333333307</c:v>
                      </c:pt>
                      <c:pt idx="2190">
                        <c:v>0.87361111111111178</c:v>
                      </c:pt>
                      <c:pt idx="2191">
                        <c:v>0.87388888888888872</c:v>
                      </c:pt>
                      <c:pt idx="2192">
                        <c:v>0.87416666666666565</c:v>
                      </c:pt>
                      <c:pt idx="2193">
                        <c:v>0.87472222222222129</c:v>
                      </c:pt>
                      <c:pt idx="2194">
                        <c:v>0.87527777777777693</c:v>
                      </c:pt>
                      <c:pt idx="2195">
                        <c:v>0.87555555555555564</c:v>
                      </c:pt>
                      <c:pt idx="2196">
                        <c:v>0.87583333333333258</c:v>
                      </c:pt>
                      <c:pt idx="2197">
                        <c:v>0.87638888888888822</c:v>
                      </c:pt>
                      <c:pt idx="2198">
                        <c:v>0.87694444444444386</c:v>
                      </c:pt>
                      <c:pt idx="2199">
                        <c:v>0.8774999999999995</c:v>
                      </c:pt>
                      <c:pt idx="2200">
                        <c:v>0.87777777777777821</c:v>
                      </c:pt>
                      <c:pt idx="2201">
                        <c:v>0.87833333333333385</c:v>
                      </c:pt>
                      <c:pt idx="2202">
                        <c:v>0.8788888888888895</c:v>
                      </c:pt>
                      <c:pt idx="2203">
                        <c:v>0.87916666666666643</c:v>
                      </c:pt>
                      <c:pt idx="2204">
                        <c:v>0.87944444444444514</c:v>
                      </c:pt>
                      <c:pt idx="2205">
                        <c:v>0.87972222222222207</c:v>
                      </c:pt>
                      <c:pt idx="2206">
                        <c:v>0.88027777777777771</c:v>
                      </c:pt>
                      <c:pt idx="2207">
                        <c:v>0.88055555555555465</c:v>
                      </c:pt>
                      <c:pt idx="2208">
                        <c:v>0.88111111111111029</c:v>
                      </c:pt>
                      <c:pt idx="2209">
                        <c:v>0.881388888888889</c:v>
                      </c:pt>
                      <c:pt idx="2210">
                        <c:v>0.88166666666666593</c:v>
                      </c:pt>
                      <c:pt idx="2211">
                        <c:v>0.88222222222222157</c:v>
                      </c:pt>
                      <c:pt idx="2212">
                        <c:v>0.88250000000000028</c:v>
                      </c:pt>
                      <c:pt idx="2213">
                        <c:v>0.88277777777777722</c:v>
                      </c:pt>
                      <c:pt idx="2214">
                        <c:v>0.88333333333333286</c:v>
                      </c:pt>
                      <c:pt idx="2215">
                        <c:v>0.88361111111111157</c:v>
                      </c:pt>
                      <c:pt idx="2216">
                        <c:v>0.88416666666666721</c:v>
                      </c:pt>
                      <c:pt idx="2217">
                        <c:v>0.88444444444444414</c:v>
                      </c:pt>
                      <c:pt idx="2218">
                        <c:v>0.88499999999999979</c:v>
                      </c:pt>
                      <c:pt idx="2219">
                        <c:v>0.88555555555555543</c:v>
                      </c:pt>
                      <c:pt idx="2220">
                        <c:v>0.88583333333333236</c:v>
                      </c:pt>
                      <c:pt idx="2221">
                        <c:v>0.88611111111111107</c:v>
                      </c:pt>
                      <c:pt idx="2222">
                        <c:v>0.886388888888888</c:v>
                      </c:pt>
                      <c:pt idx="2223">
                        <c:v>0.88694444444444365</c:v>
                      </c:pt>
                      <c:pt idx="2224">
                        <c:v>0.88722222222222236</c:v>
                      </c:pt>
                      <c:pt idx="2225">
                        <c:v>0.887777777777778</c:v>
                      </c:pt>
                      <c:pt idx="2226">
                        <c:v>0.88805555555555493</c:v>
                      </c:pt>
                      <c:pt idx="2227">
                        <c:v>0.88861111111111057</c:v>
                      </c:pt>
                      <c:pt idx="2228">
                        <c:v>0.88888888888888928</c:v>
                      </c:pt>
                      <c:pt idx="2229">
                        <c:v>0.88916666666666622</c:v>
                      </c:pt>
                      <c:pt idx="2230">
                        <c:v>0.88944444444444493</c:v>
                      </c:pt>
                      <c:pt idx="2231">
                        <c:v>0.88972222222222186</c:v>
                      </c:pt>
                      <c:pt idx="2232">
                        <c:v>0.8902777777777775</c:v>
                      </c:pt>
                      <c:pt idx="2233">
                        <c:v>0.89055555555555621</c:v>
                      </c:pt>
                      <c:pt idx="2234">
                        <c:v>0.89111111111111008</c:v>
                      </c:pt>
                      <c:pt idx="2235">
                        <c:v>0.89138888888888879</c:v>
                      </c:pt>
                      <c:pt idx="2236">
                        <c:v>0.89166666666666572</c:v>
                      </c:pt>
                      <c:pt idx="2237">
                        <c:v>0.89194444444444443</c:v>
                      </c:pt>
                      <c:pt idx="2238">
                        <c:v>0.89222222222222136</c:v>
                      </c:pt>
                      <c:pt idx="2239">
                        <c:v>0.89250000000000007</c:v>
                      </c:pt>
                      <c:pt idx="2240">
                        <c:v>0.892777777777777</c:v>
                      </c:pt>
                      <c:pt idx="2241">
                        <c:v>0.89305555555555571</c:v>
                      </c:pt>
                      <c:pt idx="2242">
                        <c:v>0.89361111111111136</c:v>
                      </c:pt>
                      <c:pt idx="2243">
                        <c:v>0.89388888888888829</c:v>
                      </c:pt>
                      <c:pt idx="2244">
                        <c:v>0.89444444444444393</c:v>
                      </c:pt>
                      <c:pt idx="2245">
                        <c:v>0.89472222222222264</c:v>
                      </c:pt>
                      <c:pt idx="2246">
                        <c:v>0.89527777777777828</c:v>
                      </c:pt>
                      <c:pt idx="2247">
                        <c:v>0.89555555555555522</c:v>
                      </c:pt>
                      <c:pt idx="2248">
                        <c:v>0.89583333333333393</c:v>
                      </c:pt>
                      <c:pt idx="2249">
                        <c:v>0.89611111111111086</c:v>
                      </c:pt>
                      <c:pt idx="2250">
                        <c:v>0.89638888888888957</c:v>
                      </c:pt>
                      <c:pt idx="2251">
                        <c:v>0.8966666666666665</c:v>
                      </c:pt>
                      <c:pt idx="2252">
                        <c:v>0.89722222222222214</c:v>
                      </c:pt>
                      <c:pt idx="2253">
                        <c:v>0.89749999999999908</c:v>
                      </c:pt>
                      <c:pt idx="2254">
                        <c:v>0.89805555555555472</c:v>
                      </c:pt>
                      <c:pt idx="2255">
                        <c:v>0.89861111111111036</c:v>
                      </c:pt>
                      <c:pt idx="2256">
                        <c:v>0.89888888888888907</c:v>
                      </c:pt>
                      <c:pt idx="2257">
                        <c:v>0.899166666666666</c:v>
                      </c:pt>
                      <c:pt idx="2258">
                        <c:v>0.89972222222222165</c:v>
                      </c:pt>
                      <c:pt idx="2259">
                        <c:v>0.90000000000000036</c:v>
                      </c:pt>
                      <c:pt idx="2260">
                        <c:v>0.90027777777777729</c:v>
                      </c:pt>
                      <c:pt idx="2261">
                        <c:v>0.90083333333333293</c:v>
                      </c:pt>
                      <c:pt idx="2262">
                        <c:v>0.90138888888888857</c:v>
                      </c:pt>
                      <c:pt idx="2263">
                        <c:v>0.90194444444444422</c:v>
                      </c:pt>
                      <c:pt idx="2264">
                        <c:v>0.90222222222222292</c:v>
                      </c:pt>
                      <c:pt idx="2265">
                        <c:v>0.90277777777777679</c:v>
                      </c:pt>
                      <c:pt idx="2266">
                        <c:v>0.9030555555555555</c:v>
                      </c:pt>
                      <c:pt idx="2267">
                        <c:v>0.90361111111111114</c:v>
                      </c:pt>
                      <c:pt idx="2268">
                        <c:v>0.90416666666666679</c:v>
                      </c:pt>
                      <c:pt idx="2269">
                        <c:v>0.90444444444444372</c:v>
                      </c:pt>
                      <c:pt idx="2270">
                        <c:v>0.90499999999999936</c:v>
                      </c:pt>
                      <c:pt idx="2271">
                        <c:v>0.905555555555555</c:v>
                      </c:pt>
                      <c:pt idx="2272">
                        <c:v>0.90583333333333371</c:v>
                      </c:pt>
                      <c:pt idx="2273">
                        <c:v>0.90611111111111065</c:v>
                      </c:pt>
                      <c:pt idx="2274">
                        <c:v>0.90638888888888935</c:v>
                      </c:pt>
                      <c:pt idx="2275">
                        <c:v>0.90666666666666629</c:v>
                      </c:pt>
                      <c:pt idx="2276">
                        <c:v>0.90722222222222193</c:v>
                      </c:pt>
                      <c:pt idx="2277">
                        <c:v>0.90750000000000064</c:v>
                      </c:pt>
                      <c:pt idx="2278">
                        <c:v>0.90805555555555451</c:v>
                      </c:pt>
                      <c:pt idx="2279">
                        <c:v>0.90833333333333321</c:v>
                      </c:pt>
                      <c:pt idx="2280">
                        <c:v>0.90888888888888886</c:v>
                      </c:pt>
                      <c:pt idx="2281">
                        <c:v>0.90916666666666579</c:v>
                      </c:pt>
                      <c:pt idx="2282">
                        <c:v>0.9094444444444445</c:v>
                      </c:pt>
                      <c:pt idx="2283">
                        <c:v>0.91000000000000014</c:v>
                      </c:pt>
                      <c:pt idx="2284">
                        <c:v>0.91027777777777708</c:v>
                      </c:pt>
                      <c:pt idx="2285">
                        <c:v>0.91083333333333272</c:v>
                      </c:pt>
                      <c:pt idx="2286">
                        <c:v>0.91111111111111143</c:v>
                      </c:pt>
                      <c:pt idx="2287">
                        <c:v>0.91166666666666707</c:v>
                      </c:pt>
                      <c:pt idx="2288">
                        <c:v>0.911944444444444</c:v>
                      </c:pt>
                      <c:pt idx="2289">
                        <c:v>0.91222222222222271</c:v>
                      </c:pt>
                      <c:pt idx="2290">
                        <c:v>0.91277777777777835</c:v>
                      </c:pt>
                      <c:pt idx="2291">
                        <c:v>0.91305555555555529</c:v>
                      </c:pt>
                      <c:pt idx="2292">
                        <c:v>0.91361111111111093</c:v>
                      </c:pt>
                      <c:pt idx="2293">
                        <c:v>0.91416666666666657</c:v>
                      </c:pt>
                      <c:pt idx="2294">
                        <c:v>0.91472222222222221</c:v>
                      </c:pt>
                      <c:pt idx="2295">
                        <c:v>0.91499999999999915</c:v>
                      </c:pt>
                      <c:pt idx="2296">
                        <c:v>0.91527777777777786</c:v>
                      </c:pt>
                      <c:pt idx="2297">
                        <c:v>0.91555555555555479</c:v>
                      </c:pt>
                      <c:pt idx="2298">
                        <c:v>0.9158333333333335</c:v>
                      </c:pt>
                      <c:pt idx="2299">
                        <c:v>0.91638888888888914</c:v>
                      </c:pt>
                      <c:pt idx="2300">
                        <c:v>0.91694444444444478</c:v>
                      </c:pt>
                      <c:pt idx="2301">
                        <c:v>0.91722222222222172</c:v>
                      </c:pt>
                      <c:pt idx="2302">
                        <c:v>0.91777777777777736</c:v>
                      </c:pt>
                      <c:pt idx="2303">
                        <c:v>0.91805555555555607</c:v>
                      </c:pt>
                      <c:pt idx="2304">
                        <c:v>0.91861111111111171</c:v>
                      </c:pt>
                      <c:pt idx="2305">
                        <c:v>0.91888888888888864</c:v>
                      </c:pt>
                      <c:pt idx="2306">
                        <c:v>0.91944444444444429</c:v>
                      </c:pt>
                      <c:pt idx="2307">
                        <c:v>0.91972222222222122</c:v>
                      </c:pt>
                      <c:pt idx="2308">
                        <c:v>0.91999999999999993</c:v>
                      </c:pt>
                      <c:pt idx="2309">
                        <c:v>0.92027777777777686</c:v>
                      </c:pt>
                      <c:pt idx="2310">
                        <c:v>0.9208333333333325</c:v>
                      </c:pt>
                      <c:pt idx="2311">
                        <c:v>0.92111111111111121</c:v>
                      </c:pt>
                      <c:pt idx="2312">
                        <c:v>0.92138888888888815</c:v>
                      </c:pt>
                      <c:pt idx="2313">
                        <c:v>0.92166666666666686</c:v>
                      </c:pt>
                      <c:pt idx="2314">
                        <c:v>0.92194444444444379</c:v>
                      </c:pt>
                      <c:pt idx="2315">
                        <c:v>0.9222222222222225</c:v>
                      </c:pt>
                      <c:pt idx="2316">
                        <c:v>0.92249999999999943</c:v>
                      </c:pt>
                      <c:pt idx="2317">
                        <c:v>0.92305555555555507</c:v>
                      </c:pt>
                      <c:pt idx="2318">
                        <c:v>0.92361111111111072</c:v>
                      </c:pt>
                      <c:pt idx="2319">
                        <c:v>0.92416666666666636</c:v>
                      </c:pt>
                      <c:pt idx="2320">
                        <c:v>0.92444444444444507</c:v>
                      </c:pt>
                      <c:pt idx="2321">
                        <c:v>0.924722222222222</c:v>
                      </c:pt>
                      <c:pt idx="2322">
                        <c:v>0.92500000000000071</c:v>
                      </c:pt>
                      <c:pt idx="2323">
                        <c:v>0.92555555555555458</c:v>
                      </c:pt>
                      <c:pt idx="2324">
                        <c:v>0.92583333333333329</c:v>
                      </c:pt>
                      <c:pt idx="2325">
                        <c:v>0.92638888888888893</c:v>
                      </c:pt>
                      <c:pt idx="2326">
                        <c:v>0.92694444444444457</c:v>
                      </c:pt>
                      <c:pt idx="2327">
                        <c:v>0.9272222222222215</c:v>
                      </c:pt>
                      <c:pt idx="2328">
                        <c:v>0.92777777777777715</c:v>
                      </c:pt>
                      <c:pt idx="2329">
                        <c:v>0.92833333333333279</c:v>
                      </c:pt>
                      <c:pt idx="2330">
                        <c:v>0.92888888888888843</c:v>
                      </c:pt>
                      <c:pt idx="2331">
                        <c:v>0.92944444444444407</c:v>
                      </c:pt>
                      <c:pt idx="2332">
                        <c:v>0.92972222222222278</c:v>
                      </c:pt>
                      <c:pt idx="2333">
                        <c:v>0.93027777777777843</c:v>
                      </c:pt>
                      <c:pt idx="2334">
                        <c:v>0.93055555555555536</c:v>
                      </c:pt>
                      <c:pt idx="2335">
                        <c:v>0.93083333333333229</c:v>
                      </c:pt>
                      <c:pt idx="2336">
                        <c:v>0.931111111111111</c:v>
                      </c:pt>
                      <c:pt idx="2337">
                        <c:v>0.93138888888888793</c:v>
                      </c:pt>
                      <c:pt idx="2338">
                        <c:v>0.93166666666666664</c:v>
                      </c:pt>
                      <c:pt idx="2339">
                        <c:v>0.93194444444444358</c:v>
                      </c:pt>
                      <c:pt idx="2340">
                        <c:v>0.93249999999999922</c:v>
                      </c:pt>
                      <c:pt idx="2341">
                        <c:v>0.93277777777777793</c:v>
                      </c:pt>
                      <c:pt idx="2342">
                        <c:v>0.93305555555555486</c:v>
                      </c:pt>
                      <c:pt idx="2343">
                        <c:v>0.93388888888888921</c:v>
                      </c:pt>
                      <c:pt idx="2344">
                        <c:v>0.93416666666666615</c:v>
                      </c:pt>
                      <c:pt idx="2345">
                        <c:v>0.93444444444444485</c:v>
                      </c:pt>
                      <c:pt idx="2346">
                        <c:v>0.93472222222222179</c:v>
                      </c:pt>
                      <c:pt idx="2347">
                        <c:v>0.9350000000000005</c:v>
                      </c:pt>
                      <c:pt idx="2348">
                        <c:v>0.93555555555555614</c:v>
                      </c:pt>
                      <c:pt idx="2349">
                        <c:v>0.93611111111111178</c:v>
                      </c:pt>
                      <c:pt idx="2350">
                        <c:v>0.93666666666666565</c:v>
                      </c:pt>
                      <c:pt idx="2351">
                        <c:v>0.93694444444444436</c:v>
                      </c:pt>
                      <c:pt idx="2352">
                        <c:v>0.9375</c:v>
                      </c:pt>
                      <c:pt idx="2353">
                        <c:v>0.93805555555555564</c:v>
                      </c:pt>
                      <c:pt idx="2354">
                        <c:v>0.93833333333333258</c:v>
                      </c:pt>
                      <c:pt idx="2355">
                        <c:v>0.93888888888888822</c:v>
                      </c:pt>
                      <c:pt idx="2356">
                        <c:v>0.93916666666666693</c:v>
                      </c:pt>
                      <c:pt idx="2357">
                        <c:v>0.93972222222222257</c:v>
                      </c:pt>
                      <c:pt idx="2358">
                        <c:v>0.94027777777777821</c:v>
                      </c:pt>
                      <c:pt idx="2359">
                        <c:v>0.94083333333333385</c:v>
                      </c:pt>
                      <c:pt idx="2360">
                        <c:v>0.9413888888888895</c:v>
                      </c:pt>
                      <c:pt idx="2361">
                        <c:v>0.94166666666666643</c:v>
                      </c:pt>
                      <c:pt idx="2362">
                        <c:v>0.94194444444444514</c:v>
                      </c:pt>
                      <c:pt idx="2363">
                        <c:v>0.94249999999999901</c:v>
                      </c:pt>
                      <c:pt idx="2364">
                        <c:v>0.94305555555555465</c:v>
                      </c:pt>
                      <c:pt idx="2365">
                        <c:v>0.94333333333333336</c:v>
                      </c:pt>
                      <c:pt idx="2366">
                        <c:v>0.94361111111111029</c:v>
                      </c:pt>
                      <c:pt idx="2367">
                        <c:v>0.943888888888889</c:v>
                      </c:pt>
                      <c:pt idx="2368">
                        <c:v>0.94416666666666593</c:v>
                      </c:pt>
                      <c:pt idx="2369">
                        <c:v>0.94444444444444464</c:v>
                      </c:pt>
                      <c:pt idx="2370">
                        <c:v>0.94472222222222157</c:v>
                      </c:pt>
                      <c:pt idx="2371">
                        <c:v>0.94527777777777722</c:v>
                      </c:pt>
                      <c:pt idx="2372">
                        <c:v>0.94555555555555593</c:v>
                      </c:pt>
                      <c:pt idx="2373">
                        <c:v>0.94583333333333286</c:v>
                      </c:pt>
                      <c:pt idx="2374">
                        <c:v>0.94611111111111157</c:v>
                      </c:pt>
                      <c:pt idx="2375">
                        <c:v>0.9463888888888885</c:v>
                      </c:pt>
                      <c:pt idx="2376">
                        <c:v>0.94666666666666721</c:v>
                      </c:pt>
                      <c:pt idx="2377">
                        <c:v>0.94694444444444414</c:v>
                      </c:pt>
                      <c:pt idx="2378">
                        <c:v>0.94722222222222285</c:v>
                      </c:pt>
                      <c:pt idx="2379">
                        <c:v>0.94777777777777672</c:v>
                      </c:pt>
                      <c:pt idx="2380">
                        <c:v>0.94805555555555543</c:v>
                      </c:pt>
                      <c:pt idx="2381">
                        <c:v>0.94833333333333236</c:v>
                      </c:pt>
                      <c:pt idx="2382">
                        <c:v>0.94861111111111107</c:v>
                      </c:pt>
                      <c:pt idx="2383">
                        <c:v>0.94916666666666671</c:v>
                      </c:pt>
                      <c:pt idx="2384">
                        <c:v>0.94944444444444365</c:v>
                      </c:pt>
                      <c:pt idx="2385">
                        <c:v>0.94999999999999929</c:v>
                      </c:pt>
                      <c:pt idx="2386">
                        <c:v>0.950277777777778</c:v>
                      </c:pt>
                      <c:pt idx="2387">
                        <c:v>0.95055555555555493</c:v>
                      </c:pt>
                      <c:pt idx="2388">
                        <c:v>0.95111111111111057</c:v>
                      </c:pt>
                      <c:pt idx="2389">
                        <c:v>0.95138888888888928</c:v>
                      </c:pt>
                      <c:pt idx="2390">
                        <c:v>0.95194444444444493</c:v>
                      </c:pt>
                      <c:pt idx="2391">
                        <c:v>0.95222222222222186</c:v>
                      </c:pt>
                      <c:pt idx="2392">
                        <c:v>0.9527777777777775</c:v>
                      </c:pt>
                      <c:pt idx="2393">
                        <c:v>0.95305555555555621</c:v>
                      </c:pt>
                      <c:pt idx="2394">
                        <c:v>0.95333333333333314</c:v>
                      </c:pt>
                      <c:pt idx="2395">
                        <c:v>0.95361111111111008</c:v>
                      </c:pt>
                      <c:pt idx="2396">
                        <c:v>0.95416666666666572</c:v>
                      </c:pt>
                      <c:pt idx="2397">
                        <c:v>0.95444444444444443</c:v>
                      </c:pt>
                      <c:pt idx="2398">
                        <c:v>0.95500000000000007</c:v>
                      </c:pt>
                      <c:pt idx="2399">
                        <c:v>0.95555555555555571</c:v>
                      </c:pt>
                      <c:pt idx="2400">
                        <c:v>0.95611111111111136</c:v>
                      </c:pt>
                      <c:pt idx="2401">
                        <c:v>0.95638888888888829</c:v>
                      </c:pt>
                      <c:pt idx="2402">
                        <c:v>0.956666666666667</c:v>
                      </c:pt>
                      <c:pt idx="2403">
                        <c:v>0.95722222222222264</c:v>
                      </c:pt>
                      <c:pt idx="2404">
                        <c:v>0.95749999999999957</c:v>
                      </c:pt>
                      <c:pt idx="2405">
                        <c:v>0.95777777777777828</c:v>
                      </c:pt>
                      <c:pt idx="2406">
                        <c:v>0.95805555555555522</c:v>
                      </c:pt>
                      <c:pt idx="2407">
                        <c:v>0.95833333333333393</c:v>
                      </c:pt>
                      <c:pt idx="2408">
                        <c:v>0.95888888888888957</c:v>
                      </c:pt>
                      <c:pt idx="2409">
                        <c:v>0.9591666666666665</c:v>
                      </c:pt>
                      <c:pt idx="2410">
                        <c:v>0.95972222222222214</c:v>
                      </c:pt>
                      <c:pt idx="2411">
                        <c:v>0.95999999999999908</c:v>
                      </c:pt>
                      <c:pt idx="2412">
                        <c:v>0.96027777777777779</c:v>
                      </c:pt>
                      <c:pt idx="2413">
                        <c:v>0.96055555555555472</c:v>
                      </c:pt>
                      <c:pt idx="2414">
                        <c:v>0.96083333333333343</c:v>
                      </c:pt>
                      <c:pt idx="2415">
                        <c:v>0.96138888888888907</c:v>
                      </c:pt>
                      <c:pt idx="2416">
                        <c:v>0.961666666666666</c:v>
                      </c:pt>
                      <c:pt idx="2417">
                        <c:v>0.96222222222222165</c:v>
                      </c:pt>
                      <c:pt idx="2418">
                        <c:v>0.96277777777777729</c:v>
                      </c:pt>
                      <c:pt idx="2419">
                        <c:v>0.963055555555556</c:v>
                      </c:pt>
                      <c:pt idx="2420">
                        <c:v>0.96361111111111164</c:v>
                      </c:pt>
                      <c:pt idx="2421">
                        <c:v>0.96416666666666728</c:v>
                      </c:pt>
                      <c:pt idx="2422">
                        <c:v>0.96472222222222292</c:v>
                      </c:pt>
                      <c:pt idx="2423">
                        <c:v>0.96499999999999986</c:v>
                      </c:pt>
                      <c:pt idx="2424">
                        <c:v>0.96527777777777679</c:v>
                      </c:pt>
                      <c:pt idx="2425">
                        <c:v>0.96583333333333243</c:v>
                      </c:pt>
                      <c:pt idx="2426">
                        <c:v>0.96638888888888808</c:v>
                      </c:pt>
                      <c:pt idx="2427">
                        <c:v>0.96666666666666679</c:v>
                      </c:pt>
                      <c:pt idx="2428">
                        <c:v>0.96694444444444372</c:v>
                      </c:pt>
                      <c:pt idx="2429">
                        <c:v>0.96722222222222243</c:v>
                      </c:pt>
                      <c:pt idx="2430">
                        <c:v>0.96749999999999936</c:v>
                      </c:pt>
                      <c:pt idx="2431">
                        <c:v>0.968055555555555</c:v>
                      </c:pt>
                      <c:pt idx="2432">
                        <c:v>0.96833333333333371</c:v>
                      </c:pt>
                      <c:pt idx="2433">
                        <c:v>0.96888888888888935</c:v>
                      </c:pt>
                      <c:pt idx="2434">
                        <c:v>0.969444444444445</c:v>
                      </c:pt>
                      <c:pt idx="2435">
                        <c:v>0.96972222222222193</c:v>
                      </c:pt>
                      <c:pt idx="2436">
                        <c:v>0.97000000000000064</c:v>
                      </c:pt>
                      <c:pt idx="2437">
                        <c:v>0.97027777777777757</c:v>
                      </c:pt>
                      <c:pt idx="2438">
                        <c:v>0.97083333333333321</c:v>
                      </c:pt>
                      <c:pt idx="2439">
                        <c:v>0.97138888888888886</c:v>
                      </c:pt>
                      <c:pt idx="2440">
                        <c:v>0.97166666666666579</c:v>
                      </c:pt>
                      <c:pt idx="2441">
                        <c:v>0.9719444444444445</c:v>
                      </c:pt>
                      <c:pt idx="2442">
                        <c:v>0.97222222222222143</c:v>
                      </c:pt>
                      <c:pt idx="2443">
                        <c:v>0.97250000000000014</c:v>
                      </c:pt>
                      <c:pt idx="2444">
                        <c:v>0.97305555555555578</c:v>
                      </c:pt>
                      <c:pt idx="2445">
                        <c:v>0.97333333333333272</c:v>
                      </c:pt>
                      <c:pt idx="2446">
                        <c:v>0.97361111111111143</c:v>
                      </c:pt>
                      <c:pt idx="2447">
                        <c:v>0.97416666666666707</c:v>
                      </c:pt>
                      <c:pt idx="2448">
                        <c:v>0.974444444444444</c:v>
                      </c:pt>
                      <c:pt idx="2449">
                        <c:v>0.97499999999999964</c:v>
                      </c:pt>
                      <c:pt idx="2450">
                        <c:v>0.97555555555555529</c:v>
                      </c:pt>
                      <c:pt idx="2451">
                        <c:v>0.975833333333334</c:v>
                      </c:pt>
                      <c:pt idx="2452">
                        <c:v>0.97638888888888786</c:v>
                      </c:pt>
                      <c:pt idx="2453">
                        <c:v>0.97666666666666657</c:v>
                      </c:pt>
                      <c:pt idx="2454">
                        <c:v>0.97722222222222221</c:v>
                      </c:pt>
                      <c:pt idx="2455">
                        <c:v>0.97749999999999915</c:v>
                      </c:pt>
                      <c:pt idx="2456">
                        <c:v>0.97805555555555479</c:v>
                      </c:pt>
                      <c:pt idx="2457">
                        <c:v>0.9783333333333335</c:v>
                      </c:pt>
                      <c:pt idx="2458">
                        <c:v>0.97861111111111043</c:v>
                      </c:pt>
                      <c:pt idx="2459">
                        <c:v>0.97888888888888914</c:v>
                      </c:pt>
                      <c:pt idx="2460">
                        <c:v>0.97916666666666607</c:v>
                      </c:pt>
                      <c:pt idx="2461">
                        <c:v>0.97944444444444478</c:v>
                      </c:pt>
                      <c:pt idx="2462">
                        <c:v>0.97972222222222172</c:v>
                      </c:pt>
                      <c:pt idx="2463">
                        <c:v>0.98000000000000043</c:v>
                      </c:pt>
                      <c:pt idx="2464">
                        <c:v>0.98027777777777736</c:v>
                      </c:pt>
                      <c:pt idx="2465">
                        <c:v>0.980833333333333</c:v>
                      </c:pt>
                      <c:pt idx="2466">
                        <c:v>0.98138888888888864</c:v>
                      </c:pt>
                      <c:pt idx="2467">
                        <c:v>0.98166666666666735</c:v>
                      </c:pt>
                      <c:pt idx="2468">
                        <c:v>0.98194444444444429</c:v>
                      </c:pt>
                      <c:pt idx="2469">
                        <c:v>0.98222222222222122</c:v>
                      </c:pt>
                      <c:pt idx="2470">
                        <c:v>0.98277777777777686</c:v>
                      </c:pt>
                      <c:pt idx="2471">
                        <c:v>0.98305555555555557</c:v>
                      </c:pt>
                      <c:pt idx="2472">
                        <c:v>0.9833333333333325</c:v>
                      </c:pt>
                      <c:pt idx="2473">
                        <c:v>0.98388888888888815</c:v>
                      </c:pt>
                      <c:pt idx="2474">
                        <c:v>0.98416666666666686</c:v>
                      </c:pt>
                      <c:pt idx="2475">
                        <c:v>0.98444444444444379</c:v>
                      </c:pt>
                      <c:pt idx="2476">
                        <c:v>0.9847222222222225</c:v>
                      </c:pt>
                      <c:pt idx="2477">
                        <c:v>0.98499999999999943</c:v>
                      </c:pt>
                      <c:pt idx="2478">
                        <c:v>0.98555555555555507</c:v>
                      </c:pt>
                      <c:pt idx="2479">
                        <c:v>0.98583333333333378</c:v>
                      </c:pt>
                      <c:pt idx="2480">
                        <c:v>0.98611111111111072</c:v>
                      </c:pt>
                      <c:pt idx="2481">
                        <c:v>0.98666666666666636</c:v>
                      </c:pt>
                      <c:pt idx="2482">
                        <c:v>0.987222222222222</c:v>
                      </c:pt>
                      <c:pt idx="2483">
                        <c:v>0.98750000000000071</c:v>
                      </c:pt>
                      <c:pt idx="2484">
                        <c:v>0.98805555555555458</c:v>
                      </c:pt>
                      <c:pt idx="2485">
                        <c:v>0.98833333333333329</c:v>
                      </c:pt>
                      <c:pt idx="2486">
                        <c:v>0.98861111111111022</c:v>
                      </c:pt>
                      <c:pt idx="2487">
                        <c:v>0.98888888888888893</c:v>
                      </c:pt>
                      <c:pt idx="2488">
                        <c:v>0.98916666666666586</c:v>
                      </c:pt>
                      <c:pt idx="2489">
                        <c:v>0.98944444444444457</c:v>
                      </c:pt>
                      <c:pt idx="2490">
                        <c:v>0.9897222222222215</c:v>
                      </c:pt>
                      <c:pt idx="2491">
                        <c:v>0.99000000000000021</c:v>
                      </c:pt>
                      <c:pt idx="2492">
                        <c:v>0.99055555555555586</c:v>
                      </c:pt>
                      <c:pt idx="2493">
                        <c:v>0.99083333333333279</c:v>
                      </c:pt>
                      <c:pt idx="2494">
                        <c:v>0.9911111111111115</c:v>
                      </c:pt>
                      <c:pt idx="2495">
                        <c:v>0.99166666666666714</c:v>
                      </c:pt>
                      <c:pt idx="2496">
                        <c:v>0.99194444444444407</c:v>
                      </c:pt>
                      <c:pt idx="2497">
                        <c:v>0.99249999999999972</c:v>
                      </c:pt>
                      <c:pt idx="2498">
                        <c:v>0.99305555555555536</c:v>
                      </c:pt>
                      <c:pt idx="2499">
                        <c:v>0.99333333333333229</c:v>
                      </c:pt>
                      <c:pt idx="2500">
                        <c:v>0.993611111111111</c:v>
                      </c:pt>
                      <c:pt idx="2501">
                        <c:v>0.99416666666666664</c:v>
                      </c:pt>
                      <c:pt idx="2502">
                        <c:v>0.99444444444444358</c:v>
                      </c:pt>
                      <c:pt idx="2503">
                        <c:v>0.99499999999999922</c:v>
                      </c:pt>
                      <c:pt idx="2504">
                        <c:v>0.99527777777777793</c:v>
                      </c:pt>
                      <c:pt idx="2505">
                        <c:v>0.99555555555555486</c:v>
                      </c:pt>
                      <c:pt idx="2506">
                        <c:v>0.99583333333333357</c:v>
                      </c:pt>
                      <c:pt idx="2507">
                        <c:v>0.99638888888888921</c:v>
                      </c:pt>
                      <c:pt idx="2508">
                        <c:v>0.99666666666666615</c:v>
                      </c:pt>
                      <c:pt idx="2509">
                        <c:v>0.99694444444444485</c:v>
                      </c:pt>
                      <c:pt idx="2510">
                        <c:v>0.99722222222222179</c:v>
                      </c:pt>
                      <c:pt idx="2511">
                        <c:v>0.99777777777777743</c:v>
                      </c:pt>
                      <c:pt idx="2512">
                        <c:v>0.99833333333333307</c:v>
                      </c:pt>
                      <c:pt idx="2513">
                        <c:v>0.99861111111111178</c:v>
                      </c:pt>
                      <c:pt idx="2514">
                        <c:v>0.99888888888888872</c:v>
                      </c:pt>
                      <c:pt idx="2515">
                        <c:v>0.99916666666666565</c:v>
                      </c:pt>
                      <c:pt idx="2516">
                        <c:v>0.99944444444444613</c:v>
                      </c:pt>
                      <c:pt idx="2517">
                        <c:v>1</c:v>
                      </c:pt>
                      <c:pt idx="2518">
                        <c:v>1.0005555555555556</c:v>
                      </c:pt>
                      <c:pt idx="2519">
                        <c:v>1.0011111111111113</c:v>
                      </c:pt>
                      <c:pt idx="2520">
                        <c:v>1.00138888888889</c:v>
                      </c:pt>
                      <c:pt idx="2521">
                        <c:v>1.0019444444444439</c:v>
                      </c:pt>
                      <c:pt idx="2522">
                        <c:v>1.0022222222222226</c:v>
                      </c:pt>
                      <c:pt idx="2523">
                        <c:v>1.00277777777778</c:v>
                      </c:pt>
                      <c:pt idx="2524">
                        <c:v>1.0030555555555551</c:v>
                      </c:pt>
                      <c:pt idx="2525">
                        <c:v>1.0033333333333339</c:v>
                      </c:pt>
                      <c:pt idx="2526">
                        <c:v>1.003611111111109</c:v>
                      </c:pt>
                      <c:pt idx="2527">
                        <c:v>1.0041666666666664</c:v>
                      </c:pt>
                      <c:pt idx="2528">
                        <c:v>1.0047222222222238</c:v>
                      </c:pt>
                      <c:pt idx="2529">
                        <c:v>1.004999999999999</c:v>
                      </c:pt>
                      <c:pt idx="2530">
                        <c:v>1.0052777777777777</c:v>
                      </c:pt>
                      <c:pt idx="2531">
                        <c:v>1.0055555555555529</c:v>
                      </c:pt>
                      <c:pt idx="2532">
                        <c:v>1.0061111111111103</c:v>
                      </c:pt>
                      <c:pt idx="2533">
                        <c:v>1.006388888888889</c:v>
                      </c:pt>
                      <c:pt idx="2534">
                        <c:v>1.0069444444444429</c:v>
                      </c:pt>
                      <c:pt idx="2535">
                        <c:v>1.0075000000000003</c:v>
                      </c:pt>
                      <c:pt idx="2536">
                        <c:v>1.0077777777777772</c:v>
                      </c:pt>
                      <c:pt idx="2537">
                        <c:v>1.0083333333333329</c:v>
                      </c:pt>
                      <c:pt idx="2538">
                        <c:v>1.0086111111111116</c:v>
                      </c:pt>
                      <c:pt idx="2539">
                        <c:v>1.0088888888888867</c:v>
                      </c:pt>
                      <c:pt idx="2540">
                        <c:v>1.0094444444444441</c:v>
                      </c:pt>
                      <c:pt idx="2541">
                        <c:v>1.0100000000000016</c:v>
                      </c:pt>
                      <c:pt idx="2542">
                        <c:v>1.0105555555555554</c:v>
                      </c:pt>
                      <c:pt idx="2543">
                        <c:v>1.0111111111111111</c:v>
                      </c:pt>
                      <c:pt idx="2544">
                        <c:v>1.011388888888888</c:v>
                      </c:pt>
                      <c:pt idx="2545">
                        <c:v>1.0116666666666667</c:v>
                      </c:pt>
                      <c:pt idx="2546">
                        <c:v>1.0119444444444454</c:v>
                      </c:pt>
                      <c:pt idx="2547">
                        <c:v>1.0124999999999993</c:v>
                      </c:pt>
                      <c:pt idx="2548">
                        <c:v>1.012777777777778</c:v>
                      </c:pt>
                      <c:pt idx="2549">
                        <c:v>1.0133333333333354</c:v>
                      </c:pt>
                      <c:pt idx="2550">
                        <c:v>1.0136111111111106</c:v>
                      </c:pt>
                      <c:pt idx="2551">
                        <c:v>1.0138888888888893</c:v>
                      </c:pt>
                      <c:pt idx="2552">
                        <c:v>1.0141666666666644</c:v>
                      </c:pt>
                      <c:pt idx="2553">
                        <c:v>1.0147222222222219</c:v>
                      </c:pt>
                      <c:pt idx="2554">
                        <c:v>1.0150000000000006</c:v>
                      </c:pt>
                      <c:pt idx="2555">
                        <c:v>1.0155555555555544</c:v>
                      </c:pt>
                      <c:pt idx="2556">
                        <c:v>1.0158333333333331</c:v>
                      </c:pt>
                      <c:pt idx="2557">
                        <c:v>1.0161111111111083</c:v>
                      </c:pt>
                      <c:pt idx="2558">
                        <c:v>1.0163888888888888</c:v>
                      </c:pt>
                      <c:pt idx="2559">
                        <c:v>1.0169444444444444</c:v>
                      </c:pt>
                      <c:pt idx="2560">
                        <c:v>1.0172222222222231</c:v>
                      </c:pt>
                      <c:pt idx="2561">
                        <c:v>1.017777777777777</c:v>
                      </c:pt>
                      <c:pt idx="2562">
                        <c:v>1.0183333333333326</c:v>
                      </c:pt>
                      <c:pt idx="2563">
                        <c:v>1.0186111111111131</c:v>
                      </c:pt>
                      <c:pt idx="2564">
                        <c:v>1.0188888888888883</c:v>
                      </c:pt>
                      <c:pt idx="2565">
                        <c:v>1.0194444444444422</c:v>
                      </c:pt>
                      <c:pt idx="2566">
                        <c:v>1.0197222222222226</c:v>
                      </c:pt>
                      <c:pt idx="2567">
                        <c:v>1.0199999999999996</c:v>
                      </c:pt>
                      <c:pt idx="2568">
                        <c:v>1.0202777777777783</c:v>
                      </c:pt>
                      <c:pt idx="2569">
                        <c:v>1.020555555555557</c:v>
                      </c:pt>
                      <c:pt idx="2570">
                        <c:v>1.0211111111111109</c:v>
                      </c:pt>
                      <c:pt idx="2571">
                        <c:v>1.0213888888888896</c:v>
                      </c:pt>
                      <c:pt idx="2572">
                        <c:v>1.0219444444444434</c:v>
                      </c:pt>
                      <c:pt idx="2573">
                        <c:v>1.0222222222222221</c:v>
                      </c:pt>
                      <c:pt idx="2574">
                        <c:v>1.022777777777776</c:v>
                      </c:pt>
                      <c:pt idx="2575">
                        <c:v>1.0230555555555547</c:v>
                      </c:pt>
                      <c:pt idx="2576">
                        <c:v>1.0233333333333334</c:v>
                      </c:pt>
                      <c:pt idx="2577">
                        <c:v>1.0236111111111104</c:v>
                      </c:pt>
                      <c:pt idx="2578">
                        <c:v>1.0238888888888908</c:v>
                      </c:pt>
                      <c:pt idx="2579">
                        <c:v>1.0244444444444447</c:v>
                      </c:pt>
                      <c:pt idx="2580">
                        <c:v>1.0247222222222199</c:v>
                      </c:pt>
                      <c:pt idx="2581">
                        <c:v>1.0252777777777773</c:v>
                      </c:pt>
                      <c:pt idx="2582">
                        <c:v>1.025555555555556</c:v>
                      </c:pt>
                      <c:pt idx="2583">
                        <c:v>1.0261111111111099</c:v>
                      </c:pt>
                      <c:pt idx="2584">
                        <c:v>1.0266666666666673</c:v>
                      </c:pt>
                      <c:pt idx="2585">
                        <c:v>1.0269444444444442</c:v>
                      </c:pt>
                      <c:pt idx="2586">
                        <c:v>1.0272222222222247</c:v>
                      </c:pt>
                      <c:pt idx="2587">
                        <c:v>1.0274999999999999</c:v>
                      </c:pt>
                      <c:pt idx="2588">
                        <c:v>1.0277777777777786</c:v>
                      </c:pt>
                      <c:pt idx="2589">
                        <c:v>1.0280555555555537</c:v>
                      </c:pt>
                      <c:pt idx="2590">
                        <c:v>1.0283333333333324</c:v>
                      </c:pt>
                      <c:pt idx="2591">
                        <c:v>1.0288888888888881</c:v>
                      </c:pt>
                      <c:pt idx="2592">
                        <c:v>1.0291666666666686</c:v>
                      </c:pt>
                      <c:pt idx="2593">
                        <c:v>1.0297222222222224</c:v>
                      </c:pt>
                      <c:pt idx="2594">
                        <c:v>1.0302777777777781</c:v>
                      </c:pt>
                      <c:pt idx="2595">
                        <c:v>1.030555555555555</c:v>
                      </c:pt>
                      <c:pt idx="2596">
                        <c:v>1.0311111111111124</c:v>
                      </c:pt>
                      <c:pt idx="2597">
                        <c:v>1.0316666666666663</c:v>
                      </c:pt>
                      <c:pt idx="2598">
                        <c:v>1.0322222222222219</c:v>
                      </c:pt>
                      <c:pt idx="2599">
                        <c:v>1.0325000000000024</c:v>
                      </c:pt>
                      <c:pt idx="2600">
                        <c:v>1.0330555555555563</c:v>
                      </c:pt>
                      <c:pt idx="2601">
                        <c:v>1.0333333333333314</c:v>
                      </c:pt>
                      <c:pt idx="2602">
                        <c:v>1.0338888888888889</c:v>
                      </c:pt>
                      <c:pt idx="2603">
                        <c:v>1.0344444444444463</c:v>
                      </c:pt>
                      <c:pt idx="2604">
                        <c:v>1.0347222222222214</c:v>
                      </c:pt>
                      <c:pt idx="2605">
                        <c:v>1.0350000000000001</c:v>
                      </c:pt>
                      <c:pt idx="2606">
                        <c:v>1.0352777777777753</c:v>
                      </c:pt>
                      <c:pt idx="2607">
                        <c:v>1.0358333333333327</c:v>
                      </c:pt>
                      <c:pt idx="2608">
                        <c:v>1.0361111111111114</c:v>
                      </c:pt>
                      <c:pt idx="2609">
                        <c:v>1.0363888888888901</c:v>
                      </c:pt>
                      <c:pt idx="2610">
                        <c:v>1.0366666666666653</c:v>
                      </c:pt>
                      <c:pt idx="2611">
                        <c:v>1.0372222222222227</c:v>
                      </c:pt>
                      <c:pt idx="2612">
                        <c:v>1.0377777777777801</c:v>
                      </c:pt>
                      <c:pt idx="2613">
                        <c:v>1.038333333333334</c:v>
                      </c:pt>
                      <c:pt idx="2614">
                        <c:v>1.0386111111111092</c:v>
                      </c:pt>
                      <c:pt idx="2615">
                        <c:v>1.0388888888888879</c:v>
                      </c:pt>
                      <c:pt idx="2616">
                        <c:v>1.0394444444444435</c:v>
                      </c:pt>
                      <c:pt idx="2617">
                        <c:v>1.0399999999999991</c:v>
                      </c:pt>
                      <c:pt idx="2618">
                        <c:v>1.040555555555553</c:v>
                      </c:pt>
                      <c:pt idx="2619">
                        <c:v>1.0411111111111104</c:v>
                      </c:pt>
                      <c:pt idx="2620">
                        <c:v>1.0416666666666679</c:v>
                      </c:pt>
                      <c:pt idx="2621">
                        <c:v>1.041944444444443</c:v>
                      </c:pt>
                      <c:pt idx="2622">
                        <c:v>1.0422222222222217</c:v>
                      </c:pt>
                      <c:pt idx="2623">
                        <c:v>1.0427777777777774</c:v>
                      </c:pt>
                      <c:pt idx="2624">
                        <c:v>1.043333333333333</c:v>
                      </c:pt>
                      <c:pt idx="2625">
                        <c:v>1.0438888888888869</c:v>
                      </c:pt>
                      <c:pt idx="2626">
                        <c:v>1.0444444444444443</c:v>
                      </c:pt>
                      <c:pt idx="2627">
                        <c:v>1.0450000000000017</c:v>
                      </c:pt>
                      <c:pt idx="2628">
                        <c:v>1.0452777777777769</c:v>
                      </c:pt>
                      <c:pt idx="2629">
                        <c:v>1.0455555555555556</c:v>
                      </c:pt>
                      <c:pt idx="2630">
                        <c:v>1.0458333333333307</c:v>
                      </c:pt>
                      <c:pt idx="2631">
                        <c:v>1.0461111111111112</c:v>
                      </c:pt>
                      <c:pt idx="2632">
                        <c:v>1.0466666666666669</c:v>
                      </c:pt>
                      <c:pt idx="2633">
                        <c:v>1.0469444444444456</c:v>
                      </c:pt>
                      <c:pt idx="2634">
                        <c:v>1.0472222222222207</c:v>
                      </c:pt>
                      <c:pt idx="2635">
                        <c:v>1.0477777777777781</c:v>
                      </c:pt>
                      <c:pt idx="2636">
                        <c:v>1.0480555555555551</c:v>
                      </c:pt>
                      <c:pt idx="2637">
                        <c:v>1.0486111111111107</c:v>
                      </c:pt>
                      <c:pt idx="2638">
                        <c:v>1.0488888888888894</c:v>
                      </c:pt>
                      <c:pt idx="2639">
                        <c:v>1.0494444444444451</c:v>
                      </c:pt>
                      <c:pt idx="2640">
                        <c:v>1.0500000000000007</c:v>
                      </c:pt>
                      <c:pt idx="2641">
                        <c:v>1.0505555555555546</c:v>
                      </c:pt>
                      <c:pt idx="2642">
                        <c:v>1.0508333333333333</c:v>
                      </c:pt>
                      <c:pt idx="2643">
                        <c:v>1.0513888888888889</c:v>
                      </c:pt>
                      <c:pt idx="2644">
                        <c:v>1.0519444444444446</c:v>
                      </c:pt>
                      <c:pt idx="2645">
                        <c:v>1.0524999999999984</c:v>
                      </c:pt>
                      <c:pt idx="2646">
                        <c:v>1.0527777777777771</c:v>
                      </c:pt>
                      <c:pt idx="2647">
                        <c:v>1.0530555555555559</c:v>
                      </c:pt>
                      <c:pt idx="2648">
                        <c:v>1.0533333333333328</c:v>
                      </c:pt>
                      <c:pt idx="2649">
                        <c:v>1.0536111111111133</c:v>
                      </c:pt>
                      <c:pt idx="2650">
                        <c:v>1.0541666666666671</c:v>
                      </c:pt>
                      <c:pt idx="2651">
                        <c:v>1.0547222222222228</c:v>
                      </c:pt>
                      <c:pt idx="2652">
                        <c:v>1.0552777777777784</c:v>
                      </c:pt>
                      <c:pt idx="2653">
                        <c:v>1.0555555555555571</c:v>
                      </c:pt>
                      <c:pt idx="2654">
                        <c:v>1.056111111111111</c:v>
                      </c:pt>
                      <c:pt idx="2655">
                        <c:v>1.0563888888888862</c:v>
                      </c:pt>
                      <c:pt idx="2656">
                        <c:v>1.0569444444444436</c:v>
                      </c:pt>
                      <c:pt idx="2657">
                        <c:v>1.057500000000001</c:v>
                      </c:pt>
                      <c:pt idx="2658">
                        <c:v>1.0577777777777762</c:v>
                      </c:pt>
                      <c:pt idx="2659">
                        <c:v>1.0583333333333336</c:v>
                      </c:pt>
                      <c:pt idx="2660">
                        <c:v>1.0586111111111105</c:v>
                      </c:pt>
                      <c:pt idx="2661">
                        <c:v>1.0591666666666661</c:v>
                      </c:pt>
                      <c:pt idx="2662">
                        <c:v>1.05972222222222</c:v>
                      </c:pt>
                      <c:pt idx="2663">
                        <c:v>1.0600000000000005</c:v>
                      </c:pt>
                      <c:pt idx="2664">
                        <c:v>1.0602777777777774</c:v>
                      </c:pt>
                      <c:pt idx="2665">
                        <c:v>1.0605555555555561</c:v>
                      </c:pt>
                      <c:pt idx="2666">
                        <c:v>1.0608333333333348</c:v>
                      </c:pt>
                      <c:pt idx="2667">
                        <c:v>1.0613888888888887</c:v>
                      </c:pt>
                      <c:pt idx="2668">
                        <c:v>1.0616666666666639</c:v>
                      </c:pt>
                      <c:pt idx="2669">
                        <c:v>1.0619444444444444</c:v>
                      </c:pt>
                      <c:pt idx="2670">
                        <c:v>1.0622222222222213</c:v>
                      </c:pt>
                      <c:pt idx="2671">
                        <c:v>1.0627777777777787</c:v>
                      </c:pt>
                      <c:pt idx="2672">
                        <c:v>1.0633333333333326</c:v>
                      </c:pt>
                      <c:pt idx="2673">
                        <c:v>1.0636111111111113</c:v>
                      </c:pt>
                      <c:pt idx="2674">
                        <c:v>1.0641666666666687</c:v>
                      </c:pt>
                      <c:pt idx="2675">
                        <c:v>1.0644444444444439</c:v>
                      </c:pt>
                      <c:pt idx="2676">
                        <c:v>1.0647222222222226</c:v>
                      </c:pt>
                      <c:pt idx="2677">
                        <c:v>1.0649999999999977</c:v>
                      </c:pt>
                      <c:pt idx="2678">
                        <c:v>1.0655555555555551</c:v>
                      </c:pt>
                      <c:pt idx="2679">
                        <c:v>1.0658333333333339</c:v>
                      </c:pt>
                      <c:pt idx="2680">
                        <c:v>1.0661111111111126</c:v>
                      </c:pt>
                      <c:pt idx="2681">
                        <c:v>1.0663888888888877</c:v>
                      </c:pt>
                      <c:pt idx="2682">
                        <c:v>1.0666666666666664</c:v>
                      </c:pt>
                      <c:pt idx="2683">
                        <c:v>1.0672222222222221</c:v>
                      </c:pt>
                      <c:pt idx="2684">
                        <c:v>1.067499999999999</c:v>
                      </c:pt>
                      <c:pt idx="2685">
                        <c:v>1.0680555555555564</c:v>
                      </c:pt>
                      <c:pt idx="2686">
                        <c:v>1.0683333333333316</c:v>
                      </c:pt>
                      <c:pt idx="2687">
                        <c:v>1.068888888888889</c:v>
                      </c:pt>
                      <c:pt idx="2688">
                        <c:v>1.0691666666666659</c:v>
                      </c:pt>
                      <c:pt idx="2689">
                        <c:v>1.0694444444444464</c:v>
                      </c:pt>
                      <c:pt idx="2690">
                        <c:v>1.0700000000000003</c:v>
                      </c:pt>
                      <c:pt idx="2691">
                        <c:v>1.0702777777777754</c:v>
                      </c:pt>
                      <c:pt idx="2692">
                        <c:v>1.0711111111111116</c:v>
                      </c:pt>
                      <c:pt idx="2693">
                        <c:v>1.0713888888888903</c:v>
                      </c:pt>
                      <c:pt idx="2694">
                        <c:v>1.0716666666666654</c:v>
                      </c:pt>
                      <c:pt idx="2695">
                        <c:v>1.0722222222222229</c:v>
                      </c:pt>
                      <c:pt idx="2696">
                        <c:v>1.0724999999999998</c:v>
                      </c:pt>
                      <c:pt idx="2697">
                        <c:v>1.0730555555555554</c:v>
                      </c:pt>
                      <c:pt idx="2698">
                        <c:v>1.0733333333333341</c:v>
                      </c:pt>
                      <c:pt idx="2699">
                        <c:v>1.073888888888888</c:v>
                      </c:pt>
                      <c:pt idx="2700">
                        <c:v>1.0741666666666667</c:v>
                      </c:pt>
                      <c:pt idx="2701">
                        <c:v>1.0747222222222241</c:v>
                      </c:pt>
                      <c:pt idx="2702">
                        <c:v>1.0749999999999993</c:v>
                      </c:pt>
                      <c:pt idx="2703">
                        <c:v>1.075277777777778</c:v>
                      </c:pt>
                      <c:pt idx="2704">
                        <c:v>1.0755555555555532</c:v>
                      </c:pt>
                      <c:pt idx="2705">
                        <c:v>1.0758333333333336</c:v>
                      </c:pt>
                      <c:pt idx="2706">
                        <c:v>1.0761111111111106</c:v>
                      </c:pt>
                      <c:pt idx="2707">
                        <c:v>1.0763888888888893</c:v>
                      </c:pt>
                      <c:pt idx="2708">
                        <c:v>1.0769444444444431</c:v>
                      </c:pt>
                      <c:pt idx="2709">
                        <c:v>1.0772222222222219</c:v>
                      </c:pt>
                      <c:pt idx="2710">
                        <c:v>1.0777777777777775</c:v>
                      </c:pt>
                      <c:pt idx="2711">
                        <c:v>1.0783333333333331</c:v>
                      </c:pt>
                      <c:pt idx="2712">
                        <c:v>1.078888888888887</c:v>
                      </c:pt>
                      <c:pt idx="2713">
                        <c:v>1.0791666666666657</c:v>
                      </c:pt>
                      <c:pt idx="2714">
                        <c:v>1.0797222222222214</c:v>
                      </c:pt>
                      <c:pt idx="2715">
                        <c:v>1.080277777777777</c:v>
                      </c:pt>
                      <c:pt idx="2716">
                        <c:v>1.0805555555555557</c:v>
                      </c:pt>
                      <c:pt idx="2717">
                        <c:v>1.0808333333333309</c:v>
                      </c:pt>
                      <c:pt idx="2718">
                        <c:v>1.0813888888888883</c:v>
                      </c:pt>
                      <c:pt idx="2719">
                        <c:v>1.081666666666667</c:v>
                      </c:pt>
                      <c:pt idx="2720">
                        <c:v>1.0819444444444457</c:v>
                      </c:pt>
                      <c:pt idx="2721">
                        <c:v>1.0822222222222209</c:v>
                      </c:pt>
                      <c:pt idx="2722">
                        <c:v>1.0827777777777783</c:v>
                      </c:pt>
                      <c:pt idx="2723">
                        <c:v>1.0833333333333357</c:v>
                      </c:pt>
                      <c:pt idx="2724">
                        <c:v>1.0838888888888896</c:v>
                      </c:pt>
                      <c:pt idx="2725">
                        <c:v>1.0841666666666647</c:v>
                      </c:pt>
                      <c:pt idx="2726">
                        <c:v>1.0847222222222221</c:v>
                      </c:pt>
                      <c:pt idx="2727">
                        <c:v>1.0849999999999991</c:v>
                      </c:pt>
                      <c:pt idx="2728">
                        <c:v>1.0855555555555547</c:v>
                      </c:pt>
                      <c:pt idx="2729">
                        <c:v>1.0861111111111086</c:v>
                      </c:pt>
                      <c:pt idx="2730">
                        <c:v>1.0863888888888891</c:v>
                      </c:pt>
                      <c:pt idx="2731">
                        <c:v>1.0869444444444447</c:v>
                      </c:pt>
                      <c:pt idx="2732">
                        <c:v>1.0872222222222234</c:v>
                      </c:pt>
                      <c:pt idx="2733">
                        <c:v>1.0877777777777773</c:v>
                      </c:pt>
                      <c:pt idx="2734">
                        <c:v>1.088055555555556</c:v>
                      </c:pt>
                      <c:pt idx="2735">
                        <c:v>1.0886111111111134</c:v>
                      </c:pt>
                      <c:pt idx="2736">
                        <c:v>1.0891666666666673</c:v>
                      </c:pt>
                      <c:pt idx="2737">
                        <c:v>1.0894444444444424</c:v>
                      </c:pt>
                      <c:pt idx="2738">
                        <c:v>1.0899999999999999</c:v>
                      </c:pt>
                      <c:pt idx="2739">
                        <c:v>1.0902777777777768</c:v>
                      </c:pt>
                      <c:pt idx="2740">
                        <c:v>1.0908333333333324</c:v>
                      </c:pt>
                      <c:pt idx="2741">
                        <c:v>1.0913888888888863</c:v>
                      </c:pt>
                      <c:pt idx="2742">
                        <c:v>1.0916666666666668</c:v>
                      </c:pt>
                      <c:pt idx="2743">
                        <c:v>1.0919444444444437</c:v>
                      </c:pt>
                      <c:pt idx="2744">
                        <c:v>1.0922222222222224</c:v>
                      </c:pt>
                      <c:pt idx="2745">
                        <c:v>1.0927777777777763</c:v>
                      </c:pt>
                      <c:pt idx="2746">
                        <c:v>1.093055555555555</c:v>
                      </c:pt>
                      <c:pt idx="2747">
                        <c:v>1.0936111111111106</c:v>
                      </c:pt>
                      <c:pt idx="2748">
                        <c:v>1.0941666666666663</c:v>
                      </c:pt>
                      <c:pt idx="2749">
                        <c:v>1.094444444444445</c:v>
                      </c:pt>
                      <c:pt idx="2750">
                        <c:v>1.0950000000000006</c:v>
                      </c:pt>
                      <c:pt idx="2751">
                        <c:v>1.0955555555555545</c:v>
                      </c:pt>
                      <c:pt idx="2752">
                        <c:v>1.095833333333335</c:v>
                      </c:pt>
                      <c:pt idx="2753">
                        <c:v>1.0961111111111101</c:v>
                      </c:pt>
                      <c:pt idx="2754">
                        <c:v>1.096666666666664</c:v>
                      </c:pt>
                      <c:pt idx="2755">
                        <c:v>1.0972222222222214</c:v>
                      </c:pt>
                      <c:pt idx="2756">
                        <c:v>1.0975000000000001</c:v>
                      </c:pt>
                      <c:pt idx="2757">
                        <c:v>1.098055555555554</c:v>
                      </c:pt>
                      <c:pt idx="2758">
                        <c:v>1.0983333333333327</c:v>
                      </c:pt>
                      <c:pt idx="2759">
                        <c:v>1.0986111111111114</c:v>
                      </c:pt>
                      <c:pt idx="2760">
                        <c:v>1.0991666666666688</c:v>
                      </c:pt>
                      <c:pt idx="2761">
                        <c:v>1.099444444444444</c:v>
                      </c:pt>
                      <c:pt idx="2762">
                        <c:v>1.0999999999999979</c:v>
                      </c:pt>
                      <c:pt idx="2763">
                        <c:v>1.1002777777777784</c:v>
                      </c:pt>
                      <c:pt idx="2764">
                        <c:v>1.100833333333334</c:v>
                      </c:pt>
                      <c:pt idx="2765">
                        <c:v>1.1013888888888879</c:v>
                      </c:pt>
                      <c:pt idx="2766">
                        <c:v>1.1016666666666666</c:v>
                      </c:pt>
                      <c:pt idx="2767">
                        <c:v>1.1022222222222222</c:v>
                      </c:pt>
                      <c:pt idx="2768">
                        <c:v>1.1024999999999991</c:v>
                      </c:pt>
                      <c:pt idx="2769">
                        <c:v>1.1030555555555566</c:v>
                      </c:pt>
                      <c:pt idx="2770">
                        <c:v>1.1036111111111104</c:v>
                      </c:pt>
                      <c:pt idx="2771">
                        <c:v>1.1041666666666661</c:v>
                      </c:pt>
                      <c:pt idx="2772">
                        <c:v>1.1047222222222217</c:v>
                      </c:pt>
                      <c:pt idx="2773">
                        <c:v>1.1050000000000004</c:v>
                      </c:pt>
                      <c:pt idx="2774">
                        <c:v>1.1055555555555561</c:v>
                      </c:pt>
                      <c:pt idx="2775">
                        <c:v>1.1061111111111117</c:v>
                      </c:pt>
                      <c:pt idx="2776">
                        <c:v>1.1063888888888904</c:v>
                      </c:pt>
                      <c:pt idx="2777">
                        <c:v>1.1066666666666656</c:v>
                      </c:pt>
                      <c:pt idx="2778">
                        <c:v>1.1072222222222194</c:v>
                      </c:pt>
                      <c:pt idx="2779">
                        <c:v>1.1074999999999999</c:v>
                      </c:pt>
                      <c:pt idx="2780">
                        <c:v>1.1077777777777769</c:v>
                      </c:pt>
                      <c:pt idx="2781">
                        <c:v>1.1080555555555556</c:v>
                      </c:pt>
                      <c:pt idx="2782">
                        <c:v>1.1086111111111094</c:v>
                      </c:pt>
                      <c:pt idx="2783">
                        <c:v>1.1088888888888881</c:v>
                      </c:pt>
                      <c:pt idx="2784">
                        <c:v>1.1091666666666669</c:v>
                      </c:pt>
                      <c:pt idx="2785">
                        <c:v>1.1094444444444438</c:v>
                      </c:pt>
                      <c:pt idx="2786">
                        <c:v>1.1099999999999994</c:v>
                      </c:pt>
                      <c:pt idx="2787">
                        <c:v>1.1102777777777781</c:v>
                      </c:pt>
                      <c:pt idx="2788">
                        <c:v>1.1105555555555533</c:v>
                      </c:pt>
                      <c:pt idx="2789">
                        <c:v>1.1108333333333338</c:v>
                      </c:pt>
                      <c:pt idx="2790">
                        <c:v>1.1111111111111107</c:v>
                      </c:pt>
                      <c:pt idx="2791">
                        <c:v>1.1113888888888894</c:v>
                      </c:pt>
                      <c:pt idx="2792">
                        <c:v>1.1119444444444433</c:v>
                      </c:pt>
                      <c:pt idx="2793">
                        <c:v>1.1125000000000007</c:v>
                      </c:pt>
                      <c:pt idx="2794">
                        <c:v>1.1130555555555546</c:v>
                      </c:pt>
                      <c:pt idx="2795">
                        <c:v>1.1133333333333333</c:v>
                      </c:pt>
                      <c:pt idx="2796">
                        <c:v>1.113611111111112</c:v>
                      </c:pt>
                      <c:pt idx="2797">
                        <c:v>1.1144444444444446</c:v>
                      </c:pt>
                      <c:pt idx="2798">
                        <c:v>1.1147222222222215</c:v>
                      </c:pt>
                      <c:pt idx="2799">
                        <c:v>1.1152777777777771</c:v>
                      </c:pt>
                      <c:pt idx="2800">
                        <c:v>1.1155555555555559</c:v>
                      </c:pt>
                      <c:pt idx="2801">
                        <c:v>1.115833333333331</c:v>
                      </c:pt>
                      <c:pt idx="2802">
                        <c:v>1.1161111111111115</c:v>
                      </c:pt>
                      <c:pt idx="2803">
                        <c:v>1.1163888888888884</c:v>
                      </c:pt>
                      <c:pt idx="2804">
                        <c:v>1.1166666666666671</c:v>
                      </c:pt>
                      <c:pt idx="2805">
                        <c:v>1.117222222222221</c:v>
                      </c:pt>
                      <c:pt idx="2806">
                        <c:v>1.1177777777777784</c:v>
                      </c:pt>
                      <c:pt idx="2807">
                        <c:v>1.1183333333333323</c:v>
                      </c:pt>
                      <c:pt idx="2808">
                        <c:v>1.1188888888888897</c:v>
                      </c:pt>
                      <c:pt idx="2809">
                        <c:v>1.1194444444444436</c:v>
                      </c:pt>
                      <c:pt idx="2810">
                        <c:v>1.1199999999999992</c:v>
                      </c:pt>
                      <c:pt idx="2811">
                        <c:v>1.1202777777777797</c:v>
                      </c:pt>
                      <c:pt idx="2812">
                        <c:v>1.1205555555555549</c:v>
                      </c:pt>
                      <c:pt idx="2813">
                        <c:v>1.1208333333333336</c:v>
                      </c:pt>
                      <c:pt idx="2814">
                        <c:v>1.1213888888888892</c:v>
                      </c:pt>
                      <c:pt idx="2815">
                        <c:v>1.1216666666666661</c:v>
                      </c:pt>
                      <c:pt idx="2816">
                        <c:v>1.1222222222222236</c:v>
                      </c:pt>
                      <c:pt idx="2817">
                        <c:v>1.1227777777777774</c:v>
                      </c:pt>
                      <c:pt idx="2818">
                        <c:v>1.1230555555555561</c:v>
                      </c:pt>
                      <c:pt idx="2819">
                        <c:v>1.1236111111111136</c:v>
                      </c:pt>
                      <c:pt idx="2820">
                        <c:v>1.1238888888888887</c:v>
                      </c:pt>
                      <c:pt idx="2821">
                        <c:v>1.1241666666666674</c:v>
                      </c:pt>
                      <c:pt idx="2822">
                        <c:v>1.1244444444444426</c:v>
                      </c:pt>
                      <c:pt idx="2823">
                        <c:v>1.125</c:v>
                      </c:pt>
                      <c:pt idx="2824">
                        <c:v>1.1255555555555574</c:v>
                      </c:pt>
                      <c:pt idx="2825">
                        <c:v>1.1258333333333326</c:v>
                      </c:pt>
                      <c:pt idx="2826">
                        <c:v>1.1263888888888864</c:v>
                      </c:pt>
                      <c:pt idx="2827">
                        <c:v>1.1269444444444439</c:v>
                      </c:pt>
                      <c:pt idx="2828">
                        <c:v>1.1272222222222226</c:v>
                      </c:pt>
                      <c:pt idx="2829">
                        <c:v>1.1277777777777764</c:v>
                      </c:pt>
                      <c:pt idx="2830">
                        <c:v>1.1283333333333339</c:v>
                      </c:pt>
                      <c:pt idx="2831">
                        <c:v>1.1286111111111108</c:v>
                      </c:pt>
                      <c:pt idx="2832">
                        <c:v>1.1291666666666664</c:v>
                      </c:pt>
                      <c:pt idx="2833">
                        <c:v>1.1294444444444451</c:v>
                      </c:pt>
                      <c:pt idx="2834">
                        <c:v>1.129999999999999</c:v>
                      </c:pt>
                      <c:pt idx="2835">
                        <c:v>1.1302777777777777</c:v>
                      </c:pt>
                      <c:pt idx="2836">
                        <c:v>1.1308333333333351</c:v>
                      </c:pt>
                      <c:pt idx="2837">
                        <c:v>1.1311111111111103</c:v>
                      </c:pt>
                      <c:pt idx="2838">
                        <c:v>1.1316666666666642</c:v>
                      </c:pt>
                      <c:pt idx="2839">
                        <c:v>1.1322222222222216</c:v>
                      </c:pt>
                      <c:pt idx="2840">
                        <c:v>1.132777777777779</c:v>
                      </c:pt>
                      <c:pt idx="2841">
                        <c:v>1.1330555555555542</c:v>
                      </c:pt>
                      <c:pt idx="2842">
                        <c:v>1.1333333333333329</c:v>
                      </c:pt>
                      <c:pt idx="2843">
                        <c:v>1.1336111111111116</c:v>
                      </c:pt>
                      <c:pt idx="2844">
                        <c:v>1.1338888888888885</c:v>
                      </c:pt>
                      <c:pt idx="2845">
                        <c:v>1.134166666666669</c:v>
                      </c:pt>
                      <c:pt idx="2846">
                        <c:v>1.1344444444444441</c:v>
                      </c:pt>
                      <c:pt idx="2847">
                        <c:v>1.134999999999998</c:v>
                      </c:pt>
                      <c:pt idx="2848">
                        <c:v>1.1352777777777767</c:v>
                      </c:pt>
                      <c:pt idx="2849">
                        <c:v>1.1358333333333324</c:v>
                      </c:pt>
                      <c:pt idx="2850">
                        <c:v>1.136388888888888</c:v>
                      </c:pt>
                      <c:pt idx="2851">
                        <c:v>1.1366666666666667</c:v>
                      </c:pt>
                      <c:pt idx="2852">
                        <c:v>1.1372222222222224</c:v>
                      </c:pt>
                      <c:pt idx="2853">
                        <c:v>1.1374999999999993</c:v>
                      </c:pt>
                      <c:pt idx="2854">
                        <c:v>1.137777777777778</c:v>
                      </c:pt>
                      <c:pt idx="2855">
                        <c:v>1.1383333333333319</c:v>
                      </c:pt>
                      <c:pt idx="2856">
                        <c:v>1.1386111111111106</c:v>
                      </c:pt>
                      <c:pt idx="2857">
                        <c:v>1.1391666666666662</c:v>
                      </c:pt>
                      <c:pt idx="2858">
                        <c:v>1.1394444444444467</c:v>
                      </c:pt>
                      <c:pt idx="2859">
                        <c:v>1.1400000000000006</c:v>
                      </c:pt>
                      <c:pt idx="2860">
                        <c:v>1.1402777777777757</c:v>
                      </c:pt>
                      <c:pt idx="2861">
                        <c:v>1.1405555555555562</c:v>
                      </c:pt>
                      <c:pt idx="2862">
                        <c:v>1.1411111111111101</c:v>
                      </c:pt>
                      <c:pt idx="2863">
                        <c:v>1.1413888888888906</c:v>
                      </c:pt>
                      <c:pt idx="2864">
                        <c:v>1.1419444444444444</c:v>
                      </c:pt>
                      <c:pt idx="2865">
                        <c:v>1.1422222222222196</c:v>
                      </c:pt>
                      <c:pt idx="2866">
                        <c:v>1.142777777777777</c:v>
                      </c:pt>
                      <c:pt idx="2867">
                        <c:v>1.1433333333333344</c:v>
                      </c:pt>
                      <c:pt idx="2868">
                        <c:v>1.1436111111111096</c:v>
                      </c:pt>
                      <c:pt idx="2869">
                        <c:v>1.1438888888888883</c:v>
                      </c:pt>
                      <c:pt idx="2870">
                        <c:v>1.144166666666667</c:v>
                      </c:pt>
                      <c:pt idx="2871">
                        <c:v>1.1447222222222244</c:v>
                      </c:pt>
                      <c:pt idx="2872">
                        <c:v>1.1449999999999996</c:v>
                      </c:pt>
                      <c:pt idx="2873">
                        <c:v>1.1455555555555534</c:v>
                      </c:pt>
                      <c:pt idx="2874">
                        <c:v>1.1458333333333339</c:v>
                      </c:pt>
                      <c:pt idx="2875">
                        <c:v>1.1461111111111109</c:v>
                      </c:pt>
                      <c:pt idx="2876">
                        <c:v>1.1466666666666683</c:v>
                      </c:pt>
                      <c:pt idx="2877">
                        <c:v>1.1469444444444434</c:v>
                      </c:pt>
                      <c:pt idx="2878">
                        <c:v>1.1472222222222221</c:v>
                      </c:pt>
                      <c:pt idx="2879">
                        <c:v>1.1477777777777778</c:v>
                      </c:pt>
                      <c:pt idx="2880">
                        <c:v>1.1480555555555547</c:v>
                      </c:pt>
                      <c:pt idx="2881">
                        <c:v>1.1483333333333334</c:v>
                      </c:pt>
                      <c:pt idx="2882">
                        <c:v>1.1486111111111121</c:v>
                      </c:pt>
                      <c:pt idx="2883">
                        <c:v>1.1488888888888873</c:v>
                      </c:pt>
                      <c:pt idx="2884">
                        <c:v>1.1494444444444447</c:v>
                      </c:pt>
                      <c:pt idx="2885">
                        <c:v>1.1497222222222216</c:v>
                      </c:pt>
                      <c:pt idx="2886">
                        <c:v>1.1500000000000021</c:v>
                      </c:pt>
                      <c:pt idx="2887">
                        <c:v>1.1502777777777773</c:v>
                      </c:pt>
                      <c:pt idx="2888">
                        <c:v>1.1508333333333312</c:v>
                      </c:pt>
                      <c:pt idx="2889">
                        <c:v>1.1511111111111116</c:v>
                      </c:pt>
                      <c:pt idx="2890">
                        <c:v>1.1513888888888886</c:v>
                      </c:pt>
                      <c:pt idx="2891">
                        <c:v>1.151944444444446</c:v>
                      </c:pt>
                      <c:pt idx="2892">
                        <c:v>1.1522222222222211</c:v>
                      </c:pt>
                      <c:pt idx="2893">
                        <c:v>1.152777777777775</c:v>
                      </c:pt>
                      <c:pt idx="2894">
                        <c:v>1.1530555555555555</c:v>
                      </c:pt>
                      <c:pt idx="2895">
                        <c:v>1.1533333333333324</c:v>
                      </c:pt>
                      <c:pt idx="2896">
                        <c:v>1.1536111111111111</c:v>
                      </c:pt>
                      <c:pt idx="2897">
                        <c:v>1.1538888888888899</c:v>
                      </c:pt>
                      <c:pt idx="2898">
                        <c:v>1.154166666666665</c:v>
                      </c:pt>
                      <c:pt idx="2899">
                        <c:v>1.1544444444444437</c:v>
                      </c:pt>
                      <c:pt idx="2900">
                        <c:v>1.1549999999999994</c:v>
                      </c:pt>
                      <c:pt idx="2901">
                        <c:v>1.1552777777777798</c:v>
                      </c:pt>
                      <c:pt idx="2902">
                        <c:v>1.155555555555555</c:v>
                      </c:pt>
                      <c:pt idx="2903">
                        <c:v>1.1561111111111089</c:v>
                      </c:pt>
                      <c:pt idx="2904">
                        <c:v>1.1563888888888894</c:v>
                      </c:pt>
                      <c:pt idx="2905">
                        <c:v>1.156944444444445</c:v>
                      </c:pt>
                      <c:pt idx="2906">
                        <c:v>1.1572222222222237</c:v>
                      </c:pt>
                      <c:pt idx="2907">
                        <c:v>1.1574999999999989</c:v>
                      </c:pt>
                      <c:pt idx="2908">
                        <c:v>1.1580555555555563</c:v>
                      </c:pt>
                      <c:pt idx="2909">
                        <c:v>1.1583333333333332</c:v>
                      </c:pt>
                      <c:pt idx="2910">
                        <c:v>1.1588888888888889</c:v>
                      </c:pt>
                      <c:pt idx="2911">
                        <c:v>1.1591666666666676</c:v>
                      </c:pt>
                      <c:pt idx="2912">
                        <c:v>1.1594444444444427</c:v>
                      </c:pt>
                      <c:pt idx="2913">
                        <c:v>1.1600000000000001</c:v>
                      </c:pt>
                      <c:pt idx="2914">
                        <c:v>1.1602777777777771</c:v>
                      </c:pt>
                      <c:pt idx="2915">
                        <c:v>1.1605555555555576</c:v>
                      </c:pt>
                      <c:pt idx="2916">
                        <c:v>1.1611111111111114</c:v>
                      </c:pt>
                      <c:pt idx="2917">
                        <c:v>1.1613888888888866</c:v>
                      </c:pt>
                      <c:pt idx="2918">
                        <c:v>1.1616666666666671</c:v>
                      </c:pt>
                      <c:pt idx="2919">
                        <c:v>1.161944444444444</c:v>
                      </c:pt>
                      <c:pt idx="2920">
                        <c:v>1.1622222222222227</c:v>
                      </c:pt>
                      <c:pt idx="2921">
                        <c:v>1.1627777777777766</c:v>
                      </c:pt>
                      <c:pt idx="2922">
                        <c:v>1.1630555555555553</c:v>
                      </c:pt>
                      <c:pt idx="2923">
                        <c:v>1.163333333333334</c:v>
                      </c:pt>
                      <c:pt idx="2924">
                        <c:v>1.1638888888888879</c:v>
                      </c:pt>
                      <c:pt idx="2925">
                        <c:v>1.1644444444444453</c:v>
                      </c:pt>
                      <c:pt idx="2926">
                        <c:v>1.1647222222222204</c:v>
                      </c:pt>
                      <c:pt idx="2927">
                        <c:v>1.1652777777777779</c:v>
                      </c:pt>
                      <c:pt idx="2928">
                        <c:v>1.1655555555555548</c:v>
                      </c:pt>
                      <c:pt idx="2929">
                        <c:v>1.1658333333333353</c:v>
                      </c:pt>
                      <c:pt idx="2930">
                        <c:v>1.1661111111111104</c:v>
                      </c:pt>
                      <c:pt idx="2931">
                        <c:v>1.1663888888888891</c:v>
                      </c:pt>
                      <c:pt idx="2932">
                        <c:v>1.1666666666666643</c:v>
                      </c:pt>
                      <c:pt idx="2933">
                        <c:v>1.1669444444444448</c:v>
                      </c:pt>
                      <c:pt idx="2934">
                        <c:v>1.1675000000000004</c:v>
                      </c:pt>
                      <c:pt idx="2935">
                        <c:v>1.1680555555555543</c:v>
                      </c:pt>
                      <c:pt idx="2936">
                        <c:v>1.168333333333333</c:v>
                      </c:pt>
                      <c:pt idx="2937">
                        <c:v>1.1688888888888886</c:v>
                      </c:pt>
                      <c:pt idx="2938">
                        <c:v>1.1691666666666691</c:v>
                      </c:pt>
                      <c:pt idx="2939">
                        <c:v>1.1694444444444443</c:v>
                      </c:pt>
                      <c:pt idx="2940">
                        <c:v>1.169722222222223</c:v>
                      </c:pt>
                      <c:pt idx="2941">
                        <c:v>1.1699999999999982</c:v>
                      </c:pt>
                      <c:pt idx="2942">
                        <c:v>1.1702777777777769</c:v>
                      </c:pt>
                      <c:pt idx="2943">
                        <c:v>1.1708333333333325</c:v>
                      </c:pt>
                      <c:pt idx="2944">
                        <c:v>1.171111111111113</c:v>
                      </c:pt>
                      <c:pt idx="2945">
                        <c:v>1.1713888888888881</c:v>
                      </c:pt>
                      <c:pt idx="2946">
                        <c:v>1.171944444444442</c:v>
                      </c:pt>
                      <c:pt idx="2947">
                        <c:v>1.1724999999999994</c:v>
                      </c:pt>
                      <c:pt idx="2948">
                        <c:v>1.1730555555555569</c:v>
                      </c:pt>
                      <c:pt idx="2949">
                        <c:v>1.173333333333332</c:v>
                      </c:pt>
                      <c:pt idx="2950">
                        <c:v>1.1738888888888894</c:v>
                      </c:pt>
                      <c:pt idx="2951">
                        <c:v>1.1741666666666664</c:v>
                      </c:pt>
                      <c:pt idx="2952">
                        <c:v>1.174722222222222</c:v>
                      </c:pt>
                      <c:pt idx="2953">
                        <c:v>1.1752777777777759</c:v>
                      </c:pt>
                      <c:pt idx="2954">
                        <c:v>1.1755555555555546</c:v>
                      </c:pt>
                      <c:pt idx="2955">
                        <c:v>1.1761111111111102</c:v>
                      </c:pt>
                      <c:pt idx="2956">
                        <c:v>1.1766666666666659</c:v>
                      </c:pt>
                      <c:pt idx="2957">
                        <c:v>1.1769444444444446</c:v>
                      </c:pt>
                      <c:pt idx="2958">
                        <c:v>1.1775000000000002</c:v>
                      </c:pt>
                      <c:pt idx="2959">
                        <c:v>1.1777777777777771</c:v>
                      </c:pt>
                      <c:pt idx="2960">
                        <c:v>1.1780555555555559</c:v>
                      </c:pt>
                      <c:pt idx="2961">
                        <c:v>1.1783333333333346</c:v>
                      </c:pt>
                      <c:pt idx="2962">
                        <c:v>1.1788888888888884</c:v>
                      </c:pt>
                      <c:pt idx="2963">
                        <c:v>1.1791666666666671</c:v>
                      </c:pt>
                      <c:pt idx="2964">
                        <c:v>1.1794444444444441</c:v>
                      </c:pt>
                      <c:pt idx="2965">
                        <c:v>1.1797222222222246</c:v>
                      </c:pt>
                      <c:pt idx="2966">
                        <c:v>1.1799999999999997</c:v>
                      </c:pt>
                      <c:pt idx="2967">
                        <c:v>1.1802777777777784</c:v>
                      </c:pt>
                      <c:pt idx="2968">
                        <c:v>1.1805555555555536</c:v>
                      </c:pt>
                      <c:pt idx="2969">
                        <c:v>1.1808333333333323</c:v>
                      </c:pt>
                      <c:pt idx="2970">
                        <c:v>1.181111111111111</c:v>
                      </c:pt>
                      <c:pt idx="2971">
                        <c:v>1.1816666666666684</c:v>
                      </c:pt>
                      <c:pt idx="2972">
                        <c:v>1.1819444444444436</c:v>
                      </c:pt>
                      <c:pt idx="2973">
                        <c:v>1.1824999999999974</c:v>
                      </c:pt>
                      <c:pt idx="2974">
                        <c:v>1.1830555555555549</c:v>
                      </c:pt>
                      <c:pt idx="2975">
                        <c:v>1.1836111111111123</c:v>
                      </c:pt>
                      <c:pt idx="2976">
                        <c:v>1.1838888888888874</c:v>
                      </c:pt>
                      <c:pt idx="2977">
                        <c:v>1.1844444444444449</c:v>
                      </c:pt>
                      <c:pt idx="2978">
                        <c:v>1.1847222222222218</c:v>
                      </c:pt>
                      <c:pt idx="2979">
                        <c:v>1.1852777777777774</c:v>
                      </c:pt>
                      <c:pt idx="2980">
                        <c:v>1.1858333333333313</c:v>
                      </c:pt>
                      <c:pt idx="2981">
                        <c:v>1.1863888888888887</c:v>
                      </c:pt>
                      <c:pt idx="2982">
                        <c:v>1.1866666666666656</c:v>
                      </c:pt>
                      <c:pt idx="2983">
                        <c:v>1.1872222222222213</c:v>
                      </c:pt>
                      <c:pt idx="2984">
                        <c:v>1.1877777777777752</c:v>
                      </c:pt>
                      <c:pt idx="2985">
                        <c:v>1.1880555555555556</c:v>
                      </c:pt>
                      <c:pt idx="2986">
                        <c:v>1.1886111111111113</c:v>
                      </c:pt>
                      <c:pt idx="2987">
                        <c:v>1.1891666666666652</c:v>
                      </c:pt>
                      <c:pt idx="2988">
                        <c:v>1.1894444444444439</c:v>
                      </c:pt>
                      <c:pt idx="2989">
                        <c:v>1.1899999999999995</c:v>
                      </c:pt>
                      <c:pt idx="2990">
                        <c:v>1.19027777777778</c:v>
                      </c:pt>
                      <c:pt idx="2991">
                        <c:v>1.1905555555555551</c:v>
                      </c:pt>
                      <c:pt idx="2992">
                        <c:v>1.1908333333333339</c:v>
                      </c:pt>
                      <c:pt idx="2993">
                        <c:v>1.191111111111109</c:v>
                      </c:pt>
                      <c:pt idx="2994">
                        <c:v>1.1916666666666664</c:v>
                      </c:pt>
                      <c:pt idx="2995">
                        <c:v>1.1922222222222238</c:v>
                      </c:pt>
                      <c:pt idx="2996">
                        <c:v>1.1927777777777777</c:v>
                      </c:pt>
                      <c:pt idx="2997">
                        <c:v>1.1933333333333334</c:v>
                      </c:pt>
                      <c:pt idx="2998">
                        <c:v>1.1936111111111103</c:v>
                      </c:pt>
                      <c:pt idx="2999">
                        <c:v>1.193888888888889</c:v>
                      </c:pt>
                      <c:pt idx="3000">
                        <c:v>1.1944444444444429</c:v>
                      </c:pt>
                      <c:pt idx="3001">
                        <c:v>1.1947222222222216</c:v>
                      </c:pt>
                      <c:pt idx="3002">
                        <c:v>1.1950000000000003</c:v>
                      </c:pt>
                      <c:pt idx="3003">
                        <c:v>1.1955555555555577</c:v>
                      </c:pt>
                      <c:pt idx="3004">
                        <c:v>1.1958333333333329</c:v>
                      </c:pt>
                      <c:pt idx="3005">
                        <c:v>1.1961111111111116</c:v>
                      </c:pt>
                      <c:pt idx="3006">
                        <c:v>1.1966666666666672</c:v>
                      </c:pt>
                      <c:pt idx="3007">
                        <c:v>1.1969444444444441</c:v>
                      </c:pt>
                      <c:pt idx="3008">
                        <c:v>1.1972222222222229</c:v>
                      </c:pt>
                      <c:pt idx="3009">
                        <c:v>1.1975000000000016</c:v>
                      </c:pt>
                      <c:pt idx="3010">
                        <c:v>1.1980555555555554</c:v>
                      </c:pt>
                      <c:pt idx="3011">
                        <c:v>1.1983333333333306</c:v>
                      </c:pt>
                      <c:pt idx="3012">
                        <c:v>1.198888888888888</c:v>
                      </c:pt>
                      <c:pt idx="3013">
                        <c:v>1.1991666666666667</c:v>
                      </c:pt>
                      <c:pt idx="3014">
                        <c:v>1.1994444444444454</c:v>
                      </c:pt>
                      <c:pt idx="3015">
                        <c:v>1.1999999999999993</c:v>
                      </c:pt>
                      <c:pt idx="3016">
                        <c:v>1.2005555555555549</c:v>
                      </c:pt>
                      <c:pt idx="3017">
                        <c:v>1.2008333333333354</c:v>
                      </c:pt>
                      <c:pt idx="3018">
                        <c:v>1.2013888888888893</c:v>
                      </c:pt>
                      <c:pt idx="3019">
                        <c:v>1.2016666666666644</c:v>
                      </c:pt>
                      <c:pt idx="3020">
                        <c:v>1.2022222222222219</c:v>
                      </c:pt>
                      <c:pt idx="3021">
                        <c:v>1.2025000000000006</c:v>
                      </c:pt>
                      <c:pt idx="3022">
                        <c:v>1.2030555555555544</c:v>
                      </c:pt>
                      <c:pt idx="3023">
                        <c:v>1.2033333333333331</c:v>
                      </c:pt>
                      <c:pt idx="3024">
                        <c:v>1.2036111111111083</c:v>
                      </c:pt>
                      <c:pt idx="3025">
                        <c:v>1.2041666666666657</c:v>
                      </c:pt>
                      <c:pt idx="3026">
                        <c:v>1.2047222222222231</c:v>
                      </c:pt>
                      <c:pt idx="3027">
                        <c:v>1.2049999999999983</c:v>
                      </c:pt>
                      <c:pt idx="3028">
                        <c:v>1.2055555555555557</c:v>
                      </c:pt>
                      <c:pt idx="3029">
                        <c:v>1.2058333333333326</c:v>
                      </c:pt>
                      <c:pt idx="3030">
                        <c:v>1.2063888888888883</c:v>
                      </c:pt>
                      <c:pt idx="3031">
                        <c:v>1.2069444444444422</c:v>
                      </c:pt>
                      <c:pt idx="3032">
                        <c:v>1.2074999999999996</c:v>
                      </c:pt>
                      <c:pt idx="3033">
                        <c:v>1.2077777777777783</c:v>
                      </c:pt>
                      <c:pt idx="3034">
                        <c:v>1.208055555555557</c:v>
                      </c:pt>
                      <c:pt idx="3035">
                        <c:v>1.2086111111111109</c:v>
                      </c:pt>
                      <c:pt idx="3036">
                        <c:v>1.2088888888888896</c:v>
                      </c:pt>
                      <c:pt idx="3037">
                        <c:v>1.2091666666666665</c:v>
                      </c:pt>
                      <c:pt idx="3038">
                        <c:v>1.2097222222222221</c:v>
                      </c:pt>
                      <c:pt idx="3039">
                        <c:v>1.2100000000000009</c:v>
                      </c:pt>
                      <c:pt idx="3040">
                        <c:v>1.2105555555555547</c:v>
                      </c:pt>
                      <c:pt idx="3041">
                        <c:v>1.2111111111111104</c:v>
                      </c:pt>
                      <c:pt idx="3042">
                        <c:v>1.2113888888888908</c:v>
                      </c:pt>
                      <c:pt idx="3043">
                        <c:v>1.211666666666666</c:v>
                      </c:pt>
                      <c:pt idx="3044">
                        <c:v>1.2122222222222199</c:v>
                      </c:pt>
                      <c:pt idx="3045">
                        <c:v>1.2125000000000004</c:v>
                      </c:pt>
                      <c:pt idx="3046">
                        <c:v>1.2127777777777773</c:v>
                      </c:pt>
                      <c:pt idx="3047">
                        <c:v>1.2133333333333347</c:v>
                      </c:pt>
                      <c:pt idx="3048">
                        <c:v>1.2136111111111099</c:v>
                      </c:pt>
                      <c:pt idx="3049">
                        <c:v>1.2141666666666673</c:v>
                      </c:pt>
                      <c:pt idx="3050">
                        <c:v>1.2147222222222211</c:v>
                      </c:pt>
                      <c:pt idx="3051">
                        <c:v>1.2149999999999999</c:v>
                      </c:pt>
                      <c:pt idx="3052">
                        <c:v>1.2152777777777786</c:v>
                      </c:pt>
                      <c:pt idx="3053">
                        <c:v>1.2155555555555537</c:v>
                      </c:pt>
                      <c:pt idx="3054">
                        <c:v>1.2161111111111111</c:v>
                      </c:pt>
                      <c:pt idx="3055">
                        <c:v>1.2163888888888881</c:v>
                      </c:pt>
                      <c:pt idx="3056">
                        <c:v>1.2169444444444437</c:v>
                      </c:pt>
                      <c:pt idx="3057">
                        <c:v>1.2172222222222224</c:v>
                      </c:pt>
                      <c:pt idx="3058">
                        <c:v>1.2177777777777781</c:v>
                      </c:pt>
                      <c:pt idx="3059">
                        <c:v>1.218055555555555</c:v>
                      </c:pt>
                      <c:pt idx="3060">
                        <c:v>1.2183333333333337</c:v>
                      </c:pt>
                      <c:pt idx="3061">
                        <c:v>1.2186111111111124</c:v>
                      </c:pt>
                      <c:pt idx="3062">
                        <c:v>1.2191666666666663</c:v>
                      </c:pt>
                      <c:pt idx="3063">
                        <c:v>1.2197222222222219</c:v>
                      </c:pt>
                      <c:pt idx="3064">
                        <c:v>1.2200000000000024</c:v>
                      </c:pt>
                      <c:pt idx="3065">
                        <c:v>1.2205555555555563</c:v>
                      </c:pt>
                      <c:pt idx="3066">
                        <c:v>1.2208333333333314</c:v>
                      </c:pt>
                      <c:pt idx="3067">
                        <c:v>1.2211111111111101</c:v>
                      </c:pt>
                      <c:pt idx="3068">
                        <c:v>1.2213888888888889</c:v>
                      </c:pt>
                      <c:pt idx="3069">
                        <c:v>1.2216666666666658</c:v>
                      </c:pt>
                      <c:pt idx="3070">
                        <c:v>1.2219444444444463</c:v>
                      </c:pt>
                      <c:pt idx="3071">
                        <c:v>1.2222222222222214</c:v>
                      </c:pt>
                      <c:pt idx="3072">
                        <c:v>1.2227777777777753</c:v>
                      </c:pt>
                      <c:pt idx="3073">
                        <c:v>1.2233333333333327</c:v>
                      </c:pt>
                      <c:pt idx="3074">
                        <c:v>1.2236111111111114</c:v>
                      </c:pt>
                      <c:pt idx="3075">
                        <c:v>1.2241666666666653</c:v>
                      </c:pt>
                      <c:pt idx="3076">
                        <c:v>1.2247222222222227</c:v>
                      </c:pt>
                      <c:pt idx="3077">
                        <c:v>1.2249999999999996</c:v>
                      </c:pt>
                      <c:pt idx="3078">
                        <c:v>1.2252777777777801</c:v>
                      </c:pt>
                      <c:pt idx="3079">
                        <c:v>1.2255555555555553</c:v>
                      </c:pt>
                      <c:pt idx="3080">
                        <c:v>1.2261111111111092</c:v>
                      </c:pt>
                      <c:pt idx="3081">
                        <c:v>1.2266666666666666</c:v>
                      </c:pt>
                      <c:pt idx="3082">
                        <c:v>1.227222222222224</c:v>
                      </c:pt>
                      <c:pt idx="3083">
                        <c:v>1.2274999999999991</c:v>
                      </c:pt>
                      <c:pt idx="3084">
                        <c:v>1.2277777777777779</c:v>
                      </c:pt>
                      <c:pt idx="3085">
                        <c:v>1.2283333333333335</c:v>
                      </c:pt>
                      <c:pt idx="3086">
                        <c:v>1.2288888888888891</c:v>
                      </c:pt>
                      <c:pt idx="3087">
                        <c:v>1.229444444444443</c:v>
                      </c:pt>
                      <c:pt idx="3088">
                        <c:v>1.2297222222222217</c:v>
                      </c:pt>
                      <c:pt idx="3089">
                        <c:v>1.2300000000000004</c:v>
                      </c:pt>
                      <c:pt idx="3090">
                        <c:v>1.2305555555555578</c:v>
                      </c:pt>
                      <c:pt idx="3091">
                        <c:v>1.230833333333333</c:v>
                      </c:pt>
                      <c:pt idx="3092">
                        <c:v>1.2311111111111117</c:v>
                      </c:pt>
                      <c:pt idx="3093">
                        <c:v>1.2316666666666674</c:v>
                      </c:pt>
                      <c:pt idx="3094">
                        <c:v>1.2319444444444443</c:v>
                      </c:pt>
                      <c:pt idx="3095">
                        <c:v>1.2325000000000017</c:v>
                      </c:pt>
                      <c:pt idx="3096">
                        <c:v>1.2330555555555556</c:v>
                      </c:pt>
                      <c:pt idx="3097">
                        <c:v>1.2333333333333307</c:v>
                      </c:pt>
                      <c:pt idx="3098">
                        <c:v>1.2338888888888881</c:v>
                      </c:pt>
                      <c:pt idx="3099">
                        <c:v>1.2344444444444456</c:v>
                      </c:pt>
                      <c:pt idx="3100">
                        <c:v>1.2347222222222207</c:v>
                      </c:pt>
                      <c:pt idx="3101">
                        <c:v>1.2349999999999994</c:v>
                      </c:pt>
                      <c:pt idx="3102">
                        <c:v>1.2355555555555551</c:v>
                      </c:pt>
                      <c:pt idx="3103">
                        <c:v>1.2361111111111107</c:v>
                      </c:pt>
                      <c:pt idx="3104">
                        <c:v>1.2366666666666646</c:v>
                      </c:pt>
                      <c:pt idx="3105">
                        <c:v>1.237222222222222</c:v>
                      </c:pt>
                      <c:pt idx="3106">
                        <c:v>1.2375000000000007</c:v>
                      </c:pt>
                      <c:pt idx="3107">
                        <c:v>1.2380555555555546</c:v>
                      </c:pt>
                      <c:pt idx="3108">
                        <c:v>1.2383333333333333</c:v>
                      </c:pt>
                      <c:pt idx="3109">
                        <c:v>1.2386111111111084</c:v>
                      </c:pt>
                      <c:pt idx="3110">
                        <c:v>1.2391666666666659</c:v>
                      </c:pt>
                      <c:pt idx="3111">
                        <c:v>1.2394444444444446</c:v>
                      </c:pt>
                      <c:pt idx="3112">
                        <c:v>1.2399999999999984</c:v>
                      </c:pt>
                      <c:pt idx="3113">
                        <c:v>1.2405555555555559</c:v>
                      </c:pt>
                      <c:pt idx="3114">
                        <c:v>1.2408333333333328</c:v>
                      </c:pt>
                      <c:pt idx="3115">
                        <c:v>1.2411111111111133</c:v>
                      </c:pt>
                      <c:pt idx="3116">
                        <c:v>1.2416666666666671</c:v>
                      </c:pt>
                      <c:pt idx="3117">
                        <c:v>1.2419444444444423</c:v>
                      </c:pt>
                      <c:pt idx="3118">
                        <c:v>1.2424999999999997</c:v>
                      </c:pt>
                      <c:pt idx="3119">
                        <c:v>1.2433333333333323</c:v>
                      </c:pt>
                      <c:pt idx="3120">
                        <c:v>1.2438888888888862</c:v>
                      </c:pt>
                      <c:pt idx="3121">
                        <c:v>1.2444444444444436</c:v>
                      </c:pt>
                      <c:pt idx="3122">
                        <c:v>1.2447222222222223</c:v>
                      </c:pt>
                      <c:pt idx="3123">
                        <c:v>1.245000000000001</c:v>
                      </c:pt>
                      <c:pt idx="3124">
                        <c:v>1.2455555555555549</c:v>
                      </c:pt>
                      <c:pt idx="3125">
                        <c:v>1.2461111111111105</c:v>
                      </c:pt>
                      <c:pt idx="3126">
                        <c:v>1.246388888888891</c:v>
                      </c:pt>
                      <c:pt idx="3127">
                        <c:v>1.2466666666666661</c:v>
                      </c:pt>
                      <c:pt idx="3128">
                        <c:v>1.24722222222222</c:v>
                      </c:pt>
                      <c:pt idx="3129">
                        <c:v>1.2475000000000005</c:v>
                      </c:pt>
                      <c:pt idx="3130">
                        <c:v>1.2477777777777774</c:v>
                      </c:pt>
                      <c:pt idx="3131">
                        <c:v>1.2483333333333348</c:v>
                      </c:pt>
                      <c:pt idx="3132">
                        <c:v>1.2488888888888887</c:v>
                      </c:pt>
                      <c:pt idx="3133">
                        <c:v>1.2491666666666639</c:v>
                      </c:pt>
                      <c:pt idx="3134">
                        <c:v>1.2494444444444444</c:v>
                      </c:pt>
                      <c:pt idx="3135">
                        <c:v>1.25</c:v>
                      </c:pt>
                      <c:pt idx="3136">
                        <c:v>1.2502777777777787</c:v>
                      </c:pt>
                      <c:pt idx="3137">
                        <c:v>1.2508333333333326</c:v>
                      </c:pt>
                      <c:pt idx="3138">
                        <c:v>1.2511111111111113</c:v>
                      </c:pt>
                      <c:pt idx="3139">
                        <c:v>1.2516666666666687</c:v>
                      </c:pt>
                      <c:pt idx="3140">
                        <c:v>1.2519444444444439</c:v>
                      </c:pt>
                      <c:pt idx="3141">
                        <c:v>1.2524999999999977</c:v>
                      </c:pt>
                      <c:pt idx="3142">
                        <c:v>1.2530555555555551</c:v>
                      </c:pt>
                      <c:pt idx="3143">
                        <c:v>1.2533333333333339</c:v>
                      </c:pt>
                      <c:pt idx="3144">
                        <c:v>1.2538888888888877</c:v>
                      </c:pt>
                      <c:pt idx="3145">
                        <c:v>1.2544444444444451</c:v>
                      </c:pt>
                      <c:pt idx="3146">
                        <c:v>1.2547222222222221</c:v>
                      </c:pt>
                      <c:pt idx="3147">
                        <c:v>1.2552777777777777</c:v>
                      </c:pt>
                      <c:pt idx="3148">
                        <c:v>1.2558333333333316</c:v>
                      </c:pt>
                      <c:pt idx="3149">
                        <c:v>1.2561111111111103</c:v>
                      </c:pt>
                      <c:pt idx="3150">
                        <c:v>1.2566666666666659</c:v>
                      </c:pt>
                      <c:pt idx="3151">
                        <c:v>1.2569444444444464</c:v>
                      </c:pt>
                      <c:pt idx="3152">
                        <c:v>1.2572222222222216</c:v>
                      </c:pt>
                      <c:pt idx="3153">
                        <c:v>1.2575000000000003</c:v>
                      </c:pt>
                      <c:pt idx="3154">
                        <c:v>1.2580555555555559</c:v>
                      </c:pt>
                      <c:pt idx="3155">
                        <c:v>1.2583333333333329</c:v>
                      </c:pt>
                      <c:pt idx="3156">
                        <c:v>1.2588888888888903</c:v>
                      </c:pt>
                      <c:pt idx="3157">
                        <c:v>1.2594444444444441</c:v>
                      </c:pt>
                      <c:pt idx="3158">
                        <c:v>1.2597222222222229</c:v>
                      </c:pt>
                      <c:pt idx="3159">
                        <c:v>1.2605555555555554</c:v>
                      </c:pt>
                      <c:pt idx="3160">
                        <c:v>1.2608333333333341</c:v>
                      </c:pt>
                      <c:pt idx="3161">
                        <c:v>1.261388888888888</c:v>
                      </c:pt>
                      <c:pt idx="3162">
                        <c:v>1.2616666666666667</c:v>
                      </c:pt>
                      <c:pt idx="3163">
                        <c:v>1.2622222222222241</c:v>
                      </c:pt>
                      <c:pt idx="3164">
                        <c:v>1.262777777777778</c:v>
                      </c:pt>
                      <c:pt idx="3165">
                        <c:v>1.2633333333333336</c:v>
                      </c:pt>
                      <c:pt idx="3166">
                        <c:v>1.2638888888888893</c:v>
                      </c:pt>
                      <c:pt idx="3167">
                        <c:v>1.2644444444444431</c:v>
                      </c:pt>
                      <c:pt idx="3168">
                        <c:v>1.2650000000000006</c:v>
                      </c:pt>
                      <c:pt idx="3169">
                        <c:v>1.265555555555558</c:v>
                      </c:pt>
                      <c:pt idx="3170">
                        <c:v>1.2661111111111119</c:v>
                      </c:pt>
                      <c:pt idx="3171">
                        <c:v>1.266388888888887</c:v>
                      </c:pt>
                      <c:pt idx="3172">
                        <c:v>1.2666666666666657</c:v>
                      </c:pt>
                      <c:pt idx="3173">
                        <c:v>1.2669444444444444</c:v>
                      </c:pt>
                      <c:pt idx="3174">
                        <c:v>1.2672222222222214</c:v>
                      </c:pt>
                      <c:pt idx="3175">
                        <c:v>1.267777777777777</c:v>
                      </c:pt>
                      <c:pt idx="3176">
                        <c:v>1.2680555555555557</c:v>
                      </c:pt>
                      <c:pt idx="3177">
                        <c:v>1.2686111111111114</c:v>
                      </c:pt>
                      <c:pt idx="3178">
                        <c:v>1.2688888888888883</c:v>
                      </c:pt>
                      <c:pt idx="3179">
                        <c:v>1.2694444444444457</c:v>
                      </c:pt>
                      <c:pt idx="3180">
                        <c:v>1.2697222222222209</c:v>
                      </c:pt>
                      <c:pt idx="3181">
                        <c:v>1.2699999999999996</c:v>
                      </c:pt>
                      <c:pt idx="3182">
                        <c:v>1.2702777777777783</c:v>
                      </c:pt>
                      <c:pt idx="3183">
                        <c:v>1.2708333333333357</c:v>
                      </c:pt>
                      <c:pt idx="3184">
                        <c:v>1.2711111111111109</c:v>
                      </c:pt>
                      <c:pt idx="3185">
                        <c:v>1.2713888888888896</c:v>
                      </c:pt>
                      <c:pt idx="3186">
                        <c:v>1.2716666666666647</c:v>
                      </c:pt>
                      <c:pt idx="3187">
                        <c:v>1.2722222222222221</c:v>
                      </c:pt>
                      <c:pt idx="3188">
                        <c:v>1.2727777777777796</c:v>
                      </c:pt>
                      <c:pt idx="3189">
                        <c:v>1.2730555555555547</c:v>
                      </c:pt>
                      <c:pt idx="3190">
                        <c:v>1.2736111111111086</c:v>
                      </c:pt>
                      <c:pt idx="3191">
                        <c:v>1.2738888888888891</c:v>
                      </c:pt>
                      <c:pt idx="3192">
                        <c:v>1.2744444444444447</c:v>
                      </c:pt>
                      <c:pt idx="3193">
                        <c:v>1.2749999999999986</c:v>
                      </c:pt>
                      <c:pt idx="3194">
                        <c:v>1.275555555555556</c:v>
                      </c:pt>
                      <c:pt idx="3195">
                        <c:v>1.2758333333333329</c:v>
                      </c:pt>
                      <c:pt idx="3196">
                        <c:v>1.2763888888888886</c:v>
                      </c:pt>
                      <c:pt idx="3197">
                        <c:v>1.2766666666666673</c:v>
                      </c:pt>
                      <c:pt idx="3198">
                        <c:v>1.2774999999999999</c:v>
                      </c:pt>
                      <c:pt idx="3199">
                        <c:v>1.2780555555555573</c:v>
                      </c:pt>
                      <c:pt idx="3200">
                        <c:v>1.2783333333333324</c:v>
                      </c:pt>
                      <c:pt idx="3201">
                        <c:v>1.2786111111111111</c:v>
                      </c:pt>
                      <c:pt idx="3202">
                        <c:v>1.2788888888888863</c:v>
                      </c:pt>
                      <c:pt idx="3203">
                        <c:v>1.2794444444444437</c:v>
                      </c:pt>
                      <c:pt idx="3204">
                        <c:v>1.2797222222222224</c:v>
                      </c:pt>
                      <c:pt idx="3205">
                        <c:v>1.2800000000000011</c:v>
                      </c:pt>
                      <c:pt idx="3206">
                        <c:v>1.280555555555555</c:v>
                      </c:pt>
                      <c:pt idx="3207">
                        <c:v>1.2808333333333337</c:v>
                      </c:pt>
                      <c:pt idx="3208">
                        <c:v>1.2813888888888911</c:v>
                      </c:pt>
                      <c:pt idx="3209">
                        <c:v>1.2816666666666663</c:v>
                      </c:pt>
                      <c:pt idx="3210">
                        <c:v>1.281944444444445</c:v>
                      </c:pt>
                      <c:pt idx="3211">
                        <c:v>1.2822222222222202</c:v>
                      </c:pt>
                      <c:pt idx="3212">
                        <c:v>1.2827777777777776</c:v>
                      </c:pt>
                      <c:pt idx="3213">
                        <c:v>1.2830555555555563</c:v>
                      </c:pt>
                      <c:pt idx="3214">
                        <c:v>1.283333333333335</c:v>
                      </c:pt>
                      <c:pt idx="3215">
                        <c:v>1.2836111111111101</c:v>
                      </c:pt>
                      <c:pt idx="3216">
                        <c:v>1.2838888888888889</c:v>
                      </c:pt>
                      <c:pt idx="3217">
                        <c:v>1.2844444444444445</c:v>
                      </c:pt>
                      <c:pt idx="3218">
                        <c:v>1.2847222222222214</c:v>
                      </c:pt>
                      <c:pt idx="3219">
                        <c:v>1.2850000000000001</c:v>
                      </c:pt>
                      <c:pt idx="3220">
                        <c:v>1.285555555555554</c:v>
                      </c:pt>
                      <c:pt idx="3221">
                        <c:v>1.2858333333333327</c:v>
                      </c:pt>
                      <c:pt idx="3222">
                        <c:v>1.2863888888888884</c:v>
                      </c:pt>
                      <c:pt idx="3223">
                        <c:v>1.2866666666666688</c:v>
                      </c:pt>
                      <c:pt idx="3224">
                        <c:v>1.286944444444444</c:v>
                      </c:pt>
                      <c:pt idx="3225">
                        <c:v>1.2872222222222227</c:v>
                      </c:pt>
                      <c:pt idx="3226">
                        <c:v>1.2877777777777784</c:v>
                      </c:pt>
                      <c:pt idx="3227">
                        <c:v>1.2880555555555553</c:v>
                      </c:pt>
                      <c:pt idx="3228">
                        <c:v>1.288333333333334</c:v>
                      </c:pt>
                      <c:pt idx="3229">
                        <c:v>1.2886111111111127</c:v>
                      </c:pt>
                      <c:pt idx="3230">
                        <c:v>1.2891666666666666</c:v>
                      </c:pt>
                      <c:pt idx="3231">
                        <c:v>1.2897222222222222</c:v>
                      </c:pt>
                      <c:pt idx="3232">
                        <c:v>1.2899999999999991</c:v>
                      </c:pt>
                      <c:pt idx="3233">
                        <c:v>1.2905555555555566</c:v>
                      </c:pt>
                      <c:pt idx="3234">
                        <c:v>1.2911111111111104</c:v>
                      </c:pt>
                      <c:pt idx="3235">
                        <c:v>1.2913888888888891</c:v>
                      </c:pt>
                      <c:pt idx="3236">
                        <c:v>1.2919444444444466</c:v>
                      </c:pt>
                      <c:pt idx="3237">
                        <c:v>1.2925000000000004</c:v>
                      </c:pt>
                      <c:pt idx="3238">
                        <c:v>1.2927777777777756</c:v>
                      </c:pt>
                      <c:pt idx="3239">
                        <c:v>1.293333333333333</c:v>
                      </c:pt>
                      <c:pt idx="3240">
                        <c:v>1.2936111111111117</c:v>
                      </c:pt>
                      <c:pt idx="3241">
                        <c:v>1.2938888888888904</c:v>
                      </c:pt>
                      <c:pt idx="3242">
                        <c:v>1.2941666666666656</c:v>
                      </c:pt>
                      <c:pt idx="3243">
                        <c:v>1.2947222222222194</c:v>
                      </c:pt>
                      <c:pt idx="3244">
                        <c:v>1.2949999999999999</c:v>
                      </c:pt>
                      <c:pt idx="3245">
                        <c:v>1.2952777777777769</c:v>
                      </c:pt>
                      <c:pt idx="3246">
                        <c:v>1.2955555555555556</c:v>
                      </c:pt>
                      <c:pt idx="3247">
                        <c:v>1.2958333333333343</c:v>
                      </c:pt>
                      <c:pt idx="3248">
                        <c:v>1.2961111111111094</c:v>
                      </c:pt>
                      <c:pt idx="3249">
                        <c:v>1.2966666666666669</c:v>
                      </c:pt>
                      <c:pt idx="3250">
                        <c:v>1.2972222222222243</c:v>
                      </c:pt>
                      <c:pt idx="3251">
                        <c:v>1.2974999999999994</c:v>
                      </c:pt>
                      <c:pt idx="3252">
                        <c:v>1.2977777777777781</c:v>
                      </c:pt>
                      <c:pt idx="3253">
                        <c:v>1.2983333333333338</c:v>
                      </c:pt>
                      <c:pt idx="3254">
                        <c:v>1.2986111111111107</c:v>
                      </c:pt>
                      <c:pt idx="3255">
                        <c:v>1.2988888888888894</c:v>
                      </c:pt>
                      <c:pt idx="3256">
                        <c:v>1.2991666666666681</c:v>
                      </c:pt>
                      <c:pt idx="3257">
                        <c:v>1.2994444444444433</c:v>
                      </c:pt>
                      <c:pt idx="3258">
                        <c:v>1.3000000000000007</c:v>
                      </c:pt>
                      <c:pt idx="3259">
                        <c:v>1.3002777777777776</c:v>
                      </c:pt>
                      <c:pt idx="3260">
                        <c:v>1.3008333333333333</c:v>
                      </c:pt>
                      <c:pt idx="3261">
                        <c:v>1.301111111111112</c:v>
                      </c:pt>
                      <c:pt idx="3262">
                        <c:v>1.3016666666666659</c:v>
                      </c:pt>
                      <c:pt idx="3263">
                        <c:v>1.3022222222222215</c:v>
                      </c:pt>
                      <c:pt idx="3264">
                        <c:v>1.3027777777777771</c:v>
                      </c:pt>
                      <c:pt idx="3265">
                        <c:v>1.303333333333331</c:v>
                      </c:pt>
                      <c:pt idx="3266">
                        <c:v>1.3036111111111115</c:v>
                      </c:pt>
                      <c:pt idx="3267">
                        <c:v>1.3038888888888884</c:v>
                      </c:pt>
                      <c:pt idx="3268">
                        <c:v>1.3041666666666671</c:v>
                      </c:pt>
                      <c:pt idx="3269">
                        <c:v>1.304722222222221</c:v>
                      </c:pt>
                      <c:pt idx="3270">
                        <c:v>1.3049999999999997</c:v>
                      </c:pt>
                      <c:pt idx="3271">
                        <c:v>1.3055555555555554</c:v>
                      </c:pt>
                      <c:pt idx="3272">
                        <c:v>1.3058333333333323</c:v>
                      </c:pt>
                      <c:pt idx="3273">
                        <c:v>1.3063888888888897</c:v>
                      </c:pt>
                      <c:pt idx="3274">
                        <c:v>1.3069444444444436</c:v>
                      </c:pt>
                      <c:pt idx="3275">
                        <c:v>1.3074999999999992</c:v>
                      </c:pt>
                      <c:pt idx="3276">
                        <c:v>1.3077777777777797</c:v>
                      </c:pt>
                      <c:pt idx="3277">
                        <c:v>1.3080555555555549</c:v>
                      </c:pt>
                      <c:pt idx="3278">
                        <c:v>1.3083333333333336</c:v>
                      </c:pt>
                      <c:pt idx="3279">
                        <c:v>1.3086111111111087</c:v>
                      </c:pt>
                      <c:pt idx="3280">
                        <c:v>1.3088888888888892</c:v>
                      </c:pt>
                      <c:pt idx="3281">
                        <c:v>1.3091666666666661</c:v>
                      </c:pt>
                      <c:pt idx="3282">
                        <c:v>1.3094444444444449</c:v>
                      </c:pt>
                      <c:pt idx="3283">
                        <c:v>1.3097222222222236</c:v>
                      </c:pt>
                      <c:pt idx="3284">
                        <c:v>1.3102777777777774</c:v>
                      </c:pt>
                      <c:pt idx="3285">
                        <c:v>1.3108333333333331</c:v>
                      </c:pt>
                      <c:pt idx="3286">
                        <c:v>1.3111111111111136</c:v>
                      </c:pt>
                      <c:pt idx="3287">
                        <c:v>1.3113888888888887</c:v>
                      </c:pt>
                      <c:pt idx="3288">
                        <c:v>1.3119444444444426</c:v>
                      </c:pt>
                      <c:pt idx="3289">
                        <c:v>1.3122222222222213</c:v>
                      </c:pt>
                      <c:pt idx="3290">
                        <c:v>1.3127777777777769</c:v>
                      </c:pt>
                      <c:pt idx="3291">
                        <c:v>1.3130555555555574</c:v>
                      </c:pt>
                      <c:pt idx="3292">
                        <c:v>1.3133333333333326</c:v>
                      </c:pt>
                      <c:pt idx="3293">
                        <c:v>1.3138888888888864</c:v>
                      </c:pt>
                      <c:pt idx="3294">
                        <c:v>1.3141666666666669</c:v>
                      </c:pt>
                      <c:pt idx="3295">
                        <c:v>1.3147222222222226</c:v>
                      </c:pt>
                      <c:pt idx="3296">
                        <c:v>1.3150000000000013</c:v>
                      </c:pt>
                      <c:pt idx="3297">
                        <c:v>1.3152777777777764</c:v>
                      </c:pt>
                      <c:pt idx="3298">
                        <c:v>1.3158333333333339</c:v>
                      </c:pt>
                      <c:pt idx="3299">
                        <c:v>1.3161111111111108</c:v>
                      </c:pt>
                      <c:pt idx="3300">
                        <c:v>1.3166666666666664</c:v>
                      </c:pt>
                      <c:pt idx="3301">
                        <c:v>1.3172222222222203</c:v>
                      </c:pt>
                      <c:pt idx="3302">
                        <c:v>1.3177777777777777</c:v>
                      </c:pt>
                      <c:pt idx="3303">
                        <c:v>1.3183333333333351</c:v>
                      </c:pt>
                      <c:pt idx="3304">
                        <c:v>1.3186111111111103</c:v>
                      </c:pt>
                      <c:pt idx="3305">
                        <c:v>1.318888888888889</c:v>
                      </c:pt>
                      <c:pt idx="3306">
                        <c:v>1.3194444444444446</c:v>
                      </c:pt>
                      <c:pt idx="3307">
                        <c:v>1.3197222222222216</c:v>
                      </c:pt>
                      <c:pt idx="3308">
                        <c:v>1.3200000000000003</c:v>
                      </c:pt>
                      <c:pt idx="3309">
                        <c:v>1.320277777777779</c:v>
                      </c:pt>
                      <c:pt idx="3310">
                        <c:v>1.3205555555555542</c:v>
                      </c:pt>
                      <c:pt idx="3311">
                        <c:v>1.3208333333333329</c:v>
                      </c:pt>
                      <c:pt idx="3312">
                        <c:v>1.3213888888888885</c:v>
                      </c:pt>
                      <c:pt idx="3313">
                        <c:v>1.3219444444444441</c:v>
                      </c:pt>
                      <c:pt idx="3314">
                        <c:v>1.322499999999998</c:v>
                      </c:pt>
                      <c:pt idx="3315">
                        <c:v>1.3227777777777767</c:v>
                      </c:pt>
                      <c:pt idx="3316">
                        <c:v>1.3233333333333324</c:v>
                      </c:pt>
                      <c:pt idx="3317">
                        <c:v>1.3236111111111128</c:v>
                      </c:pt>
                      <c:pt idx="3318">
                        <c:v>1.323888888888888</c:v>
                      </c:pt>
                      <c:pt idx="3319">
                        <c:v>1.3244444444444419</c:v>
                      </c:pt>
                      <c:pt idx="3320">
                        <c:v>1.3249999999999993</c:v>
                      </c:pt>
                      <c:pt idx="3321">
                        <c:v>1.325277777777778</c:v>
                      </c:pt>
                      <c:pt idx="3322">
                        <c:v>1.3255555555555567</c:v>
                      </c:pt>
                      <c:pt idx="3323">
                        <c:v>1.3261111111111106</c:v>
                      </c:pt>
                      <c:pt idx="3324">
                        <c:v>1.3263888888888893</c:v>
                      </c:pt>
                      <c:pt idx="3325">
                        <c:v>1.3266666666666662</c:v>
                      </c:pt>
                      <c:pt idx="3326">
                        <c:v>1.3272222222222219</c:v>
                      </c:pt>
                      <c:pt idx="3327">
                        <c:v>1.3275000000000006</c:v>
                      </c:pt>
                      <c:pt idx="3328">
                        <c:v>1.3277777777777757</c:v>
                      </c:pt>
                      <c:pt idx="3329">
                        <c:v>1.3280555555555562</c:v>
                      </c:pt>
                      <c:pt idx="3330">
                        <c:v>1.3283333333333331</c:v>
                      </c:pt>
                      <c:pt idx="3331">
                        <c:v>1.3286111111111119</c:v>
                      </c:pt>
                      <c:pt idx="3332">
                        <c:v>1.3291666666666657</c:v>
                      </c:pt>
                      <c:pt idx="3333">
                        <c:v>1.3297222222222196</c:v>
                      </c:pt>
                      <c:pt idx="3334">
                        <c:v>1.33</c:v>
                      </c:pt>
                      <c:pt idx="3335">
                        <c:v>1.3305555555555557</c:v>
                      </c:pt>
                      <c:pt idx="3336">
                        <c:v>1.3308333333333344</c:v>
                      </c:pt>
                      <c:pt idx="3337">
                        <c:v>1.3313888888888883</c:v>
                      </c:pt>
                      <c:pt idx="3338">
                        <c:v>1.331666666666667</c:v>
                      </c:pt>
                      <c:pt idx="3339">
                        <c:v>1.3319444444444439</c:v>
                      </c:pt>
                      <c:pt idx="3340">
                        <c:v>1.3324999999999996</c:v>
                      </c:pt>
                      <c:pt idx="3341">
                        <c:v>1.3327777777777783</c:v>
                      </c:pt>
                      <c:pt idx="3342">
                        <c:v>1.3330555555555534</c:v>
                      </c:pt>
                      <c:pt idx="3343">
                        <c:v>1.3336111111111109</c:v>
                      </c:pt>
                      <c:pt idx="3344">
                        <c:v>1.3338888888888896</c:v>
                      </c:pt>
                      <c:pt idx="3345">
                        <c:v>1.3341666666666683</c:v>
                      </c:pt>
                      <c:pt idx="3346">
                        <c:v>1.3347222222222221</c:v>
                      </c:pt>
                      <c:pt idx="3347">
                        <c:v>1.3349999999999973</c:v>
                      </c:pt>
                      <c:pt idx="3348">
                        <c:v>1.3355555555555547</c:v>
                      </c:pt>
                      <c:pt idx="3349">
                        <c:v>1.3358333333333334</c:v>
                      </c:pt>
                      <c:pt idx="3350">
                        <c:v>1.3363888888888873</c:v>
                      </c:pt>
                      <c:pt idx="3351">
                        <c:v>1.336666666666666</c:v>
                      </c:pt>
                      <c:pt idx="3352">
                        <c:v>1.3372222222222216</c:v>
                      </c:pt>
                      <c:pt idx="3353">
                        <c:v>1.3375000000000021</c:v>
                      </c:pt>
                      <c:pt idx="3354">
                        <c:v>1.338055555555556</c:v>
                      </c:pt>
                      <c:pt idx="3355">
                        <c:v>1.3386111111111116</c:v>
                      </c:pt>
                      <c:pt idx="3356">
                        <c:v>1.3391666666666673</c:v>
                      </c:pt>
                      <c:pt idx="3357">
                        <c:v>1.339444444444446</c:v>
                      </c:pt>
                      <c:pt idx="3358">
                        <c:v>1.3397222222222211</c:v>
                      </c:pt>
                      <c:pt idx="3359">
                        <c:v>1.340277777777775</c:v>
                      </c:pt>
                      <c:pt idx="3360">
                        <c:v>1.3408333333333324</c:v>
                      </c:pt>
                      <c:pt idx="3361">
                        <c:v>1.3413888888888899</c:v>
                      </c:pt>
                      <c:pt idx="3362">
                        <c:v>1.3419444444444437</c:v>
                      </c:pt>
                      <c:pt idx="3363">
                        <c:v>1.3422222222222224</c:v>
                      </c:pt>
                      <c:pt idx="3364">
                        <c:v>1.3424999999999994</c:v>
                      </c:pt>
                      <c:pt idx="3365">
                        <c:v>1.343055555555555</c:v>
                      </c:pt>
                      <c:pt idx="3366">
                        <c:v>1.3433333333333337</c:v>
                      </c:pt>
                      <c:pt idx="3367">
                        <c:v>1.3436111111111089</c:v>
                      </c:pt>
                      <c:pt idx="3368">
                        <c:v>1.3438888888888894</c:v>
                      </c:pt>
                      <c:pt idx="3369">
                        <c:v>1.344444444444445</c:v>
                      </c:pt>
                      <c:pt idx="3370">
                        <c:v>1.3447222222222237</c:v>
                      </c:pt>
                      <c:pt idx="3371">
                        <c:v>1.3452777777777776</c:v>
                      </c:pt>
                      <c:pt idx="3372">
                        <c:v>1.3455555555555563</c:v>
                      </c:pt>
                      <c:pt idx="3373">
                        <c:v>1.3461111111111101</c:v>
                      </c:pt>
                      <c:pt idx="3374">
                        <c:v>1.3466666666666676</c:v>
                      </c:pt>
                      <c:pt idx="3375">
                        <c:v>1.3469444444444427</c:v>
                      </c:pt>
                      <c:pt idx="3376">
                        <c:v>1.3472222222222214</c:v>
                      </c:pt>
                      <c:pt idx="3377">
                        <c:v>1.3477777777777771</c:v>
                      </c:pt>
                      <c:pt idx="3378">
                        <c:v>1.3480555555555576</c:v>
                      </c:pt>
                      <c:pt idx="3379">
                        <c:v>1.3486111111111114</c:v>
                      </c:pt>
                      <c:pt idx="3380">
                        <c:v>1.3491666666666671</c:v>
                      </c:pt>
                      <c:pt idx="3381">
                        <c:v>1.349444444444444</c:v>
                      </c:pt>
                      <c:pt idx="3382">
                        <c:v>1.3497222222222227</c:v>
                      </c:pt>
                      <c:pt idx="3383">
                        <c:v>1.3500000000000014</c:v>
                      </c:pt>
                      <c:pt idx="3384">
                        <c:v>1.3505555555555553</c:v>
                      </c:pt>
                      <c:pt idx="3385">
                        <c:v>1.3511111111111109</c:v>
                      </c:pt>
                      <c:pt idx="3386">
                        <c:v>1.3516666666666666</c:v>
                      </c:pt>
                      <c:pt idx="3387">
                        <c:v>1.3519444444444453</c:v>
                      </c:pt>
                      <c:pt idx="3388">
                        <c:v>1.3524999999999991</c:v>
                      </c:pt>
                      <c:pt idx="3389">
                        <c:v>1.3530555555555548</c:v>
                      </c:pt>
                      <c:pt idx="3390">
                        <c:v>1.3533333333333353</c:v>
                      </c:pt>
                      <c:pt idx="3391">
                        <c:v>1.3536111111111104</c:v>
                      </c:pt>
                      <c:pt idx="3392">
                        <c:v>1.3541666666666643</c:v>
                      </c:pt>
                      <c:pt idx="3393">
                        <c:v>1.3544444444444448</c:v>
                      </c:pt>
                      <c:pt idx="3394">
                        <c:v>1.3550000000000004</c:v>
                      </c:pt>
                      <c:pt idx="3395">
                        <c:v>1.3555555555555543</c:v>
                      </c:pt>
                      <c:pt idx="3396">
                        <c:v>1.355833333333333</c:v>
                      </c:pt>
                      <c:pt idx="3397">
                        <c:v>1.3561111111111117</c:v>
                      </c:pt>
                      <c:pt idx="3398">
                        <c:v>1.3563888888888886</c:v>
                      </c:pt>
                      <c:pt idx="3399">
                        <c:v>1.3569444444444443</c:v>
                      </c:pt>
                      <c:pt idx="3400">
                        <c:v>1.3574999999999982</c:v>
                      </c:pt>
                      <c:pt idx="3401">
                        <c:v>1.3580555555555556</c:v>
                      </c:pt>
                      <c:pt idx="3402">
                        <c:v>1.3583333333333325</c:v>
                      </c:pt>
                      <c:pt idx="3403">
                        <c:v>1.3588888888888881</c:v>
                      </c:pt>
                      <c:pt idx="3404">
                        <c:v>1.359444444444442</c:v>
                      </c:pt>
                      <c:pt idx="3405">
                        <c:v>1.3597222222222225</c:v>
                      </c:pt>
                      <c:pt idx="3406">
                        <c:v>1.3599999999999994</c:v>
                      </c:pt>
                      <c:pt idx="3407">
                        <c:v>1.3605555555555569</c:v>
                      </c:pt>
                      <c:pt idx="3408">
                        <c:v>1.360833333333332</c:v>
                      </c:pt>
                      <c:pt idx="3409">
                        <c:v>1.3613888888888894</c:v>
                      </c:pt>
                      <c:pt idx="3410">
                        <c:v>1.3619444444444468</c:v>
                      </c:pt>
                      <c:pt idx="3411">
                        <c:v>1.362222222222222</c:v>
                      </c:pt>
                      <c:pt idx="3412">
                        <c:v>1.3627777777777759</c:v>
                      </c:pt>
                      <c:pt idx="3413">
                        <c:v>1.3630555555555546</c:v>
                      </c:pt>
                      <c:pt idx="3414">
                        <c:v>1.3636111111111102</c:v>
                      </c:pt>
                      <c:pt idx="3415">
                        <c:v>1.3638888888888907</c:v>
                      </c:pt>
                      <c:pt idx="3416">
                        <c:v>1.3644444444444446</c:v>
                      </c:pt>
                      <c:pt idx="3417">
                        <c:v>1.3650000000000002</c:v>
                      </c:pt>
                      <c:pt idx="3418">
                        <c:v>1.3652777777777771</c:v>
                      </c:pt>
                      <c:pt idx="3419">
                        <c:v>1.3658333333333346</c:v>
                      </c:pt>
                      <c:pt idx="3420">
                        <c:v>1.3661111111111097</c:v>
                      </c:pt>
                      <c:pt idx="3421">
                        <c:v>1.3666666666666671</c:v>
                      </c:pt>
                      <c:pt idx="3422">
                        <c:v>1.3669444444444441</c:v>
                      </c:pt>
                      <c:pt idx="3423">
                        <c:v>1.3674999999999997</c:v>
                      </c:pt>
                      <c:pt idx="3424">
                        <c:v>1.3677777777777784</c:v>
                      </c:pt>
                      <c:pt idx="3425">
                        <c:v>1.3683333333333323</c:v>
                      </c:pt>
                      <c:pt idx="3426">
                        <c:v>1.3688888888888879</c:v>
                      </c:pt>
                      <c:pt idx="3427">
                        <c:v>1.3691666666666684</c:v>
                      </c:pt>
                      <c:pt idx="3428">
                        <c:v>1.3694444444444436</c:v>
                      </c:pt>
                      <c:pt idx="3429">
                        <c:v>1.3697222222222223</c:v>
                      </c:pt>
                      <c:pt idx="3430">
                        <c:v>1.3699999999999974</c:v>
                      </c:pt>
                      <c:pt idx="3431">
                        <c:v>1.3705555555555549</c:v>
                      </c:pt>
                      <c:pt idx="3432">
                        <c:v>1.3708333333333336</c:v>
                      </c:pt>
                      <c:pt idx="3433">
                        <c:v>1.3713888888888874</c:v>
                      </c:pt>
                      <c:pt idx="3434">
                        <c:v>1.3719444444444449</c:v>
                      </c:pt>
                      <c:pt idx="3435">
                        <c:v>1.3725000000000023</c:v>
                      </c:pt>
                      <c:pt idx="3436">
                        <c:v>1.3730555555555561</c:v>
                      </c:pt>
                      <c:pt idx="3437">
                        <c:v>1.3733333333333313</c:v>
                      </c:pt>
                      <c:pt idx="3438">
                        <c:v>1.3738888888888887</c:v>
                      </c:pt>
                      <c:pt idx="3439">
                        <c:v>1.3741666666666656</c:v>
                      </c:pt>
                      <c:pt idx="3440">
                        <c:v>1.3744444444444461</c:v>
                      </c:pt>
                      <c:pt idx="3441">
                        <c:v>1.3747222222222213</c:v>
                      </c:pt>
                      <c:pt idx="3442">
                        <c:v>1.3752777777777752</c:v>
                      </c:pt>
                      <c:pt idx="3443">
                        <c:v>1.3755555555555556</c:v>
                      </c:pt>
                      <c:pt idx="3444">
                        <c:v>1.3761111111111113</c:v>
                      </c:pt>
                      <c:pt idx="3445">
                        <c:v>1.37638888888889</c:v>
                      </c:pt>
                      <c:pt idx="3446">
                        <c:v>1.3766666666666652</c:v>
                      </c:pt>
                      <c:pt idx="3447">
                        <c:v>1.3772222222222226</c:v>
                      </c:pt>
                      <c:pt idx="3448">
                        <c:v>1.37777777777778</c:v>
                      </c:pt>
                      <c:pt idx="3449">
                        <c:v>1.3780555555555551</c:v>
                      </c:pt>
                      <c:pt idx="3450">
                        <c:v>1.3783333333333339</c:v>
                      </c:pt>
                      <c:pt idx="3451">
                        <c:v>1.3788888888888895</c:v>
                      </c:pt>
                      <c:pt idx="3452">
                        <c:v>1.3794444444444451</c:v>
                      </c:pt>
                      <c:pt idx="3453">
                        <c:v>1.3797222222222238</c:v>
                      </c:pt>
                      <c:pt idx="3454">
                        <c:v>1.379999999999999</c:v>
                      </c:pt>
                      <c:pt idx="3455">
                        <c:v>1.3808333333333334</c:v>
                      </c:pt>
                      <c:pt idx="3456">
                        <c:v>1.381388888888889</c:v>
                      </c:pt>
                      <c:pt idx="3457">
                        <c:v>1.3816666666666677</c:v>
                      </c:pt>
                      <c:pt idx="3458">
                        <c:v>1.3819444444444429</c:v>
                      </c:pt>
                      <c:pt idx="3459">
                        <c:v>1.3825000000000003</c:v>
                      </c:pt>
                      <c:pt idx="3460">
                        <c:v>1.3827777777777772</c:v>
                      </c:pt>
                      <c:pt idx="3461">
                        <c:v>1.3830555555555577</c:v>
                      </c:pt>
                      <c:pt idx="3462">
                        <c:v>1.3833333333333329</c:v>
                      </c:pt>
                      <c:pt idx="3463">
                        <c:v>1.3838888888888867</c:v>
                      </c:pt>
                      <c:pt idx="3464">
                        <c:v>1.3847222222222229</c:v>
                      </c:pt>
                      <c:pt idx="3465">
                        <c:v>1.3852777777777767</c:v>
                      </c:pt>
                      <c:pt idx="3466">
                        <c:v>1.3855555555555554</c:v>
                      </c:pt>
                      <c:pt idx="3467">
                        <c:v>1.3858333333333306</c:v>
                      </c:pt>
                      <c:pt idx="3468">
                        <c:v>1.3861111111111111</c:v>
                      </c:pt>
                      <c:pt idx="3469">
                        <c:v>1.3866666666666667</c:v>
                      </c:pt>
                      <c:pt idx="3470">
                        <c:v>1.3869444444444454</c:v>
                      </c:pt>
                      <c:pt idx="3471">
                        <c:v>1.3872222222222206</c:v>
                      </c:pt>
                      <c:pt idx="3472">
                        <c:v>1.3874999999999993</c:v>
                      </c:pt>
                      <c:pt idx="3473">
                        <c:v>1.3880555555555549</c:v>
                      </c:pt>
                      <c:pt idx="3474">
                        <c:v>1.3883333333333354</c:v>
                      </c:pt>
                      <c:pt idx="3475">
                        <c:v>1.3886111111111106</c:v>
                      </c:pt>
                      <c:pt idx="3476">
                        <c:v>1.3891666666666644</c:v>
                      </c:pt>
                      <c:pt idx="3477">
                        <c:v>1.3894444444444449</c:v>
                      </c:pt>
                      <c:pt idx="3478">
                        <c:v>1.3897222222222219</c:v>
                      </c:pt>
                      <c:pt idx="3479">
                        <c:v>1.3900000000000006</c:v>
                      </c:pt>
                      <c:pt idx="3480">
                        <c:v>1.3902777777777793</c:v>
                      </c:pt>
                      <c:pt idx="3481">
                        <c:v>1.3905555555555544</c:v>
                      </c:pt>
                      <c:pt idx="3482">
                        <c:v>1.3911111111111119</c:v>
                      </c:pt>
                      <c:pt idx="3483">
                        <c:v>1.3913888888888888</c:v>
                      </c:pt>
                      <c:pt idx="3484">
                        <c:v>1.3919444444444444</c:v>
                      </c:pt>
                      <c:pt idx="3485">
                        <c:v>1.3922222222222231</c:v>
                      </c:pt>
                      <c:pt idx="3486">
                        <c:v>1.3924999999999983</c:v>
                      </c:pt>
                      <c:pt idx="3487">
                        <c:v>1.3930555555555557</c:v>
                      </c:pt>
                      <c:pt idx="3488">
                        <c:v>1.3936111111111131</c:v>
                      </c:pt>
                      <c:pt idx="3489">
                        <c:v>1.394166666666667</c:v>
                      </c:pt>
                      <c:pt idx="3490">
                        <c:v>1.3947222222222226</c:v>
                      </c:pt>
                      <c:pt idx="3491">
                        <c:v>1.3952777777777783</c:v>
                      </c:pt>
                      <c:pt idx="3492">
                        <c:v>1.395555555555557</c:v>
                      </c:pt>
                      <c:pt idx="3493">
                        <c:v>1.3961111111111109</c:v>
                      </c:pt>
                      <c:pt idx="3494">
                        <c:v>1.3966666666666665</c:v>
                      </c:pt>
                      <c:pt idx="3495">
                        <c:v>1.3969444444444434</c:v>
                      </c:pt>
                      <c:pt idx="3496">
                        <c:v>1.3975000000000009</c:v>
                      </c:pt>
                      <c:pt idx="3497">
                        <c:v>1.3980555555555547</c:v>
                      </c:pt>
                      <c:pt idx="3498">
                        <c:v>1.3986111111111104</c:v>
                      </c:pt>
                      <c:pt idx="3499">
                        <c:v>1.3988888888888908</c:v>
                      </c:pt>
                      <c:pt idx="3500">
                        <c:v>1.3994444444444447</c:v>
                      </c:pt>
                      <c:pt idx="3501">
                        <c:v>1.4000000000000004</c:v>
                      </c:pt>
                      <c:pt idx="3502">
                        <c:v>1.4002777777777773</c:v>
                      </c:pt>
                      <c:pt idx="3503">
                        <c:v>1.400555555555556</c:v>
                      </c:pt>
                      <c:pt idx="3504">
                        <c:v>1.4008333333333347</c:v>
                      </c:pt>
                      <c:pt idx="3505">
                        <c:v>1.4013888888888886</c:v>
                      </c:pt>
                      <c:pt idx="3506">
                        <c:v>1.4016666666666673</c:v>
                      </c:pt>
                      <c:pt idx="3507">
                        <c:v>1.4022222222222211</c:v>
                      </c:pt>
                      <c:pt idx="3508">
                        <c:v>1.4024999999999999</c:v>
                      </c:pt>
                      <c:pt idx="3509">
                        <c:v>1.4030555555555537</c:v>
                      </c:pt>
                      <c:pt idx="3510">
                        <c:v>1.4036111111111111</c:v>
                      </c:pt>
                      <c:pt idx="3511">
                        <c:v>1.4038888888888881</c:v>
                      </c:pt>
                      <c:pt idx="3512">
                        <c:v>1.4044444444444437</c:v>
                      </c:pt>
                      <c:pt idx="3513">
                        <c:v>1.4047222222222224</c:v>
                      </c:pt>
                      <c:pt idx="3514">
                        <c:v>1.4052777777777781</c:v>
                      </c:pt>
                      <c:pt idx="3515">
                        <c:v>1.4058333333333337</c:v>
                      </c:pt>
                      <c:pt idx="3516">
                        <c:v>1.4061111111111124</c:v>
                      </c:pt>
                      <c:pt idx="3517">
                        <c:v>1.4066666666666663</c:v>
                      </c:pt>
                      <c:pt idx="3518">
                        <c:v>1.4072222222222219</c:v>
                      </c:pt>
                      <c:pt idx="3519">
                        <c:v>1.4075000000000024</c:v>
                      </c:pt>
                      <c:pt idx="3520">
                        <c:v>1.4080555555555563</c:v>
                      </c:pt>
                      <c:pt idx="3521">
                        <c:v>1.4083333333333314</c:v>
                      </c:pt>
                      <c:pt idx="3522">
                        <c:v>1.4086111111111101</c:v>
                      </c:pt>
                      <c:pt idx="3523">
                        <c:v>1.4088888888888889</c:v>
                      </c:pt>
                      <c:pt idx="3524">
                        <c:v>1.4094444444444463</c:v>
                      </c:pt>
                      <c:pt idx="3525">
                        <c:v>1.4100000000000001</c:v>
                      </c:pt>
                      <c:pt idx="3526">
                        <c:v>1.4102777777777753</c:v>
                      </c:pt>
                      <c:pt idx="3527">
                        <c:v>1.4105555555555558</c:v>
                      </c:pt>
                      <c:pt idx="3528">
                        <c:v>1.4111111111111114</c:v>
                      </c:pt>
                      <c:pt idx="3529">
                        <c:v>1.4113888888888901</c:v>
                      </c:pt>
                      <c:pt idx="3530">
                        <c:v>1.4116666666666653</c:v>
                      </c:pt>
                      <c:pt idx="3531">
                        <c:v>1.4122222222222227</c:v>
                      </c:pt>
                      <c:pt idx="3532">
                        <c:v>1.4124999999999996</c:v>
                      </c:pt>
                      <c:pt idx="3533">
                        <c:v>1.4130555555555553</c:v>
                      </c:pt>
                      <c:pt idx="3534">
                        <c:v>1.4136111111111092</c:v>
                      </c:pt>
                      <c:pt idx="3535">
                        <c:v>1.4138888888888879</c:v>
                      </c:pt>
                      <c:pt idx="3536">
                        <c:v>1.4141666666666666</c:v>
                      </c:pt>
                      <c:pt idx="3537">
                        <c:v>1.4144444444444435</c:v>
                      </c:pt>
                      <c:pt idx="3538">
                        <c:v>1.4149999999999991</c:v>
                      </c:pt>
                      <c:pt idx="3539">
                        <c:v>1.4152777777777779</c:v>
                      </c:pt>
                      <c:pt idx="3540">
                        <c:v>1.4158333333333335</c:v>
                      </c:pt>
                      <c:pt idx="3541">
                        <c:v>1.4161111111111104</c:v>
                      </c:pt>
                      <c:pt idx="3542">
                        <c:v>1.4166666666666679</c:v>
                      </c:pt>
                      <c:pt idx="3543">
                        <c:v>1.4172222222222217</c:v>
                      </c:pt>
                      <c:pt idx="3544">
                        <c:v>1.4175000000000004</c:v>
                      </c:pt>
                      <c:pt idx="3545">
                        <c:v>1.4177777777777774</c:v>
                      </c:pt>
                      <c:pt idx="3546">
                        <c:v>1.418333333333333</c:v>
                      </c:pt>
                      <c:pt idx="3547">
                        <c:v>1.4186111111111117</c:v>
                      </c:pt>
                      <c:pt idx="3548">
                        <c:v>1.4188888888888869</c:v>
                      </c:pt>
                      <c:pt idx="3549">
                        <c:v>1.4194444444444443</c:v>
                      </c:pt>
                      <c:pt idx="3550">
                        <c:v>1.4197222222222212</c:v>
                      </c:pt>
                      <c:pt idx="3551">
                        <c:v>1.4202777777777769</c:v>
                      </c:pt>
                      <c:pt idx="3552">
                        <c:v>1.4205555555555556</c:v>
                      </c:pt>
                      <c:pt idx="3553">
                        <c:v>1.4208333333333307</c:v>
                      </c:pt>
                      <c:pt idx="3554">
                        <c:v>1.4211111111111112</c:v>
                      </c:pt>
                      <c:pt idx="3555">
                        <c:v>1.4216666666666669</c:v>
                      </c:pt>
                      <c:pt idx="3556">
                        <c:v>1.4222222222222207</c:v>
                      </c:pt>
                      <c:pt idx="3557">
                        <c:v>1.4224999999999994</c:v>
                      </c:pt>
                      <c:pt idx="3558">
                        <c:v>1.4227777777777781</c:v>
                      </c:pt>
                      <c:pt idx="3559">
                        <c:v>1.4230555555555551</c:v>
                      </c:pt>
                      <c:pt idx="3560">
                        <c:v>1.4233333333333356</c:v>
                      </c:pt>
                      <c:pt idx="3561">
                        <c:v>1.4236111111111107</c:v>
                      </c:pt>
                      <c:pt idx="3562">
                        <c:v>1.4238888888888894</c:v>
                      </c:pt>
                      <c:pt idx="3563">
                        <c:v>1.4241666666666646</c:v>
                      </c:pt>
                      <c:pt idx="3564">
                        <c:v>1.4244444444444451</c:v>
                      </c:pt>
                      <c:pt idx="3565">
                        <c:v>1.4250000000000007</c:v>
                      </c:pt>
                      <c:pt idx="3566">
                        <c:v>1.4252777777777794</c:v>
                      </c:pt>
                      <c:pt idx="3567">
                        <c:v>1.4255555555555546</c:v>
                      </c:pt>
                      <c:pt idx="3568">
                        <c:v>1.4258333333333333</c:v>
                      </c:pt>
                      <c:pt idx="3569">
                        <c:v>1.4263888888888889</c:v>
                      </c:pt>
                      <c:pt idx="3570">
                        <c:v>1.4266666666666659</c:v>
                      </c:pt>
                      <c:pt idx="3571">
                        <c:v>1.4272222222222233</c:v>
                      </c:pt>
                      <c:pt idx="3572">
                        <c:v>1.4274999999999984</c:v>
                      </c:pt>
                      <c:pt idx="3573">
                        <c:v>1.4277777777777771</c:v>
                      </c:pt>
                      <c:pt idx="3574">
                        <c:v>1.4283333333333328</c:v>
                      </c:pt>
                      <c:pt idx="3575">
                        <c:v>1.4286111111111133</c:v>
                      </c:pt>
                      <c:pt idx="3576">
                        <c:v>1.4291666666666671</c:v>
                      </c:pt>
                      <c:pt idx="3577">
                        <c:v>1.4297222222222228</c:v>
                      </c:pt>
                      <c:pt idx="3578">
                        <c:v>1.4299999999999997</c:v>
                      </c:pt>
                      <c:pt idx="3579">
                        <c:v>1.4305555555555571</c:v>
                      </c:pt>
                      <c:pt idx="3580">
                        <c:v>1.4308333333333323</c:v>
                      </c:pt>
                      <c:pt idx="3581">
                        <c:v>1.431111111111111</c:v>
                      </c:pt>
                      <c:pt idx="3582">
                        <c:v>1.4313888888888862</c:v>
                      </c:pt>
                      <c:pt idx="3583">
                        <c:v>1.4319444444444436</c:v>
                      </c:pt>
                      <c:pt idx="3584">
                        <c:v>1.432500000000001</c:v>
                      </c:pt>
                      <c:pt idx="3585">
                        <c:v>1.4327777777777762</c:v>
                      </c:pt>
                      <c:pt idx="3586">
                        <c:v>1.4333333333333336</c:v>
                      </c:pt>
                      <c:pt idx="3587">
                        <c:v>1.4336111111111105</c:v>
                      </c:pt>
                      <c:pt idx="3588">
                        <c:v>1.4341666666666661</c:v>
                      </c:pt>
                      <c:pt idx="3589">
                        <c:v>1.43472222222222</c:v>
                      </c:pt>
                      <c:pt idx="3590">
                        <c:v>1.4350000000000005</c:v>
                      </c:pt>
                      <c:pt idx="3591">
                        <c:v>1.4352777777777774</c:v>
                      </c:pt>
                      <c:pt idx="3592">
                        <c:v>1.4358333333333348</c:v>
                      </c:pt>
                      <c:pt idx="3593">
                        <c:v>1.43611111111111</c:v>
                      </c:pt>
                      <c:pt idx="3594">
                        <c:v>1.4363888888888887</c:v>
                      </c:pt>
                      <c:pt idx="3595">
                        <c:v>1.4366666666666639</c:v>
                      </c:pt>
                      <c:pt idx="3596">
                        <c:v>1.4369444444444444</c:v>
                      </c:pt>
                      <c:pt idx="3597">
                        <c:v>1.4372222222222213</c:v>
                      </c:pt>
                      <c:pt idx="3598">
                        <c:v>1.4375</c:v>
                      </c:pt>
                      <c:pt idx="3599">
                        <c:v>1.4380555555555539</c:v>
                      </c:pt>
                      <c:pt idx="3600">
                        <c:v>1.4383333333333326</c:v>
                      </c:pt>
                      <c:pt idx="3601">
                        <c:v>1.4388888888888882</c:v>
                      </c:pt>
                      <c:pt idx="3602">
                        <c:v>1.4391666666666687</c:v>
                      </c:pt>
                      <c:pt idx="3603">
                        <c:v>1.4397222222222226</c:v>
                      </c:pt>
                      <c:pt idx="3604">
                        <c:v>1.4399999999999977</c:v>
                      </c:pt>
                      <c:pt idx="3605">
                        <c:v>1.4405555555555551</c:v>
                      </c:pt>
                      <c:pt idx="3606">
                        <c:v>1.4408333333333339</c:v>
                      </c:pt>
                      <c:pt idx="3607">
                        <c:v>1.4411111111111126</c:v>
                      </c:pt>
                      <c:pt idx="3608">
                        <c:v>1.4413888888888877</c:v>
                      </c:pt>
                      <c:pt idx="3609">
                        <c:v>1.4416666666666664</c:v>
                      </c:pt>
                      <c:pt idx="3610">
                        <c:v>1.4419444444444451</c:v>
                      </c:pt>
                      <c:pt idx="3611">
                        <c:v>1.442499999999999</c:v>
                      </c:pt>
                      <c:pt idx="3612">
                        <c:v>1.4427777777777777</c:v>
                      </c:pt>
                      <c:pt idx="3613">
                        <c:v>1.4433333333333316</c:v>
                      </c:pt>
                      <c:pt idx="3614">
                        <c:v>1.443888888888889</c:v>
                      </c:pt>
                      <c:pt idx="3615">
                        <c:v>1.4441666666666659</c:v>
                      </c:pt>
                      <c:pt idx="3616">
                        <c:v>1.4444444444444464</c:v>
                      </c:pt>
                      <c:pt idx="3617">
                        <c:v>1.4447222222222216</c:v>
                      </c:pt>
                      <c:pt idx="3618">
                        <c:v>1.4450000000000003</c:v>
                      </c:pt>
                      <c:pt idx="3619">
                        <c:v>1.4452777777777754</c:v>
                      </c:pt>
                      <c:pt idx="3620">
                        <c:v>1.4455555555555559</c:v>
                      </c:pt>
                      <c:pt idx="3621">
                        <c:v>1.4461111111111116</c:v>
                      </c:pt>
                      <c:pt idx="3622">
                        <c:v>1.4466666666666654</c:v>
                      </c:pt>
                      <c:pt idx="3623">
                        <c:v>1.4469444444444441</c:v>
                      </c:pt>
                      <c:pt idx="3624">
                        <c:v>1.4474999999999998</c:v>
                      </c:pt>
                      <c:pt idx="3625">
                        <c:v>1.4480555555555554</c:v>
                      </c:pt>
                      <c:pt idx="3626">
                        <c:v>1.4483333333333341</c:v>
                      </c:pt>
                      <c:pt idx="3627">
                        <c:v>1.448888888888888</c:v>
                      </c:pt>
                      <c:pt idx="3628">
                        <c:v>1.4494444444444436</c:v>
                      </c:pt>
                      <c:pt idx="3629">
                        <c:v>1.4499999999999993</c:v>
                      </c:pt>
                      <c:pt idx="3630">
                        <c:v>1.450277777777778</c:v>
                      </c:pt>
                      <c:pt idx="3631">
                        <c:v>1.4508333333333336</c:v>
                      </c:pt>
                      <c:pt idx="3632">
                        <c:v>1.4513888888888893</c:v>
                      </c:pt>
                      <c:pt idx="3633">
                        <c:v>1.451666666666668</c:v>
                      </c:pt>
                      <c:pt idx="3634">
                        <c:v>1.4519444444444431</c:v>
                      </c:pt>
                      <c:pt idx="3635">
                        <c:v>1.4525000000000006</c:v>
                      </c:pt>
                      <c:pt idx="3636">
                        <c:v>1.4527777777777775</c:v>
                      </c:pt>
                      <c:pt idx="3637">
                        <c:v>1.453055555555558</c:v>
                      </c:pt>
                      <c:pt idx="3638">
                        <c:v>1.4533333333333331</c:v>
                      </c:pt>
                      <c:pt idx="3639">
                        <c:v>1.4536111111111119</c:v>
                      </c:pt>
                      <c:pt idx="3640">
                        <c:v>1.453888888888887</c:v>
                      </c:pt>
                      <c:pt idx="3641">
                        <c:v>1.4544444444444444</c:v>
                      </c:pt>
                      <c:pt idx="3642">
                        <c:v>1.4550000000000018</c:v>
                      </c:pt>
                      <c:pt idx="3643">
                        <c:v>1.4555555555555557</c:v>
                      </c:pt>
                      <c:pt idx="3644">
                        <c:v>1.4558333333333309</c:v>
                      </c:pt>
                      <c:pt idx="3645">
                        <c:v>1.4561111111111114</c:v>
                      </c:pt>
                      <c:pt idx="3646">
                        <c:v>1.4563888888888883</c:v>
                      </c:pt>
                      <c:pt idx="3647">
                        <c:v>1.456666666666667</c:v>
                      </c:pt>
                      <c:pt idx="3648">
                        <c:v>1.4569444444444457</c:v>
                      </c:pt>
                      <c:pt idx="3649">
                        <c:v>1.4574999999999996</c:v>
                      </c:pt>
                      <c:pt idx="3650">
                        <c:v>1.4577777777777783</c:v>
                      </c:pt>
                      <c:pt idx="3651">
                        <c:v>1.4583333333333357</c:v>
                      </c:pt>
                      <c:pt idx="3652">
                        <c:v>1.4588888888888896</c:v>
                      </c:pt>
                      <c:pt idx="3653">
                        <c:v>1.4594444444444434</c:v>
                      </c:pt>
                      <c:pt idx="3654">
                        <c:v>1.4597222222222221</c:v>
                      </c:pt>
                      <c:pt idx="3655">
                        <c:v>1.4602777777777796</c:v>
                      </c:pt>
                      <c:pt idx="3656">
                        <c:v>1.4608333333333334</c:v>
                      </c:pt>
                      <c:pt idx="3657">
                        <c:v>1.4611111111111086</c:v>
                      </c:pt>
                      <c:pt idx="3658">
                        <c:v>1.461666666666666</c:v>
                      </c:pt>
                      <c:pt idx="3659">
                        <c:v>1.4619444444444447</c:v>
                      </c:pt>
                      <c:pt idx="3660">
                        <c:v>1.4622222222222234</c:v>
                      </c:pt>
                      <c:pt idx="3661">
                        <c:v>1.4624999999999986</c:v>
                      </c:pt>
                      <c:pt idx="3662">
                        <c:v>1.463055555555556</c:v>
                      </c:pt>
                      <c:pt idx="3663">
                        <c:v>1.4633333333333329</c:v>
                      </c:pt>
                      <c:pt idx="3664">
                        <c:v>1.4638888888888886</c:v>
                      </c:pt>
                      <c:pt idx="3665">
                        <c:v>1.4644444444444424</c:v>
                      </c:pt>
                      <c:pt idx="3666">
                        <c:v>1.4647222222222211</c:v>
                      </c:pt>
                      <c:pt idx="3667">
                        <c:v>1.4652777777777768</c:v>
                      </c:pt>
                      <c:pt idx="3668">
                        <c:v>1.4655555555555573</c:v>
                      </c:pt>
                      <c:pt idx="3669">
                        <c:v>1.4661111111111111</c:v>
                      </c:pt>
                      <c:pt idx="3670">
                        <c:v>1.4666666666666668</c:v>
                      </c:pt>
                      <c:pt idx="3671">
                        <c:v>1.4669444444444437</c:v>
                      </c:pt>
                      <c:pt idx="3672">
                        <c:v>1.4672222222222224</c:v>
                      </c:pt>
                      <c:pt idx="3673">
                        <c:v>1.4677777777777763</c:v>
                      </c:pt>
                      <c:pt idx="3674">
                        <c:v>1.4683333333333337</c:v>
                      </c:pt>
                      <c:pt idx="3675">
                        <c:v>1.4686111111111106</c:v>
                      </c:pt>
                      <c:pt idx="3676">
                        <c:v>1.4691666666666663</c:v>
                      </c:pt>
                      <c:pt idx="3677">
                        <c:v>1.469444444444445</c:v>
                      </c:pt>
                      <c:pt idx="3678">
                        <c:v>1.4700000000000006</c:v>
                      </c:pt>
                      <c:pt idx="3679">
                        <c:v>1.4705555555555563</c:v>
                      </c:pt>
                      <c:pt idx="3680">
                        <c:v>1.470833333333335</c:v>
                      </c:pt>
                      <c:pt idx="3681">
                        <c:v>1.4713888888888889</c:v>
                      </c:pt>
                      <c:pt idx="3682">
                        <c:v>1.471666666666664</c:v>
                      </c:pt>
                      <c:pt idx="3683">
                        <c:v>1.4719444444444445</c:v>
                      </c:pt>
                      <c:pt idx="3684">
                        <c:v>1.4725000000000001</c:v>
                      </c:pt>
                      <c:pt idx="3685">
                        <c:v>1.4727777777777789</c:v>
                      </c:pt>
                      <c:pt idx="3686">
                        <c:v>1.4733333333333327</c:v>
                      </c:pt>
                      <c:pt idx="3687">
                        <c:v>1.4736111111111114</c:v>
                      </c:pt>
                      <c:pt idx="3688">
                        <c:v>1.4738888888888884</c:v>
                      </c:pt>
                      <c:pt idx="3689">
                        <c:v>1.474444444444444</c:v>
                      </c:pt>
                      <c:pt idx="3690">
                        <c:v>1.4749999999999979</c:v>
                      </c:pt>
                      <c:pt idx="3691">
                        <c:v>1.4752777777777784</c:v>
                      </c:pt>
                      <c:pt idx="3692">
                        <c:v>1.4755555555555553</c:v>
                      </c:pt>
                      <c:pt idx="3693">
                        <c:v>1.4761111111111127</c:v>
                      </c:pt>
                      <c:pt idx="3694">
                        <c:v>1.4763888888888879</c:v>
                      </c:pt>
                      <c:pt idx="3695">
                        <c:v>1.4766666666666666</c:v>
                      </c:pt>
                      <c:pt idx="3696">
                        <c:v>1.4772222222222222</c:v>
                      </c:pt>
                      <c:pt idx="3697">
                        <c:v>1.4777777777777779</c:v>
                      </c:pt>
                      <c:pt idx="3698">
                        <c:v>1.4780555555555566</c:v>
                      </c:pt>
                      <c:pt idx="3699">
                        <c:v>1.4786111111111104</c:v>
                      </c:pt>
                      <c:pt idx="3700">
                        <c:v>1.4791666666666661</c:v>
                      </c:pt>
                      <c:pt idx="3701">
                        <c:v>1.4794444444444466</c:v>
                      </c:pt>
                      <c:pt idx="3702">
                        <c:v>1.4800000000000004</c:v>
                      </c:pt>
                      <c:pt idx="3703">
                        <c:v>1.4805555555555561</c:v>
                      </c:pt>
                      <c:pt idx="3704">
                        <c:v>1.480833333333333</c:v>
                      </c:pt>
                      <c:pt idx="3705">
                        <c:v>1.4811111111111117</c:v>
                      </c:pt>
                      <c:pt idx="3706">
                        <c:v>1.4813888888888904</c:v>
                      </c:pt>
                      <c:pt idx="3707">
                        <c:v>1.4819444444444443</c:v>
                      </c:pt>
                      <c:pt idx="3708">
                        <c:v>1.4824999999999999</c:v>
                      </c:pt>
                      <c:pt idx="3709">
                        <c:v>1.4827777777777769</c:v>
                      </c:pt>
                      <c:pt idx="3710">
                        <c:v>1.4830555555555556</c:v>
                      </c:pt>
                      <c:pt idx="3711">
                        <c:v>1.4836111111111094</c:v>
                      </c:pt>
                      <c:pt idx="3712">
                        <c:v>1.4841666666666669</c:v>
                      </c:pt>
                      <c:pt idx="3713">
                        <c:v>1.4847222222222243</c:v>
                      </c:pt>
                      <c:pt idx="3714">
                        <c:v>1.4852777777777781</c:v>
                      </c:pt>
                      <c:pt idx="3715">
                        <c:v>1.4855555555555533</c:v>
                      </c:pt>
                      <c:pt idx="3716">
                        <c:v>1.4858333333333338</c:v>
                      </c:pt>
                      <c:pt idx="3717">
                        <c:v>1.4863888888888894</c:v>
                      </c:pt>
                      <c:pt idx="3718">
                        <c:v>1.4866666666666681</c:v>
                      </c:pt>
                      <c:pt idx="3719">
                        <c:v>1.4869444444444433</c:v>
                      </c:pt>
                      <c:pt idx="3720">
                        <c:v>1.4875000000000007</c:v>
                      </c:pt>
                      <c:pt idx="3721">
                        <c:v>1.4877777777777776</c:v>
                      </c:pt>
                      <c:pt idx="3722">
                        <c:v>1.4880555555555546</c:v>
                      </c:pt>
                      <c:pt idx="3723">
                        <c:v>1.488611111111112</c:v>
                      </c:pt>
                      <c:pt idx="3724">
                        <c:v>1.4888888888888872</c:v>
                      </c:pt>
                      <c:pt idx="3725">
                        <c:v>1.4894444444444446</c:v>
                      </c:pt>
                      <c:pt idx="3726">
                        <c:v>1.4897222222222215</c:v>
                      </c:pt>
                      <c:pt idx="3727">
                        <c:v>1.4902777777777771</c:v>
                      </c:pt>
                      <c:pt idx="3728">
                        <c:v>1.4905555555555559</c:v>
                      </c:pt>
                      <c:pt idx="3729">
                        <c:v>1.490833333333331</c:v>
                      </c:pt>
                      <c:pt idx="3730">
                        <c:v>1.4913888888888884</c:v>
                      </c:pt>
                      <c:pt idx="3731">
                        <c:v>1.4916666666666671</c:v>
                      </c:pt>
                      <c:pt idx="3732">
                        <c:v>1.492222222222221</c:v>
                      </c:pt>
                      <c:pt idx="3733">
                        <c:v>1.4924999999999997</c:v>
                      </c:pt>
                      <c:pt idx="3734">
                        <c:v>1.4930555555555554</c:v>
                      </c:pt>
                      <c:pt idx="3735">
                        <c:v>1.4933333333333323</c:v>
                      </c:pt>
                      <c:pt idx="3736">
                        <c:v>1.493611111111111</c:v>
                      </c:pt>
                      <c:pt idx="3737">
                        <c:v>1.4941666666666649</c:v>
                      </c:pt>
                      <c:pt idx="3738">
                        <c:v>1.4947222222222223</c:v>
                      </c:pt>
                      <c:pt idx="3739">
                        <c:v>1.4949999999999992</c:v>
                      </c:pt>
                      <c:pt idx="3740">
                        <c:v>1.4955555555555549</c:v>
                      </c:pt>
                      <c:pt idx="3741">
                        <c:v>1.4961111111111087</c:v>
                      </c:pt>
                      <c:pt idx="3742">
                        <c:v>1.4963888888888892</c:v>
                      </c:pt>
                      <c:pt idx="3743">
                        <c:v>1.4969444444444449</c:v>
                      </c:pt>
                      <c:pt idx="3744">
                        <c:v>1.4974999999999987</c:v>
                      </c:pt>
                      <c:pt idx="3745">
                        <c:v>1.4977777777777774</c:v>
                      </c:pt>
                      <c:pt idx="3746">
                        <c:v>1.4983333333333331</c:v>
                      </c:pt>
                      <c:pt idx="3747">
                        <c:v>1.4986111111111136</c:v>
                      </c:pt>
                      <c:pt idx="3748">
                        <c:v>1.4991666666666674</c:v>
                      </c:pt>
                      <c:pt idx="3749">
                        <c:v>1.4997222222222213</c:v>
                      </c:pt>
                      <c:pt idx="3750">
                        <c:v>1.5</c:v>
                      </c:pt>
                      <c:pt idx="3751">
                        <c:v>1.5002777777777769</c:v>
                      </c:pt>
                      <c:pt idx="3752">
                        <c:v>1.5008333333333326</c:v>
                      </c:pt>
                      <c:pt idx="3753">
                        <c:v>1.5011111111111113</c:v>
                      </c:pt>
                      <c:pt idx="3754">
                        <c:v>1.5013888888888864</c:v>
                      </c:pt>
                      <c:pt idx="3755">
                        <c:v>1.5016666666666669</c:v>
                      </c:pt>
                      <c:pt idx="3756">
                        <c:v>1.5019444444444439</c:v>
                      </c:pt>
                      <c:pt idx="3757">
                        <c:v>1.5025000000000013</c:v>
                      </c:pt>
                      <c:pt idx="3758">
                        <c:v>1.5030555555555551</c:v>
                      </c:pt>
                      <c:pt idx="3759">
                        <c:v>1.5036111111111108</c:v>
                      </c:pt>
                      <c:pt idx="3760">
                        <c:v>1.5038888888888913</c:v>
                      </c:pt>
                      <c:pt idx="3761">
                        <c:v>1.5041666666666664</c:v>
                      </c:pt>
                      <c:pt idx="3762">
                        <c:v>1.5044444444444451</c:v>
                      </c:pt>
                      <c:pt idx="3763">
                        <c:v>1.5047222222222203</c:v>
                      </c:pt>
                      <c:pt idx="3764">
                        <c:v>1.5052777777777777</c:v>
                      </c:pt>
                      <c:pt idx="3765">
                        <c:v>1.5055555555555546</c:v>
                      </c:pt>
                      <c:pt idx="3766">
                        <c:v>1.5061111111111103</c:v>
                      </c:pt>
                      <c:pt idx="3767">
                        <c:v>1.506388888888889</c:v>
                      </c:pt>
                      <c:pt idx="3768">
                        <c:v>1.5069444444444446</c:v>
                      </c:pt>
                      <c:pt idx="3769">
                        <c:v>1.5072222222222216</c:v>
                      </c:pt>
                      <c:pt idx="3770">
                        <c:v>1.5075000000000003</c:v>
                      </c:pt>
                      <c:pt idx="3771">
                        <c:v>1.507777777777779</c:v>
                      </c:pt>
                      <c:pt idx="3772">
                        <c:v>1.5083333333333329</c:v>
                      </c:pt>
                      <c:pt idx="3773">
                        <c:v>1.5088888888888885</c:v>
                      </c:pt>
                      <c:pt idx="3774">
                        <c:v>1.509166666666669</c:v>
                      </c:pt>
                      <c:pt idx="3775">
                        <c:v>1.5097222222222229</c:v>
                      </c:pt>
                      <c:pt idx="3776">
                        <c:v>1.5102777777777767</c:v>
                      </c:pt>
                      <c:pt idx="3777">
                        <c:v>1.5105555555555554</c:v>
                      </c:pt>
                      <c:pt idx="3778">
                        <c:v>1.5108333333333324</c:v>
                      </c:pt>
                      <c:pt idx="3779">
                        <c:v>1.5111111111111128</c:v>
                      </c:pt>
                      <c:pt idx="3780">
                        <c:v>1.511388888888888</c:v>
                      </c:pt>
                      <c:pt idx="3781">
                        <c:v>1.5116666666666667</c:v>
                      </c:pt>
                      <c:pt idx="3782">
                        <c:v>1.5119444444444419</c:v>
                      </c:pt>
                      <c:pt idx="3783">
                        <c:v>1.5124999999999993</c:v>
                      </c:pt>
                      <c:pt idx="3784">
                        <c:v>1.512777777777778</c:v>
                      </c:pt>
                      <c:pt idx="3785">
                        <c:v>1.5133333333333319</c:v>
                      </c:pt>
                      <c:pt idx="3786">
                        <c:v>1.5138888888888893</c:v>
                      </c:pt>
                      <c:pt idx="3787">
                        <c:v>1.5141666666666662</c:v>
                      </c:pt>
                      <c:pt idx="3788">
                        <c:v>1.5147222222222219</c:v>
                      </c:pt>
                      <c:pt idx="3789">
                        <c:v>1.5150000000000006</c:v>
                      </c:pt>
                      <c:pt idx="3790">
                        <c:v>1.5155555555555562</c:v>
                      </c:pt>
                      <c:pt idx="3791">
                        <c:v>1.5161111111111119</c:v>
                      </c:pt>
                      <c:pt idx="3792">
                        <c:v>1.5163888888888906</c:v>
                      </c:pt>
                      <c:pt idx="3793">
                        <c:v>1.5169444444444444</c:v>
                      </c:pt>
                      <c:pt idx="3794">
                        <c:v>1.5175000000000001</c:v>
                      </c:pt>
                      <c:pt idx="3795">
                        <c:v>1.517777777777777</c:v>
                      </c:pt>
                      <c:pt idx="3796">
                        <c:v>1.5180555555555557</c:v>
                      </c:pt>
                      <c:pt idx="3797">
                        <c:v>1.5186111111111096</c:v>
                      </c:pt>
                      <c:pt idx="3798">
                        <c:v>1.519166666666667</c:v>
                      </c:pt>
                      <c:pt idx="3799">
                        <c:v>1.5194444444444439</c:v>
                      </c:pt>
                      <c:pt idx="3800">
                        <c:v>1.5197222222222244</c:v>
                      </c:pt>
                      <c:pt idx="3801">
                        <c:v>1.5199999999999996</c:v>
                      </c:pt>
                      <c:pt idx="3802">
                        <c:v>1.5202777777777783</c:v>
                      </c:pt>
                      <c:pt idx="3803">
                        <c:v>1.5205555555555534</c:v>
                      </c:pt>
                      <c:pt idx="3804">
                        <c:v>1.5211111111111109</c:v>
                      </c:pt>
                      <c:pt idx="3805">
                        <c:v>1.5213888888888896</c:v>
                      </c:pt>
                      <c:pt idx="3806">
                        <c:v>1.5219444444444434</c:v>
                      </c:pt>
                      <c:pt idx="3807">
                        <c:v>1.5222222222222221</c:v>
                      </c:pt>
                      <c:pt idx="3808">
                        <c:v>1.5224999999999973</c:v>
                      </c:pt>
                      <c:pt idx="3809">
                        <c:v>1.5230555555555547</c:v>
                      </c:pt>
                      <c:pt idx="3810">
                        <c:v>1.5236111111111121</c:v>
                      </c:pt>
                      <c:pt idx="3811">
                        <c:v>1.524166666666666</c:v>
                      </c:pt>
                      <c:pt idx="3812">
                        <c:v>1.5244444444444447</c:v>
                      </c:pt>
                      <c:pt idx="3813">
                        <c:v>1.5247222222222216</c:v>
                      </c:pt>
                      <c:pt idx="3814">
                        <c:v>1.5250000000000021</c:v>
                      </c:pt>
                      <c:pt idx="3815">
                        <c:v>1.5252777777777773</c:v>
                      </c:pt>
                      <c:pt idx="3816">
                        <c:v>1.525555555555556</c:v>
                      </c:pt>
                      <c:pt idx="3817">
                        <c:v>1.5261111111111116</c:v>
                      </c:pt>
                      <c:pt idx="3818">
                        <c:v>1.5263888888888886</c:v>
                      </c:pt>
                      <c:pt idx="3819">
                        <c:v>1.526944444444446</c:v>
                      </c:pt>
                      <c:pt idx="3820">
                        <c:v>1.5274999999999999</c:v>
                      </c:pt>
                      <c:pt idx="3821">
                        <c:v>1.5283333333333324</c:v>
                      </c:pt>
                      <c:pt idx="3822">
                        <c:v>1.5286111111111111</c:v>
                      </c:pt>
                      <c:pt idx="3823">
                        <c:v>1.5288888888888899</c:v>
                      </c:pt>
                      <c:pt idx="3824">
                        <c:v>1.5294444444444437</c:v>
                      </c:pt>
                      <c:pt idx="3825">
                        <c:v>1.5297222222222224</c:v>
                      </c:pt>
                      <c:pt idx="3826">
                        <c:v>1.5299999999999994</c:v>
                      </c:pt>
                      <c:pt idx="3827">
                        <c:v>1.5302777777777798</c:v>
                      </c:pt>
                      <c:pt idx="3828">
                        <c:v>1.5308333333333337</c:v>
                      </c:pt>
                      <c:pt idx="3829">
                        <c:v>1.5311111111111089</c:v>
                      </c:pt>
                      <c:pt idx="3830">
                        <c:v>1.5313888888888894</c:v>
                      </c:pt>
                      <c:pt idx="3831">
                        <c:v>1.531944444444445</c:v>
                      </c:pt>
                      <c:pt idx="3832">
                        <c:v>1.5322222222222237</c:v>
                      </c:pt>
                      <c:pt idx="3833">
                        <c:v>1.5324999999999989</c:v>
                      </c:pt>
                      <c:pt idx="3834">
                        <c:v>1.5330555555555527</c:v>
                      </c:pt>
                      <c:pt idx="3835">
                        <c:v>1.5336111111111101</c:v>
                      </c:pt>
                      <c:pt idx="3836">
                        <c:v>1.5341666666666676</c:v>
                      </c:pt>
                      <c:pt idx="3837">
                        <c:v>1.5347222222222214</c:v>
                      </c:pt>
                      <c:pt idx="3838">
                        <c:v>1.5352777777777771</c:v>
                      </c:pt>
                      <c:pt idx="3839">
                        <c:v>1.5358333333333327</c:v>
                      </c:pt>
                      <c:pt idx="3840">
                        <c:v>1.5361111111111114</c:v>
                      </c:pt>
                      <c:pt idx="3841">
                        <c:v>1.5366666666666671</c:v>
                      </c:pt>
                      <c:pt idx="3842">
                        <c:v>1.536944444444444</c:v>
                      </c:pt>
                      <c:pt idx="3843">
                        <c:v>1.5372222222222227</c:v>
                      </c:pt>
                      <c:pt idx="3844">
                        <c:v>1.5375000000000014</c:v>
                      </c:pt>
                      <c:pt idx="3845">
                        <c:v>1.5377777777777766</c:v>
                      </c:pt>
                      <c:pt idx="3846">
                        <c:v>1.538333333333334</c:v>
                      </c:pt>
                      <c:pt idx="3847">
                        <c:v>1.5386111111111109</c:v>
                      </c:pt>
                      <c:pt idx="3848">
                        <c:v>1.5388888888888879</c:v>
                      </c:pt>
                      <c:pt idx="3849">
                        <c:v>1.5394444444444453</c:v>
                      </c:pt>
                      <c:pt idx="3850">
                        <c:v>1.5399999999999991</c:v>
                      </c:pt>
                      <c:pt idx="3851">
                        <c:v>1.5402777777777779</c:v>
                      </c:pt>
                      <c:pt idx="3852">
                        <c:v>1.5408333333333353</c:v>
                      </c:pt>
                      <c:pt idx="3853">
                        <c:v>1.5411111111111104</c:v>
                      </c:pt>
                      <c:pt idx="3854">
                        <c:v>1.5416666666666643</c:v>
                      </c:pt>
                      <c:pt idx="3855">
                        <c:v>1.5422222222222217</c:v>
                      </c:pt>
                      <c:pt idx="3856">
                        <c:v>1.5425000000000004</c:v>
                      </c:pt>
                      <c:pt idx="3857">
                        <c:v>1.5430555555555543</c:v>
                      </c:pt>
                      <c:pt idx="3858">
                        <c:v>1.5436111111111117</c:v>
                      </c:pt>
                      <c:pt idx="3859">
                        <c:v>1.5438888888888886</c:v>
                      </c:pt>
                      <c:pt idx="3860">
                        <c:v>1.5441666666666691</c:v>
                      </c:pt>
                      <c:pt idx="3861">
                        <c:v>1.544722222222223</c:v>
                      </c:pt>
                      <c:pt idx="3862">
                        <c:v>1.5449999999999982</c:v>
                      </c:pt>
                      <c:pt idx="3863">
                        <c:v>1.5455555555555556</c:v>
                      </c:pt>
                      <c:pt idx="3864">
                        <c:v>1.546111111111113</c:v>
                      </c:pt>
                      <c:pt idx="3865">
                        <c:v>1.5466666666666669</c:v>
                      </c:pt>
                      <c:pt idx="3866">
                        <c:v>1.5472222222222225</c:v>
                      </c:pt>
                      <c:pt idx="3867">
                        <c:v>1.5474999999999994</c:v>
                      </c:pt>
                      <c:pt idx="3868">
                        <c:v>1.5477777777777781</c:v>
                      </c:pt>
                      <c:pt idx="3869">
                        <c:v>1.548333333333332</c:v>
                      </c:pt>
                      <c:pt idx="3870">
                        <c:v>1.5486111111111107</c:v>
                      </c:pt>
                      <c:pt idx="3871">
                        <c:v>1.5488888888888894</c:v>
                      </c:pt>
                      <c:pt idx="3872">
                        <c:v>1.5494444444444468</c:v>
                      </c:pt>
                      <c:pt idx="3873">
                        <c:v>1.549722222222222</c:v>
                      </c:pt>
                      <c:pt idx="3874">
                        <c:v>1.5502777777777759</c:v>
                      </c:pt>
                      <c:pt idx="3875">
                        <c:v>1.5505555555555546</c:v>
                      </c:pt>
                      <c:pt idx="3876">
                        <c:v>1.5508333333333333</c:v>
                      </c:pt>
                      <c:pt idx="3877">
                        <c:v>1.5511111111111102</c:v>
                      </c:pt>
                      <c:pt idx="3878">
                        <c:v>1.5513888888888907</c:v>
                      </c:pt>
                      <c:pt idx="3879">
                        <c:v>1.5516666666666659</c:v>
                      </c:pt>
                      <c:pt idx="3880">
                        <c:v>1.5522222222222197</c:v>
                      </c:pt>
                      <c:pt idx="3881">
                        <c:v>1.5525000000000002</c:v>
                      </c:pt>
                      <c:pt idx="3882">
                        <c:v>1.5530555555555559</c:v>
                      </c:pt>
                      <c:pt idx="3883">
                        <c:v>1.5536111111111097</c:v>
                      </c:pt>
                      <c:pt idx="3884">
                        <c:v>1.5538888888888884</c:v>
                      </c:pt>
                      <c:pt idx="3885">
                        <c:v>1.5541666666666671</c:v>
                      </c:pt>
                      <c:pt idx="3886">
                        <c:v>1.5544444444444441</c:v>
                      </c:pt>
                      <c:pt idx="3887">
                        <c:v>1.5549999999999997</c:v>
                      </c:pt>
                      <c:pt idx="3888">
                        <c:v>1.5555555555555536</c:v>
                      </c:pt>
                      <c:pt idx="3889">
                        <c:v>1.5558333333333323</c:v>
                      </c:pt>
                      <c:pt idx="3890">
                        <c:v>1.556111111111111</c:v>
                      </c:pt>
                      <c:pt idx="3891">
                        <c:v>1.5563888888888879</c:v>
                      </c:pt>
                      <c:pt idx="3892">
                        <c:v>1.5566666666666684</c:v>
                      </c:pt>
                      <c:pt idx="3893">
                        <c:v>1.5569444444444436</c:v>
                      </c:pt>
                      <c:pt idx="3894">
                        <c:v>1.5574999999999974</c:v>
                      </c:pt>
                      <c:pt idx="3895">
                        <c:v>1.5577777777777779</c:v>
                      </c:pt>
                      <c:pt idx="3896">
                        <c:v>1.5580555555555549</c:v>
                      </c:pt>
                      <c:pt idx="3897">
                        <c:v>1.5586111111111123</c:v>
                      </c:pt>
                      <c:pt idx="3898">
                        <c:v>1.5591666666666661</c:v>
                      </c:pt>
                      <c:pt idx="3899">
                        <c:v>1.5594444444444449</c:v>
                      </c:pt>
                      <c:pt idx="3900">
                        <c:v>1.5597222222222218</c:v>
                      </c:pt>
                      <c:pt idx="3901">
                        <c:v>1.5600000000000023</c:v>
                      </c:pt>
                      <c:pt idx="3902">
                        <c:v>1.5602777777777774</c:v>
                      </c:pt>
                      <c:pt idx="3903">
                        <c:v>1.5605555555555561</c:v>
                      </c:pt>
                      <c:pt idx="3904">
                        <c:v>1.5608333333333313</c:v>
                      </c:pt>
                      <c:pt idx="3905">
                        <c:v>1.5611111111111118</c:v>
                      </c:pt>
                      <c:pt idx="3906">
                        <c:v>1.5616666666666656</c:v>
                      </c:pt>
                      <c:pt idx="3907">
                        <c:v>1.5622222222222213</c:v>
                      </c:pt>
                      <c:pt idx="3908">
                        <c:v>1.5625</c:v>
                      </c:pt>
                      <c:pt idx="3909">
                        <c:v>1.5630555555555556</c:v>
                      </c:pt>
                      <c:pt idx="3910">
                        <c:v>1.5633333333333326</c:v>
                      </c:pt>
                      <c:pt idx="3911">
                        <c:v>1.56388888888889</c:v>
                      </c:pt>
                      <c:pt idx="3912">
                        <c:v>1.5644444444444439</c:v>
                      </c:pt>
                      <c:pt idx="3913">
                        <c:v>1.5647222222222226</c:v>
                      </c:pt>
                      <c:pt idx="3914">
                        <c:v>1.56527777777778</c:v>
                      </c:pt>
                      <c:pt idx="3915">
                        <c:v>1.5655555555555551</c:v>
                      </c:pt>
                      <c:pt idx="3916">
                        <c:v>1.5658333333333339</c:v>
                      </c:pt>
                      <c:pt idx="3917">
                        <c:v>1.566111111111109</c:v>
                      </c:pt>
                      <c:pt idx="3918">
                        <c:v>1.5666666666666664</c:v>
                      </c:pt>
                      <c:pt idx="3919">
                        <c:v>1.5669444444444451</c:v>
                      </c:pt>
                      <c:pt idx="3920">
                        <c:v>1.5672222222222238</c:v>
                      </c:pt>
                      <c:pt idx="3921">
                        <c:v>1.5677777777777777</c:v>
                      </c:pt>
                      <c:pt idx="3922">
                        <c:v>1.5683333333333334</c:v>
                      </c:pt>
                      <c:pt idx="3923">
                        <c:v>1.5686111111111103</c:v>
                      </c:pt>
                      <c:pt idx="3924">
                        <c:v>1.5691666666666677</c:v>
                      </c:pt>
                      <c:pt idx="3925">
                        <c:v>1.5694444444444429</c:v>
                      </c:pt>
                      <c:pt idx="3926">
                        <c:v>1.5697222222222216</c:v>
                      </c:pt>
                      <c:pt idx="3927">
                        <c:v>1.5700000000000003</c:v>
                      </c:pt>
                      <c:pt idx="3928">
                        <c:v>1.5705555555555577</c:v>
                      </c:pt>
                      <c:pt idx="3929">
                        <c:v>1.5711111111111116</c:v>
                      </c:pt>
                      <c:pt idx="3930">
                        <c:v>1.5716666666666672</c:v>
                      </c:pt>
                      <c:pt idx="3931">
                        <c:v>1.5719444444444441</c:v>
                      </c:pt>
                      <c:pt idx="3932">
                        <c:v>1.5722222222222229</c:v>
                      </c:pt>
                      <c:pt idx="3933">
                        <c:v>1.5727777777777767</c:v>
                      </c:pt>
                      <c:pt idx="3934">
                        <c:v>1.5730555555555554</c:v>
                      </c:pt>
                      <c:pt idx="3935">
                        <c:v>1.5736111111111111</c:v>
                      </c:pt>
                      <c:pt idx="3936">
                        <c:v>1.5741666666666667</c:v>
                      </c:pt>
                      <c:pt idx="3937">
                        <c:v>1.5744444444444454</c:v>
                      </c:pt>
                      <c:pt idx="3938">
                        <c:v>1.5747222222222206</c:v>
                      </c:pt>
                      <c:pt idx="3939">
                        <c:v>1.5749999999999993</c:v>
                      </c:pt>
                      <c:pt idx="3940">
                        <c:v>1.575277777777778</c:v>
                      </c:pt>
                      <c:pt idx="3941">
                        <c:v>1.5755555555555549</c:v>
                      </c:pt>
                      <c:pt idx="3942">
                        <c:v>1.5761111111111106</c:v>
                      </c:pt>
                      <c:pt idx="3943">
                        <c:v>1.5766666666666644</c:v>
                      </c:pt>
                      <c:pt idx="3944">
                        <c:v>1.5772222222222219</c:v>
                      </c:pt>
                      <c:pt idx="3945">
                        <c:v>1.5777777777777793</c:v>
                      </c:pt>
                      <c:pt idx="3946">
                        <c:v>1.5780555555555544</c:v>
                      </c:pt>
                      <c:pt idx="3947">
                        <c:v>1.5786111111111083</c:v>
                      </c:pt>
                      <c:pt idx="3948">
                        <c:v>1.5788888888888888</c:v>
                      </c:pt>
                      <c:pt idx="3949">
                        <c:v>1.5791666666666657</c:v>
                      </c:pt>
                      <c:pt idx="3950">
                        <c:v>1.5797222222222231</c:v>
                      </c:pt>
                      <c:pt idx="3951">
                        <c:v>1.5799999999999983</c:v>
                      </c:pt>
                      <c:pt idx="3952">
                        <c:v>1.5805555555555557</c:v>
                      </c:pt>
                      <c:pt idx="3953">
                        <c:v>1.5808333333333326</c:v>
                      </c:pt>
                      <c:pt idx="3954">
                        <c:v>1.5811111111111131</c:v>
                      </c:pt>
                      <c:pt idx="3955">
                        <c:v>1.5813888888888883</c:v>
                      </c:pt>
                      <c:pt idx="3956">
                        <c:v>1.5819444444444422</c:v>
                      </c:pt>
                      <c:pt idx="3957">
                        <c:v>1.5822222222222226</c:v>
                      </c:pt>
                      <c:pt idx="3958">
                        <c:v>1.5827777777777783</c:v>
                      </c:pt>
                      <c:pt idx="3959">
                        <c:v>1.583055555555557</c:v>
                      </c:pt>
                      <c:pt idx="3960">
                        <c:v>1.5836111111111109</c:v>
                      </c:pt>
                      <c:pt idx="3961">
                        <c:v>1.5841666666666665</c:v>
                      </c:pt>
                      <c:pt idx="3962">
                        <c:v>1.5844444444444434</c:v>
                      </c:pt>
                      <c:pt idx="3963">
                        <c:v>1.5850000000000009</c:v>
                      </c:pt>
                      <c:pt idx="3964">
                        <c:v>1.5855555555555547</c:v>
                      </c:pt>
                      <c:pt idx="3965">
                        <c:v>1.5858333333333334</c:v>
                      </c:pt>
                      <c:pt idx="3966">
                        <c:v>1.5863888888888908</c:v>
                      </c:pt>
                      <c:pt idx="3967">
                        <c:v>1.5869444444444447</c:v>
                      </c:pt>
                      <c:pt idx="3968">
                        <c:v>1.5875000000000004</c:v>
                      </c:pt>
                      <c:pt idx="3969">
                        <c:v>1.5877777777777773</c:v>
                      </c:pt>
                      <c:pt idx="3970">
                        <c:v>1.5883333333333347</c:v>
                      </c:pt>
                      <c:pt idx="3971">
                        <c:v>1.5888888888888886</c:v>
                      </c:pt>
                      <c:pt idx="3972">
                        <c:v>1.5891666666666673</c:v>
                      </c:pt>
                      <c:pt idx="3973">
                        <c:v>1.5894444444444442</c:v>
                      </c:pt>
                      <c:pt idx="3974">
                        <c:v>1.5897222222222247</c:v>
                      </c:pt>
                      <c:pt idx="3975">
                        <c:v>1.5899999999999999</c:v>
                      </c:pt>
                      <c:pt idx="3976">
                        <c:v>1.5905555555555537</c:v>
                      </c:pt>
                      <c:pt idx="3977">
                        <c:v>1.5911111111111111</c:v>
                      </c:pt>
                      <c:pt idx="3978">
                        <c:v>1.5913888888888881</c:v>
                      </c:pt>
                      <c:pt idx="3979">
                        <c:v>1.5919444444444437</c:v>
                      </c:pt>
                      <c:pt idx="3980">
                        <c:v>1.5924999999999976</c:v>
                      </c:pt>
                      <c:pt idx="3981">
                        <c:v>1.593055555555555</c:v>
                      </c:pt>
                      <c:pt idx="3982">
                        <c:v>1.5933333333333337</c:v>
                      </c:pt>
                      <c:pt idx="3983">
                        <c:v>1.5936111111111124</c:v>
                      </c:pt>
                      <c:pt idx="3984">
                        <c:v>1.5941666666666663</c:v>
                      </c:pt>
                      <c:pt idx="3985">
                        <c:v>1.594444444444445</c:v>
                      </c:pt>
                      <c:pt idx="3986">
                        <c:v>1.5950000000000024</c:v>
                      </c:pt>
                      <c:pt idx="3987">
                        <c:v>1.5955555555555563</c:v>
                      </c:pt>
                      <c:pt idx="3988">
                        <c:v>1.5961111111111101</c:v>
                      </c:pt>
                      <c:pt idx="3989">
                        <c:v>1.5966666666666658</c:v>
                      </c:pt>
                      <c:pt idx="3990">
                        <c:v>1.5969444444444463</c:v>
                      </c:pt>
                      <c:pt idx="3991">
                        <c:v>1.5975000000000001</c:v>
                      </c:pt>
                      <c:pt idx="3992">
                        <c:v>1.5977777777777753</c:v>
                      </c:pt>
                      <c:pt idx="3993">
                        <c:v>1.5980555555555558</c:v>
                      </c:pt>
                      <c:pt idx="3994">
                        <c:v>1.5983333333333327</c:v>
                      </c:pt>
                      <c:pt idx="3995">
                        <c:v>1.5988888888888901</c:v>
                      </c:pt>
                      <c:pt idx="3996">
                        <c:v>1.5991666666666653</c:v>
                      </c:pt>
                      <c:pt idx="3997">
                        <c:v>1.599444444444444</c:v>
                      </c:pt>
                      <c:pt idx="3998">
                        <c:v>1.5997222222222227</c:v>
                      </c:pt>
                      <c:pt idx="3999">
                        <c:v>1.6002777777777801</c:v>
                      </c:pt>
                      <c:pt idx="4000">
                        <c:v>1.600833333333334</c:v>
                      </c:pt>
                      <c:pt idx="4001">
                        <c:v>1.6011111111111092</c:v>
                      </c:pt>
                      <c:pt idx="4002">
                        <c:v>1.6016666666666666</c:v>
                      </c:pt>
                      <c:pt idx="4003">
                        <c:v>1.6019444444444435</c:v>
                      </c:pt>
                      <c:pt idx="4004">
                        <c:v>1.6024999999999991</c:v>
                      </c:pt>
                      <c:pt idx="4005">
                        <c:v>1.6027777777777779</c:v>
                      </c:pt>
                      <c:pt idx="4006">
                        <c:v>1.603055555555553</c:v>
                      </c:pt>
                      <c:pt idx="4007">
                        <c:v>1.6033333333333335</c:v>
                      </c:pt>
                      <c:pt idx="4008">
                        <c:v>1.6038888888888891</c:v>
                      </c:pt>
                      <c:pt idx="4009">
                        <c:v>1.6041666666666679</c:v>
                      </c:pt>
                      <c:pt idx="4010">
                        <c:v>1.604444444444443</c:v>
                      </c:pt>
                      <c:pt idx="4011">
                        <c:v>1.6050000000000004</c:v>
                      </c:pt>
                      <c:pt idx="4012">
                        <c:v>1.6052777777777774</c:v>
                      </c:pt>
                      <c:pt idx="4013">
                        <c:v>1.6055555555555578</c:v>
                      </c:pt>
                      <c:pt idx="4014">
                        <c:v>1.605833333333333</c:v>
                      </c:pt>
                      <c:pt idx="4015">
                        <c:v>1.6063888888888869</c:v>
                      </c:pt>
                      <c:pt idx="4016">
                        <c:v>1.6066666666666674</c:v>
                      </c:pt>
                      <c:pt idx="4017">
                        <c:v>1.6072222222222212</c:v>
                      </c:pt>
                      <c:pt idx="4018">
                        <c:v>1.6077777777777769</c:v>
                      </c:pt>
                      <c:pt idx="4019">
                        <c:v>1.6083333333333307</c:v>
                      </c:pt>
                      <c:pt idx="4020">
                        <c:v>1.6086111111111112</c:v>
                      </c:pt>
                      <c:pt idx="4021">
                        <c:v>1.6088888888888881</c:v>
                      </c:pt>
                      <c:pt idx="4022">
                        <c:v>1.6091666666666669</c:v>
                      </c:pt>
                      <c:pt idx="4023">
                        <c:v>1.6097222222222207</c:v>
                      </c:pt>
                      <c:pt idx="4024">
                        <c:v>1.6099999999999994</c:v>
                      </c:pt>
                      <c:pt idx="4025">
                        <c:v>1.6105555555555551</c:v>
                      </c:pt>
                      <c:pt idx="4026">
                        <c:v>1.6111111111111107</c:v>
                      </c:pt>
                      <c:pt idx="4027">
                        <c:v>1.6113888888888894</c:v>
                      </c:pt>
                      <c:pt idx="4028">
                        <c:v>1.6116666666666646</c:v>
                      </c:pt>
                      <c:pt idx="4029">
                        <c:v>1.6119444444444451</c:v>
                      </c:pt>
                      <c:pt idx="4030">
                        <c:v>1.612222222222222</c:v>
                      </c:pt>
                      <c:pt idx="4031">
                        <c:v>1.6125000000000007</c:v>
                      </c:pt>
                      <c:pt idx="4032">
                        <c:v>1.6130555555555546</c:v>
                      </c:pt>
                      <c:pt idx="4033">
                        <c:v>1.6136111111111084</c:v>
                      </c:pt>
                      <c:pt idx="4034">
                        <c:v>1.6138888888888889</c:v>
                      </c:pt>
                      <c:pt idx="4035">
                        <c:v>1.6144444444444446</c:v>
                      </c:pt>
                      <c:pt idx="4036">
                        <c:v>1.6147222222222233</c:v>
                      </c:pt>
                      <c:pt idx="4037">
                        <c:v>1.6152777777777771</c:v>
                      </c:pt>
                      <c:pt idx="4038">
                        <c:v>1.6155555555555559</c:v>
                      </c:pt>
                      <c:pt idx="4039">
                        <c:v>1.6161111111111133</c:v>
                      </c:pt>
                      <c:pt idx="4040">
                        <c:v>1.6166666666666671</c:v>
                      </c:pt>
                      <c:pt idx="4041">
                        <c:v>1.6172222222222228</c:v>
                      </c:pt>
                      <c:pt idx="4042">
                        <c:v>1.6177777777777784</c:v>
                      </c:pt>
                      <c:pt idx="4043">
                        <c:v>1.6180555555555571</c:v>
                      </c:pt>
                      <c:pt idx="4044">
                        <c:v>1.618611111111111</c:v>
                      </c:pt>
                      <c:pt idx="4045">
                        <c:v>1.6191666666666666</c:v>
                      </c:pt>
                      <c:pt idx="4046">
                        <c:v>1.6194444444444436</c:v>
                      </c:pt>
                      <c:pt idx="4047">
                        <c:v>1.620000000000001</c:v>
                      </c:pt>
                      <c:pt idx="4048">
                        <c:v>1.6202777777777762</c:v>
                      </c:pt>
                      <c:pt idx="4049">
                        <c:v>1.6205555555555549</c:v>
                      </c:pt>
                      <c:pt idx="4050">
                        <c:v>1.6211111111111105</c:v>
                      </c:pt>
                      <c:pt idx="4051">
                        <c:v>1.621388888888891</c:v>
                      </c:pt>
                      <c:pt idx="4052">
                        <c:v>1.6219444444444449</c:v>
                      </c:pt>
                      <c:pt idx="4053">
                        <c:v>1.6225000000000005</c:v>
                      </c:pt>
                      <c:pt idx="4054">
                        <c:v>1.6227777777777774</c:v>
                      </c:pt>
                      <c:pt idx="4055">
                        <c:v>1.6233333333333348</c:v>
                      </c:pt>
                      <c:pt idx="4056">
                        <c:v>1.62361111111111</c:v>
                      </c:pt>
                      <c:pt idx="4057">
                        <c:v>1.6241666666666639</c:v>
                      </c:pt>
                      <c:pt idx="4058">
                        <c:v>1.6244444444444444</c:v>
                      </c:pt>
                      <c:pt idx="4059">
                        <c:v>1.625</c:v>
                      </c:pt>
                      <c:pt idx="4060">
                        <c:v>1.6252777777777787</c:v>
                      </c:pt>
                      <c:pt idx="4061">
                        <c:v>1.6258333333333326</c:v>
                      </c:pt>
                      <c:pt idx="4062">
                        <c:v>1.6261111111111113</c:v>
                      </c:pt>
                      <c:pt idx="4063">
                        <c:v>1.6263888888888882</c:v>
                      </c:pt>
                      <c:pt idx="4064">
                        <c:v>1.6266666666666687</c:v>
                      </c:pt>
                      <c:pt idx="4065">
                        <c:v>1.6269444444444439</c:v>
                      </c:pt>
                      <c:pt idx="4066">
                        <c:v>1.6274999999999977</c:v>
                      </c:pt>
                      <c:pt idx="4067">
                        <c:v>1.6277777777777782</c:v>
                      </c:pt>
                      <c:pt idx="4068">
                        <c:v>1.6280555555555551</c:v>
                      </c:pt>
                      <c:pt idx="4069">
                        <c:v>1.6286111111111126</c:v>
                      </c:pt>
                      <c:pt idx="4070">
                        <c:v>1.6288888888888877</c:v>
                      </c:pt>
                      <c:pt idx="4071">
                        <c:v>1.6294444444444451</c:v>
                      </c:pt>
                      <c:pt idx="4072">
                        <c:v>1.629999999999999</c:v>
                      </c:pt>
                      <c:pt idx="4073">
                        <c:v>1.6302777777777777</c:v>
                      </c:pt>
                      <c:pt idx="4074">
                        <c:v>1.6305555555555564</c:v>
                      </c:pt>
                      <c:pt idx="4075">
                        <c:v>1.6308333333333316</c:v>
                      </c:pt>
                      <c:pt idx="4076">
                        <c:v>1.6311111111111103</c:v>
                      </c:pt>
                      <c:pt idx="4077">
                        <c:v>1.631388888888889</c:v>
                      </c:pt>
                      <c:pt idx="4078">
                        <c:v>1.6319444444444464</c:v>
                      </c:pt>
                      <c:pt idx="4079">
                        <c:v>1.6322222222222216</c:v>
                      </c:pt>
                      <c:pt idx="4080">
                        <c:v>1.6327777777777754</c:v>
                      </c:pt>
                      <c:pt idx="4081">
                        <c:v>1.6333333333333329</c:v>
                      </c:pt>
                      <c:pt idx="4082">
                        <c:v>1.6336111111111116</c:v>
                      </c:pt>
                      <c:pt idx="4083">
                        <c:v>1.6338888888888903</c:v>
                      </c:pt>
                      <c:pt idx="4084">
                        <c:v>1.6344444444444441</c:v>
                      </c:pt>
                      <c:pt idx="4085">
                        <c:v>1.6347222222222229</c:v>
                      </c:pt>
                      <c:pt idx="4086">
                        <c:v>1.6352777777777767</c:v>
                      </c:pt>
                      <c:pt idx="4087">
                        <c:v>1.6355555555555554</c:v>
                      </c:pt>
                      <c:pt idx="4088">
                        <c:v>1.6358333333333341</c:v>
                      </c:pt>
                      <c:pt idx="4089">
                        <c:v>1.636388888888888</c:v>
                      </c:pt>
                      <c:pt idx="4090">
                        <c:v>1.6366666666666667</c:v>
                      </c:pt>
                      <c:pt idx="4091">
                        <c:v>1.6369444444444436</c:v>
                      </c:pt>
                      <c:pt idx="4092">
                        <c:v>1.6374999999999993</c:v>
                      </c:pt>
                      <c:pt idx="4093">
                        <c:v>1.637777777777778</c:v>
                      </c:pt>
                      <c:pt idx="4094">
                        <c:v>1.6383333333333336</c:v>
                      </c:pt>
                      <c:pt idx="4095">
                        <c:v>1.6388888888888893</c:v>
                      </c:pt>
                      <c:pt idx="4096">
                        <c:v>1.6394444444444431</c:v>
                      </c:pt>
                      <c:pt idx="4097">
                        <c:v>1.6397222222222219</c:v>
                      </c:pt>
                      <c:pt idx="4098">
                        <c:v>1.6400000000000006</c:v>
                      </c:pt>
                      <c:pt idx="4099">
                        <c:v>1.640555555555558</c:v>
                      </c:pt>
                      <c:pt idx="4100">
                        <c:v>1.6408333333333331</c:v>
                      </c:pt>
                      <c:pt idx="4101">
                        <c:v>1.641388888888887</c:v>
                      </c:pt>
                      <c:pt idx="4102">
                        <c:v>1.6419444444444444</c:v>
                      </c:pt>
                      <c:pt idx="4103">
                        <c:v>1.6425000000000018</c:v>
                      </c:pt>
                      <c:pt idx="4104">
                        <c:v>1.642777777777777</c:v>
                      </c:pt>
                      <c:pt idx="4105">
                        <c:v>1.6433333333333309</c:v>
                      </c:pt>
                      <c:pt idx="4106">
                        <c:v>1.6438888888888883</c:v>
                      </c:pt>
                      <c:pt idx="4107">
                        <c:v>1.644166666666667</c:v>
                      </c:pt>
                      <c:pt idx="4108">
                        <c:v>1.6447222222222209</c:v>
                      </c:pt>
                      <c:pt idx="4109">
                        <c:v>1.6452777777777783</c:v>
                      </c:pt>
                      <c:pt idx="4110">
                        <c:v>1.6455555555555552</c:v>
                      </c:pt>
                      <c:pt idx="4111">
                        <c:v>1.6458333333333357</c:v>
                      </c:pt>
                      <c:pt idx="4112">
                        <c:v>1.6463888888888896</c:v>
                      </c:pt>
                      <c:pt idx="4113">
                        <c:v>1.6466666666666647</c:v>
                      </c:pt>
                      <c:pt idx="4114">
                        <c:v>1.6469444444444434</c:v>
                      </c:pt>
                      <c:pt idx="4115">
                        <c:v>1.6474999999999991</c:v>
                      </c:pt>
                      <c:pt idx="4116">
                        <c:v>1.6477777777777796</c:v>
                      </c:pt>
                      <c:pt idx="4117">
                        <c:v>1.6483333333333334</c:v>
                      </c:pt>
                      <c:pt idx="4118">
                        <c:v>1.6486111111111086</c:v>
                      </c:pt>
                      <c:pt idx="4119">
                        <c:v>1.649166666666666</c:v>
                      </c:pt>
                      <c:pt idx="4120">
                        <c:v>1.6494444444444447</c:v>
                      </c:pt>
                      <c:pt idx="4121">
                        <c:v>1.6499999999999986</c:v>
                      </c:pt>
                      <c:pt idx="4122">
                        <c:v>1.6502777777777773</c:v>
                      </c:pt>
                      <c:pt idx="4123">
                        <c:v>1.650555555555556</c:v>
                      </c:pt>
                      <c:pt idx="4124">
                        <c:v>1.6508333333333329</c:v>
                      </c:pt>
                      <c:pt idx="4125">
                        <c:v>1.6513888888888886</c:v>
                      </c:pt>
                      <c:pt idx="4126">
                        <c:v>1.6519444444444424</c:v>
                      </c:pt>
                      <c:pt idx="4127">
                        <c:v>1.6524999999999999</c:v>
                      </c:pt>
                      <c:pt idx="4128">
                        <c:v>1.6527777777777768</c:v>
                      </c:pt>
                      <c:pt idx="4129">
                        <c:v>1.6530555555555573</c:v>
                      </c:pt>
                      <c:pt idx="4130">
                        <c:v>1.6533333333333324</c:v>
                      </c:pt>
                      <c:pt idx="4131">
                        <c:v>1.6536111111111111</c:v>
                      </c:pt>
                      <c:pt idx="4132">
                        <c:v>1.6538888888888863</c:v>
                      </c:pt>
                      <c:pt idx="4133">
                        <c:v>1.6544444444444437</c:v>
                      </c:pt>
                      <c:pt idx="4134">
                        <c:v>1.6547222222222224</c:v>
                      </c:pt>
                      <c:pt idx="4135">
                        <c:v>1.6550000000000011</c:v>
                      </c:pt>
                      <c:pt idx="4136">
                        <c:v>1.655555555555555</c:v>
                      </c:pt>
                      <c:pt idx="4137">
                        <c:v>1.6561111111111106</c:v>
                      </c:pt>
                      <c:pt idx="4138">
                        <c:v>1.6566666666666663</c:v>
                      </c:pt>
                      <c:pt idx="4139">
                        <c:v>1.6572222222222202</c:v>
                      </c:pt>
                      <c:pt idx="4140">
                        <c:v>1.6577777777777776</c:v>
                      </c:pt>
                      <c:pt idx="4141">
                        <c:v>1.6580555555555545</c:v>
                      </c:pt>
                      <c:pt idx="4142">
                        <c:v>1.658333333333335</c:v>
                      </c:pt>
                      <c:pt idx="4143">
                        <c:v>1.6588888888888889</c:v>
                      </c:pt>
                      <c:pt idx="4144">
                        <c:v>1.6594444444444445</c:v>
                      </c:pt>
                      <c:pt idx="4145">
                        <c:v>1.6600000000000001</c:v>
                      </c:pt>
                      <c:pt idx="4146">
                        <c:v>1.6602777777777789</c:v>
                      </c:pt>
                      <c:pt idx="4147">
                        <c:v>1.660555555555554</c:v>
                      </c:pt>
                      <c:pt idx="4148">
                        <c:v>1.6611111111111114</c:v>
                      </c:pt>
                      <c:pt idx="4149">
                        <c:v>1.6616666666666688</c:v>
                      </c:pt>
                      <c:pt idx="4150">
                        <c:v>1.661944444444444</c:v>
                      </c:pt>
                      <c:pt idx="4151">
                        <c:v>1.6624999999999979</c:v>
                      </c:pt>
                      <c:pt idx="4152">
                        <c:v>1.6627777777777784</c:v>
                      </c:pt>
                      <c:pt idx="4153">
                        <c:v>1.663333333333334</c:v>
                      </c:pt>
                      <c:pt idx="4154">
                        <c:v>1.6636111111111127</c:v>
                      </c:pt>
                      <c:pt idx="4155">
                        <c:v>1.6641666666666666</c:v>
                      </c:pt>
                      <c:pt idx="4156">
                        <c:v>1.6644444444444417</c:v>
                      </c:pt>
                      <c:pt idx="4157">
                        <c:v>1.6649999999999991</c:v>
                      </c:pt>
                      <c:pt idx="4158">
                        <c:v>1.6652777777777779</c:v>
                      </c:pt>
                      <c:pt idx="4159">
                        <c:v>1.6655555555555566</c:v>
                      </c:pt>
                      <c:pt idx="4160">
                        <c:v>1.6661111111111104</c:v>
                      </c:pt>
                      <c:pt idx="4161">
                        <c:v>1.6666666666666661</c:v>
                      </c:pt>
                      <c:pt idx="4162">
                        <c:v>1.6669444444444466</c:v>
                      </c:pt>
                      <c:pt idx="4163">
                        <c:v>1.6675000000000004</c:v>
                      </c:pt>
                      <c:pt idx="4164">
                        <c:v>1.6677777777777756</c:v>
                      </c:pt>
                      <c:pt idx="4165">
                        <c:v>1.668333333333333</c:v>
                      </c:pt>
                      <c:pt idx="4166">
                        <c:v>1.6688888888888904</c:v>
                      </c:pt>
                      <c:pt idx="4167">
                        <c:v>1.6694444444444443</c:v>
                      </c:pt>
                      <c:pt idx="4168">
                        <c:v>1.67</c:v>
                      </c:pt>
                      <c:pt idx="4169">
                        <c:v>1.6705555555555556</c:v>
                      </c:pt>
                      <c:pt idx="4170">
                        <c:v>1.6708333333333343</c:v>
                      </c:pt>
                      <c:pt idx="4171">
                        <c:v>1.6713888888888881</c:v>
                      </c:pt>
                      <c:pt idx="4172">
                        <c:v>1.6716666666666669</c:v>
                      </c:pt>
                      <c:pt idx="4173">
                        <c:v>1.6719444444444438</c:v>
                      </c:pt>
                      <c:pt idx="4174">
                        <c:v>1.6727777777777781</c:v>
                      </c:pt>
                      <c:pt idx="4175">
                        <c:v>1.6733333333333338</c:v>
                      </c:pt>
                      <c:pt idx="4176">
                        <c:v>1.6738888888888894</c:v>
                      </c:pt>
                      <c:pt idx="4177">
                        <c:v>1.6744444444444433</c:v>
                      </c:pt>
                      <c:pt idx="4178">
                        <c:v>1.674722222222222</c:v>
                      </c:pt>
                      <c:pt idx="4179">
                        <c:v>1.6752777777777776</c:v>
                      </c:pt>
                      <c:pt idx="4180">
                        <c:v>1.6755555555555546</c:v>
                      </c:pt>
                      <c:pt idx="4181">
                        <c:v>1.6758333333333333</c:v>
                      </c:pt>
                      <c:pt idx="4182">
                        <c:v>1.676111111111112</c:v>
                      </c:pt>
                      <c:pt idx="4183">
                        <c:v>1.6766666666666659</c:v>
                      </c:pt>
                      <c:pt idx="4184">
                        <c:v>1.6769444444444446</c:v>
                      </c:pt>
                      <c:pt idx="4185">
                        <c:v>1.6772222222222215</c:v>
                      </c:pt>
                      <c:pt idx="4186">
                        <c:v>1.677500000000002</c:v>
                      </c:pt>
                      <c:pt idx="4187">
                        <c:v>1.6780555555555559</c:v>
                      </c:pt>
                      <c:pt idx="4188">
                        <c:v>1.678333333333331</c:v>
                      </c:pt>
                      <c:pt idx="4189">
                        <c:v>1.6788888888888884</c:v>
                      </c:pt>
                      <c:pt idx="4190">
                        <c:v>1.6791666666666671</c:v>
                      </c:pt>
                      <c:pt idx="4191">
                        <c:v>1.679722222222221</c:v>
                      </c:pt>
                      <c:pt idx="4192">
                        <c:v>1.6799999999999997</c:v>
                      </c:pt>
                      <c:pt idx="4193">
                        <c:v>1.6805555555555554</c:v>
                      </c:pt>
                      <c:pt idx="4194">
                        <c:v>1.681111111111111</c:v>
                      </c:pt>
                      <c:pt idx="4195">
                        <c:v>1.6816666666666649</c:v>
                      </c:pt>
                      <c:pt idx="4196">
                        <c:v>1.6819444444444436</c:v>
                      </c:pt>
                      <c:pt idx="4197">
                        <c:v>1.6824999999999992</c:v>
                      </c:pt>
                      <c:pt idx="4198">
                        <c:v>1.6830555555555549</c:v>
                      </c:pt>
                      <c:pt idx="4199">
                        <c:v>1.6833333333333336</c:v>
                      </c:pt>
                      <c:pt idx="4200">
                        <c:v>1.6836111111111087</c:v>
                      </c:pt>
                      <c:pt idx="4201">
                        <c:v>1.6838888888888892</c:v>
                      </c:pt>
                      <c:pt idx="4202">
                        <c:v>1.6844444444444449</c:v>
                      </c:pt>
                      <c:pt idx="4203">
                        <c:v>1.6847222222222236</c:v>
                      </c:pt>
                      <c:pt idx="4204">
                        <c:v>1.6852777777777774</c:v>
                      </c:pt>
                      <c:pt idx="4205">
                        <c:v>1.6858333333333331</c:v>
                      </c:pt>
                      <c:pt idx="4206">
                        <c:v>1.6861111111111136</c:v>
                      </c:pt>
                      <c:pt idx="4207">
                        <c:v>1.6866666666666674</c:v>
                      </c:pt>
                      <c:pt idx="4208">
                        <c:v>1.6872222222222213</c:v>
                      </c:pt>
                      <c:pt idx="4209">
                        <c:v>1.6875</c:v>
                      </c:pt>
                      <c:pt idx="4210">
                        <c:v>1.6880555555555574</c:v>
                      </c:pt>
                      <c:pt idx="4211">
                        <c:v>1.6883333333333326</c:v>
                      </c:pt>
                      <c:pt idx="4212">
                        <c:v>1.6886111111111113</c:v>
                      </c:pt>
                      <c:pt idx="4213">
                        <c:v>1.6888888888888864</c:v>
                      </c:pt>
                      <c:pt idx="4214">
                        <c:v>1.6891666666666669</c:v>
                      </c:pt>
                      <c:pt idx="4215">
                        <c:v>1.6894444444444439</c:v>
                      </c:pt>
                      <c:pt idx="4216">
                        <c:v>1.6897222222222226</c:v>
                      </c:pt>
                      <c:pt idx="4217">
                        <c:v>1.6902777777777764</c:v>
                      </c:pt>
                      <c:pt idx="4218">
                        <c:v>1.6905555555555551</c:v>
                      </c:pt>
                      <c:pt idx="4219">
                        <c:v>1.6908333333333339</c:v>
                      </c:pt>
                      <c:pt idx="4220">
                        <c:v>1.6913888888888913</c:v>
                      </c:pt>
                      <c:pt idx="4221">
                        <c:v>1.6916666666666664</c:v>
                      </c:pt>
                      <c:pt idx="4222">
                        <c:v>1.6922222222222203</c:v>
                      </c:pt>
                      <c:pt idx="4223">
                        <c:v>1.6927777777777777</c:v>
                      </c:pt>
                      <c:pt idx="4224">
                        <c:v>1.6930555555555546</c:v>
                      </c:pt>
                      <c:pt idx="4225">
                        <c:v>1.6936111111111103</c:v>
                      </c:pt>
                      <c:pt idx="4226">
                        <c:v>1.6941666666666642</c:v>
                      </c:pt>
                      <c:pt idx="4227">
                        <c:v>1.6944444444444446</c:v>
                      </c:pt>
                      <c:pt idx="4228">
                        <c:v>1.6947222222222216</c:v>
                      </c:pt>
                      <c:pt idx="4229">
                        <c:v>1.695277777777779</c:v>
                      </c:pt>
                      <c:pt idx="4230">
                        <c:v>1.6958333333333329</c:v>
                      </c:pt>
                      <c:pt idx="4231">
                        <c:v>1.6963888888888885</c:v>
                      </c:pt>
                      <c:pt idx="4232">
                        <c:v>1.696666666666669</c:v>
                      </c:pt>
                      <c:pt idx="4233">
                        <c:v>1.6972222222222229</c:v>
                      </c:pt>
                      <c:pt idx="4234">
                        <c:v>1.697499999999998</c:v>
                      </c:pt>
                      <c:pt idx="4235">
                        <c:v>1.6980555555555554</c:v>
                      </c:pt>
                      <c:pt idx="4236">
                        <c:v>1.6986111111111128</c:v>
                      </c:pt>
                      <c:pt idx="4237">
                        <c:v>1.698888888888888</c:v>
                      </c:pt>
                      <c:pt idx="4238">
                        <c:v>1.6994444444444419</c:v>
                      </c:pt>
                      <c:pt idx="4239">
                        <c:v>1.6999999999999993</c:v>
                      </c:pt>
                      <c:pt idx="4240">
                        <c:v>1.700277777777778</c:v>
                      </c:pt>
                      <c:pt idx="4241">
                        <c:v>1.7005555555555567</c:v>
                      </c:pt>
                      <c:pt idx="4242">
                        <c:v>1.7008333333333319</c:v>
                      </c:pt>
                      <c:pt idx="4243">
                        <c:v>1.7011111111111106</c:v>
                      </c:pt>
                      <c:pt idx="4244">
                        <c:v>1.7013888888888893</c:v>
                      </c:pt>
                      <c:pt idx="4245">
                        <c:v>1.7016666666666662</c:v>
                      </c:pt>
                      <c:pt idx="4246">
                        <c:v>1.7022222222222219</c:v>
                      </c:pt>
                      <c:pt idx="4247">
                        <c:v>1.7027777777777757</c:v>
                      </c:pt>
                      <c:pt idx="4248">
                        <c:v>1.7030555555555562</c:v>
                      </c:pt>
                      <c:pt idx="4249">
                        <c:v>1.7036111111111101</c:v>
                      </c:pt>
                      <c:pt idx="4250">
                        <c:v>1.7041666666666657</c:v>
                      </c:pt>
                      <c:pt idx="4251">
                        <c:v>1.7044444444444444</c:v>
                      </c:pt>
                      <c:pt idx="4252">
                        <c:v>1.7047222222222196</c:v>
                      </c:pt>
                      <c:pt idx="4253">
                        <c:v>1.7050000000000001</c:v>
                      </c:pt>
                      <c:pt idx="4254">
                        <c:v>1.705277777777777</c:v>
                      </c:pt>
                      <c:pt idx="4255">
                        <c:v>1.7058333333333344</c:v>
                      </c:pt>
                      <c:pt idx="4256">
                        <c:v>1.7061111111111096</c:v>
                      </c:pt>
                      <c:pt idx="4257">
                        <c:v>1.7069444444444439</c:v>
                      </c:pt>
                      <c:pt idx="4258">
                        <c:v>1.7072222222222244</c:v>
                      </c:pt>
                      <c:pt idx="4259">
                        <c:v>1.7074999999999996</c:v>
                      </c:pt>
                      <c:pt idx="4260">
                        <c:v>1.7077777777777783</c:v>
                      </c:pt>
                      <c:pt idx="4261">
                        <c:v>1.7083333333333339</c:v>
                      </c:pt>
                      <c:pt idx="4262">
                        <c:v>1.7086111111111109</c:v>
                      </c:pt>
                      <c:pt idx="4263">
                        <c:v>1.7091666666666683</c:v>
                      </c:pt>
                      <c:pt idx="4264">
                        <c:v>1.7097222222222221</c:v>
                      </c:pt>
                      <c:pt idx="4265">
                        <c:v>1.7099999999999973</c:v>
                      </c:pt>
                      <c:pt idx="4266">
                        <c:v>1.7105555555555547</c:v>
                      </c:pt>
                      <c:pt idx="4267">
                        <c:v>1.7108333333333334</c:v>
                      </c:pt>
                      <c:pt idx="4268">
                        <c:v>1.7111111111111121</c:v>
                      </c:pt>
                      <c:pt idx="4269">
                        <c:v>1.711666666666666</c:v>
                      </c:pt>
                      <c:pt idx="4270">
                        <c:v>1.7119444444444447</c:v>
                      </c:pt>
                      <c:pt idx="4271">
                        <c:v>1.7122222222222216</c:v>
                      </c:pt>
                      <c:pt idx="4272">
                        <c:v>1.7127777777777773</c:v>
                      </c:pt>
                      <c:pt idx="4273">
                        <c:v>1.713055555555556</c:v>
                      </c:pt>
                      <c:pt idx="4274">
                        <c:v>1.7136111111111116</c:v>
                      </c:pt>
                      <c:pt idx="4275">
                        <c:v>1.7141666666666673</c:v>
                      </c:pt>
                      <c:pt idx="4276">
                        <c:v>1.714444444444446</c:v>
                      </c:pt>
                      <c:pt idx="4277">
                        <c:v>1.7147222222222211</c:v>
                      </c:pt>
                      <c:pt idx="4278">
                        <c:v>1.7149999999999999</c:v>
                      </c:pt>
                      <c:pt idx="4279">
                        <c:v>1.7155555555555555</c:v>
                      </c:pt>
                      <c:pt idx="4280">
                        <c:v>1.7158333333333324</c:v>
                      </c:pt>
                      <c:pt idx="4281">
                        <c:v>1.7163888888888899</c:v>
                      </c:pt>
                      <c:pt idx="4282">
                        <c:v>1.716666666666665</c:v>
                      </c:pt>
                      <c:pt idx="4283">
                        <c:v>1.7169444444444437</c:v>
                      </c:pt>
                      <c:pt idx="4284">
                        <c:v>1.7172222222222224</c:v>
                      </c:pt>
                      <c:pt idx="4285">
                        <c:v>1.7177777777777798</c:v>
                      </c:pt>
                      <c:pt idx="4286">
                        <c:v>1.718055555555555</c:v>
                      </c:pt>
                      <c:pt idx="4287">
                        <c:v>1.7186111111111089</c:v>
                      </c:pt>
                      <c:pt idx="4288">
                        <c:v>1.7188888888888894</c:v>
                      </c:pt>
                      <c:pt idx="4289">
                        <c:v>1.719444444444445</c:v>
                      </c:pt>
                      <c:pt idx="4290">
                        <c:v>1.7197222222222237</c:v>
                      </c:pt>
                      <c:pt idx="4291">
                        <c:v>1.7199999999999989</c:v>
                      </c:pt>
                      <c:pt idx="4292">
                        <c:v>1.7202777777777776</c:v>
                      </c:pt>
                      <c:pt idx="4293">
                        <c:v>1.7205555555555527</c:v>
                      </c:pt>
                      <c:pt idx="4294">
                        <c:v>1.7208333333333332</c:v>
                      </c:pt>
                      <c:pt idx="4295">
                        <c:v>1.7213888888888889</c:v>
                      </c:pt>
                      <c:pt idx="4296">
                        <c:v>1.7216666666666676</c:v>
                      </c:pt>
                      <c:pt idx="4297">
                        <c:v>1.7222222222222214</c:v>
                      </c:pt>
                      <c:pt idx="4298">
                        <c:v>1.7227777777777771</c:v>
                      </c:pt>
                      <c:pt idx="4299">
                        <c:v>1.7230555555555576</c:v>
                      </c:pt>
                      <c:pt idx="4300">
                        <c:v>1.7233333333333327</c:v>
                      </c:pt>
                      <c:pt idx="4301">
                        <c:v>1.7236111111111114</c:v>
                      </c:pt>
                      <c:pt idx="4302">
                        <c:v>1.7238888888888866</c:v>
                      </c:pt>
                      <c:pt idx="4303">
                        <c:v>1.724444444444444</c:v>
                      </c:pt>
                      <c:pt idx="4304">
                        <c:v>1.7247222222222227</c:v>
                      </c:pt>
                      <c:pt idx="4305">
                        <c:v>1.7252777777777766</c:v>
                      </c:pt>
                      <c:pt idx="4306">
                        <c:v>1.725833333333334</c:v>
                      </c:pt>
                      <c:pt idx="4307">
                        <c:v>1.7261111111111109</c:v>
                      </c:pt>
                      <c:pt idx="4308">
                        <c:v>1.7263888888888879</c:v>
                      </c:pt>
                      <c:pt idx="4309">
                        <c:v>1.7266666666666666</c:v>
                      </c:pt>
                      <c:pt idx="4310">
                        <c:v>1.7269444444444453</c:v>
                      </c:pt>
                      <c:pt idx="4311">
                        <c:v>1.7272222222222204</c:v>
                      </c:pt>
                      <c:pt idx="4312">
                        <c:v>1.7274999999999991</c:v>
                      </c:pt>
                      <c:pt idx="4313">
                        <c:v>1.7277777777777779</c:v>
                      </c:pt>
                      <c:pt idx="4314">
                        <c:v>1.7280555555555548</c:v>
                      </c:pt>
                      <c:pt idx="4315">
                        <c:v>1.7286111111111104</c:v>
                      </c:pt>
                      <c:pt idx="4316">
                        <c:v>1.7288888888888891</c:v>
                      </c:pt>
                      <c:pt idx="4317">
                        <c:v>1.7291666666666643</c:v>
                      </c:pt>
                      <c:pt idx="4318">
                        <c:v>1.7297222222222217</c:v>
                      </c:pt>
                      <c:pt idx="4319">
                        <c:v>1.7300000000000004</c:v>
                      </c:pt>
                      <c:pt idx="4320">
                        <c:v>1.7302777777777791</c:v>
                      </c:pt>
                      <c:pt idx="4321">
                        <c:v>1.7305555555555543</c:v>
                      </c:pt>
                      <c:pt idx="4322">
                        <c:v>1.730833333333333</c:v>
                      </c:pt>
                      <c:pt idx="4323">
                        <c:v>1.7311111111111117</c:v>
                      </c:pt>
                      <c:pt idx="4324">
                        <c:v>1.7313888888888886</c:v>
                      </c:pt>
                      <c:pt idx="4325">
                        <c:v>1.7319444444444443</c:v>
                      </c:pt>
                      <c:pt idx="4326">
                        <c:v>1.7324999999999982</c:v>
                      </c:pt>
                      <c:pt idx="4327">
                        <c:v>1.7327777777777769</c:v>
                      </c:pt>
                      <c:pt idx="4328">
                        <c:v>1.7330555555555556</c:v>
                      </c:pt>
                      <c:pt idx="4329">
                        <c:v>1.733611111111113</c:v>
                      </c:pt>
                      <c:pt idx="4330">
                        <c:v>1.7338888888888881</c:v>
                      </c:pt>
                      <c:pt idx="4331">
                        <c:v>1.7341666666666669</c:v>
                      </c:pt>
                      <c:pt idx="4332">
                        <c:v>1.7347222222222225</c:v>
                      </c:pt>
                      <c:pt idx="4333">
                        <c:v>1.7349999999999994</c:v>
                      </c:pt>
                      <c:pt idx="4334">
                        <c:v>1.7355555555555569</c:v>
                      </c:pt>
                      <c:pt idx="4335">
                        <c:v>1.7361111111111107</c:v>
                      </c:pt>
                      <c:pt idx="4336">
                        <c:v>1.7363888888888894</c:v>
                      </c:pt>
                      <c:pt idx="4337">
                        <c:v>1.7366666666666664</c:v>
                      </c:pt>
                      <c:pt idx="4338">
                        <c:v>1.7369444444444468</c:v>
                      </c:pt>
                      <c:pt idx="4339">
                        <c:v>1.737222222222222</c:v>
                      </c:pt>
                      <c:pt idx="4340">
                        <c:v>1.7377777777777759</c:v>
                      </c:pt>
                      <c:pt idx="4341">
                        <c:v>1.7380555555555546</c:v>
                      </c:pt>
                      <c:pt idx="4342">
                        <c:v>1.7383333333333333</c:v>
                      </c:pt>
                      <c:pt idx="4343">
                        <c:v>1.7388888888888907</c:v>
                      </c:pt>
                      <c:pt idx="4344">
                        <c:v>1.7394444444444446</c:v>
                      </c:pt>
                      <c:pt idx="4345">
                        <c:v>1.7397222222222197</c:v>
                      </c:pt>
                      <c:pt idx="4346">
                        <c:v>1.7402777777777771</c:v>
                      </c:pt>
                      <c:pt idx="4347">
                        <c:v>1.7405555555555559</c:v>
                      </c:pt>
                      <c:pt idx="4348">
                        <c:v>1.7408333333333346</c:v>
                      </c:pt>
                      <c:pt idx="4349">
                        <c:v>1.7413888888888884</c:v>
                      </c:pt>
                      <c:pt idx="4350">
                        <c:v>1.7416666666666671</c:v>
                      </c:pt>
                      <c:pt idx="4351">
                        <c:v>1.7422222222222246</c:v>
                      </c:pt>
                      <c:pt idx="4352">
                        <c:v>1.7424999999999997</c:v>
                      </c:pt>
                      <c:pt idx="4353">
                        <c:v>1.7430555555555536</c:v>
                      </c:pt>
                      <c:pt idx="4354">
                        <c:v>1.7433333333333323</c:v>
                      </c:pt>
                      <c:pt idx="4355">
                        <c:v>1.7438888888888879</c:v>
                      </c:pt>
                      <c:pt idx="4356">
                        <c:v>1.7441666666666684</c:v>
                      </c:pt>
                      <c:pt idx="4357">
                        <c:v>1.7444444444444436</c:v>
                      </c:pt>
                      <c:pt idx="4358">
                        <c:v>1.7447222222222223</c:v>
                      </c:pt>
                      <c:pt idx="4359">
                        <c:v>1.7452777777777779</c:v>
                      </c:pt>
                      <c:pt idx="4360">
                        <c:v>1.7458333333333336</c:v>
                      </c:pt>
                      <c:pt idx="4361">
                        <c:v>1.7461111111111123</c:v>
                      </c:pt>
                      <c:pt idx="4362">
                        <c:v>1.7463888888888874</c:v>
                      </c:pt>
                      <c:pt idx="4363">
                        <c:v>1.7469444444444449</c:v>
                      </c:pt>
                      <c:pt idx="4364">
                        <c:v>1.7472222222222218</c:v>
                      </c:pt>
                      <c:pt idx="4365">
                        <c:v>1.7475000000000023</c:v>
                      </c:pt>
                      <c:pt idx="4366">
                        <c:v>1.7480555555555561</c:v>
                      </c:pt>
                      <c:pt idx="4367">
                        <c:v>1.7486111111111118</c:v>
                      </c:pt>
                      <c:pt idx="4368">
                        <c:v>1.7491666666666656</c:v>
                      </c:pt>
                      <c:pt idx="4369">
                        <c:v>1.7497222222222213</c:v>
                      </c:pt>
                      <c:pt idx="4370">
                        <c:v>1.75</c:v>
                      </c:pt>
                      <c:pt idx="4371">
                        <c:v>1.7502777777777752</c:v>
                      </c:pt>
                      <c:pt idx="4372">
                        <c:v>1.7508333333333326</c:v>
                      </c:pt>
                      <c:pt idx="4373">
                        <c:v>1.7511111111111113</c:v>
                      </c:pt>
                      <c:pt idx="4374">
                        <c:v>1.7516666666666652</c:v>
                      </c:pt>
                      <c:pt idx="4375">
                        <c:v>1.7519444444444439</c:v>
                      </c:pt>
                      <c:pt idx="4376">
                        <c:v>1.7524999999999995</c:v>
                      </c:pt>
                      <c:pt idx="4377">
                        <c:v>1.75277777777778</c:v>
                      </c:pt>
                      <c:pt idx="4378">
                        <c:v>1.7530555555555551</c:v>
                      </c:pt>
                      <c:pt idx="4379">
                        <c:v>1.7533333333333339</c:v>
                      </c:pt>
                      <c:pt idx="4380">
                        <c:v>1.7538888888888895</c:v>
                      </c:pt>
                      <c:pt idx="4381">
                        <c:v>1.7541666666666664</c:v>
                      </c:pt>
                      <c:pt idx="4382">
                        <c:v>1.7547222222222238</c:v>
                      </c:pt>
                      <c:pt idx="4383">
                        <c:v>1.7552777777777777</c:v>
                      </c:pt>
                      <c:pt idx="4384">
                        <c:v>1.7558333333333334</c:v>
                      </c:pt>
                      <c:pt idx="4385">
                        <c:v>1.756388888888889</c:v>
                      </c:pt>
                      <c:pt idx="4386">
                        <c:v>1.7569444444444429</c:v>
                      </c:pt>
                      <c:pt idx="4387">
                        <c:v>1.7572222222222216</c:v>
                      </c:pt>
                      <c:pt idx="4388">
                        <c:v>1.7575000000000003</c:v>
                      </c:pt>
                      <c:pt idx="4389">
                        <c:v>1.7577777777777772</c:v>
                      </c:pt>
                      <c:pt idx="4390">
                        <c:v>1.7586111111111116</c:v>
                      </c:pt>
                      <c:pt idx="4391">
                        <c:v>1.7588888888888867</c:v>
                      </c:pt>
                      <c:pt idx="4392">
                        <c:v>1.7594444444444441</c:v>
                      </c:pt>
                      <c:pt idx="4393">
                        <c:v>1.7597222222222229</c:v>
                      </c:pt>
                      <c:pt idx="4394">
                        <c:v>1.7600000000000016</c:v>
                      </c:pt>
                      <c:pt idx="4395">
                        <c:v>1.7605555555555554</c:v>
                      </c:pt>
                      <c:pt idx="4396">
                        <c:v>1.7611111111111111</c:v>
                      </c:pt>
                      <c:pt idx="4397">
                        <c:v>1.761388888888888</c:v>
                      </c:pt>
                      <c:pt idx="4398">
                        <c:v>1.7616666666666667</c:v>
                      </c:pt>
                      <c:pt idx="4399">
                        <c:v>1.7622222222222206</c:v>
                      </c:pt>
                      <c:pt idx="4400">
                        <c:v>1.762777777777778</c:v>
                      </c:pt>
                      <c:pt idx="4401">
                        <c:v>1.7633333333333354</c:v>
                      </c:pt>
                      <c:pt idx="4402">
                        <c:v>1.7638888888888893</c:v>
                      </c:pt>
                      <c:pt idx="4403">
                        <c:v>1.7641666666666644</c:v>
                      </c:pt>
                      <c:pt idx="4404">
                        <c:v>1.7644444444444449</c:v>
                      </c:pt>
                      <c:pt idx="4405">
                        <c:v>1.7647222222222219</c:v>
                      </c:pt>
                      <c:pt idx="4406">
                        <c:v>1.7650000000000006</c:v>
                      </c:pt>
                      <c:pt idx="4407">
                        <c:v>1.7655555555555544</c:v>
                      </c:pt>
                      <c:pt idx="4408">
                        <c:v>1.7661111111111083</c:v>
                      </c:pt>
                      <c:pt idx="4409">
                        <c:v>1.7666666666666657</c:v>
                      </c:pt>
                      <c:pt idx="4410">
                        <c:v>1.7669444444444444</c:v>
                      </c:pt>
                      <c:pt idx="4411">
                        <c:v>1.7674999999999983</c:v>
                      </c:pt>
                      <c:pt idx="4412">
                        <c:v>1.767777777777777</c:v>
                      </c:pt>
                      <c:pt idx="4413">
                        <c:v>1.7680555555555557</c:v>
                      </c:pt>
                      <c:pt idx="4414">
                        <c:v>1.7683333333333326</c:v>
                      </c:pt>
                      <c:pt idx="4415">
                        <c:v>1.7688888888888883</c:v>
                      </c:pt>
                      <c:pt idx="4416">
                        <c:v>1.769166666666667</c:v>
                      </c:pt>
                      <c:pt idx="4417">
                        <c:v>1.7694444444444422</c:v>
                      </c:pt>
                      <c:pt idx="4418">
                        <c:v>1.7699999999999996</c:v>
                      </c:pt>
                      <c:pt idx="4419">
                        <c:v>1.770555555555557</c:v>
                      </c:pt>
                      <c:pt idx="4420">
                        <c:v>1.7708333333333321</c:v>
                      </c:pt>
                      <c:pt idx="4421">
                        <c:v>1.7711111111111109</c:v>
                      </c:pt>
                      <c:pt idx="4422">
                        <c:v>1.7716666666666665</c:v>
                      </c:pt>
                      <c:pt idx="4423">
                        <c:v>1.7719444444444434</c:v>
                      </c:pt>
                      <c:pt idx="4424">
                        <c:v>1.7722222222222221</c:v>
                      </c:pt>
                      <c:pt idx="4425">
                        <c:v>1.772777777777776</c:v>
                      </c:pt>
                      <c:pt idx="4426">
                        <c:v>1.7733333333333334</c:v>
                      </c:pt>
                      <c:pt idx="4427">
                        <c:v>1.7736111111111104</c:v>
                      </c:pt>
                      <c:pt idx="4428">
                        <c:v>1.774166666666666</c:v>
                      </c:pt>
                      <c:pt idx="4429">
                        <c:v>1.7747222222222199</c:v>
                      </c:pt>
                      <c:pt idx="4430">
                        <c:v>1.7750000000000004</c:v>
                      </c:pt>
                      <c:pt idx="4431">
                        <c:v>1.7752777777777773</c:v>
                      </c:pt>
                      <c:pt idx="4432">
                        <c:v>1.7758333333333347</c:v>
                      </c:pt>
                      <c:pt idx="4433">
                        <c:v>1.7761111111111099</c:v>
                      </c:pt>
                      <c:pt idx="4434">
                        <c:v>1.7763888888888886</c:v>
                      </c:pt>
                      <c:pt idx="4435">
                        <c:v>1.7769444444444442</c:v>
                      </c:pt>
                      <c:pt idx="4436">
                        <c:v>1.7774999999999999</c:v>
                      </c:pt>
                      <c:pt idx="4437">
                        <c:v>1.7780555555555537</c:v>
                      </c:pt>
                      <c:pt idx="4438">
                        <c:v>1.7783333333333324</c:v>
                      </c:pt>
                      <c:pt idx="4439">
                        <c:v>1.7786111111111111</c:v>
                      </c:pt>
                      <c:pt idx="4440">
                        <c:v>1.7788888888888881</c:v>
                      </c:pt>
                      <c:pt idx="4441">
                        <c:v>1.7794444444444437</c:v>
                      </c:pt>
                      <c:pt idx="4442">
                        <c:v>1.7797222222222224</c:v>
                      </c:pt>
                      <c:pt idx="4443">
                        <c:v>1.7799999999999976</c:v>
                      </c:pt>
                      <c:pt idx="4444">
                        <c:v>1.780555555555555</c:v>
                      </c:pt>
                      <c:pt idx="4445">
                        <c:v>1.7808333333333337</c:v>
                      </c:pt>
                      <c:pt idx="4446">
                        <c:v>1.7813888888888876</c:v>
                      </c:pt>
                      <c:pt idx="4447">
                        <c:v>1.781944444444445</c:v>
                      </c:pt>
                      <c:pt idx="4448">
                        <c:v>1.7822222222222219</c:v>
                      </c:pt>
                      <c:pt idx="4449">
                        <c:v>1.7827777777777776</c:v>
                      </c:pt>
                      <c:pt idx="4450">
                        <c:v>1.7830555555555563</c:v>
                      </c:pt>
                      <c:pt idx="4451">
                        <c:v>1.7836111111111101</c:v>
                      </c:pt>
                      <c:pt idx="4452">
                        <c:v>1.7841666666666658</c:v>
                      </c:pt>
                      <c:pt idx="4453">
                        <c:v>1.7844444444444463</c:v>
                      </c:pt>
                      <c:pt idx="4454">
                        <c:v>1.7850000000000001</c:v>
                      </c:pt>
                      <c:pt idx="4455">
                        <c:v>1.7855555555555558</c:v>
                      </c:pt>
                      <c:pt idx="4456">
                        <c:v>1.7858333333333327</c:v>
                      </c:pt>
                      <c:pt idx="4457">
                        <c:v>1.7861111111111114</c:v>
                      </c:pt>
                      <c:pt idx="4458">
                        <c:v>1.7866666666666653</c:v>
                      </c:pt>
                      <c:pt idx="4459">
                        <c:v>1.786944444444444</c:v>
                      </c:pt>
                      <c:pt idx="4460">
                        <c:v>1.7874999999999996</c:v>
                      </c:pt>
                      <c:pt idx="4461">
                        <c:v>1.7877777777777801</c:v>
                      </c:pt>
                      <c:pt idx="4462">
                        <c:v>1.788333333333334</c:v>
                      </c:pt>
                      <c:pt idx="4463">
                        <c:v>1.7886111111111092</c:v>
                      </c:pt>
                      <c:pt idx="4464">
                        <c:v>1.7888888888888879</c:v>
                      </c:pt>
                      <c:pt idx="4465">
                        <c:v>1.7894444444444435</c:v>
                      </c:pt>
                      <c:pt idx="4466">
                        <c:v>1.789722222222224</c:v>
                      </c:pt>
                      <c:pt idx="4467">
                        <c:v>1.7899999999999991</c:v>
                      </c:pt>
                      <c:pt idx="4468">
                        <c:v>1.7902777777777779</c:v>
                      </c:pt>
                      <c:pt idx="4469">
                        <c:v>1.790555555555553</c:v>
                      </c:pt>
                      <c:pt idx="4470">
                        <c:v>1.7911111111111104</c:v>
                      </c:pt>
                      <c:pt idx="4471">
                        <c:v>1.7916666666666679</c:v>
                      </c:pt>
                      <c:pt idx="4472">
                        <c:v>1.791944444444443</c:v>
                      </c:pt>
                      <c:pt idx="4473">
                        <c:v>1.7925000000000004</c:v>
                      </c:pt>
                      <c:pt idx="4474">
                        <c:v>1.7927777777777774</c:v>
                      </c:pt>
                      <c:pt idx="4475">
                        <c:v>1.7936111111111117</c:v>
                      </c:pt>
                      <c:pt idx="4476">
                        <c:v>1.7941666666666674</c:v>
                      </c:pt>
                      <c:pt idx="4477">
                        <c:v>1.7947222222222212</c:v>
                      </c:pt>
                      <c:pt idx="4478">
                        <c:v>1.7950000000000017</c:v>
                      </c:pt>
                      <c:pt idx="4479">
                        <c:v>1.7952777777777769</c:v>
                      </c:pt>
                      <c:pt idx="4480">
                        <c:v>1.7955555555555556</c:v>
                      </c:pt>
                      <c:pt idx="4481">
                        <c:v>1.7961111111111112</c:v>
                      </c:pt>
                      <c:pt idx="4482">
                        <c:v>1.7963888888888881</c:v>
                      </c:pt>
                      <c:pt idx="4483">
                        <c:v>1.7966666666666669</c:v>
                      </c:pt>
                      <c:pt idx="4484">
                        <c:v>1.7972222222222207</c:v>
                      </c:pt>
                      <c:pt idx="4485">
                        <c:v>1.7974999999999994</c:v>
                      </c:pt>
                      <c:pt idx="4486">
                        <c:v>1.7980555555555551</c:v>
                      </c:pt>
                      <c:pt idx="4487">
                        <c:v>1.7986111111111107</c:v>
                      </c:pt>
                      <c:pt idx="4488">
                        <c:v>1.7991666666666646</c:v>
                      </c:pt>
                      <c:pt idx="4489">
                        <c:v>1.7994444444444451</c:v>
                      </c:pt>
                      <c:pt idx="4490">
                        <c:v>1.799722222222222</c:v>
                      </c:pt>
                      <c:pt idx="4491">
                        <c:v>1.8000000000000007</c:v>
                      </c:pt>
                      <c:pt idx="4492">
                        <c:v>1.8005555555555546</c:v>
                      </c:pt>
                      <c:pt idx="4493">
                        <c:v>1.8008333333333333</c:v>
                      </c:pt>
                      <c:pt idx="4494">
                        <c:v>1.8013888888888889</c:v>
                      </c:pt>
                      <c:pt idx="4495">
                        <c:v>1.8016666666666659</c:v>
                      </c:pt>
                      <c:pt idx="4496">
                        <c:v>1.8022222222222233</c:v>
                      </c:pt>
                      <c:pt idx="4497">
                        <c:v>1.8024999999999984</c:v>
                      </c:pt>
                      <c:pt idx="4498">
                        <c:v>1.8030555555555559</c:v>
                      </c:pt>
                      <c:pt idx="4499">
                        <c:v>1.8036111111111133</c:v>
                      </c:pt>
                      <c:pt idx="4500">
                        <c:v>1.8038888888888884</c:v>
                      </c:pt>
                      <c:pt idx="4501">
                        <c:v>1.8041666666666671</c:v>
                      </c:pt>
                      <c:pt idx="4502">
                        <c:v>1.8047222222222228</c:v>
                      </c:pt>
                      <c:pt idx="4503">
                        <c:v>1.8049999999999997</c:v>
                      </c:pt>
                      <c:pt idx="4504">
                        <c:v>1.8052777777777784</c:v>
                      </c:pt>
                      <c:pt idx="4505">
                        <c:v>1.8058333333333323</c:v>
                      </c:pt>
                      <c:pt idx="4506">
                        <c:v>1.8063888888888862</c:v>
                      </c:pt>
                      <c:pt idx="4507">
                        <c:v>1.8066666666666666</c:v>
                      </c:pt>
                      <c:pt idx="4508">
                        <c:v>1.807500000000001</c:v>
                      </c:pt>
                      <c:pt idx="4509">
                        <c:v>1.8077777777777762</c:v>
                      </c:pt>
                      <c:pt idx="4510">
                        <c:v>1.8083333333333336</c:v>
                      </c:pt>
                      <c:pt idx="4511">
                        <c:v>1.8086111111111105</c:v>
                      </c:pt>
                      <c:pt idx="4512">
                        <c:v>1.808888888888891</c:v>
                      </c:pt>
                      <c:pt idx="4513">
                        <c:v>1.8091666666666661</c:v>
                      </c:pt>
                      <c:pt idx="4514">
                        <c:v>1.80972222222222</c:v>
                      </c:pt>
                      <c:pt idx="4515">
                        <c:v>1.8105555555555561</c:v>
                      </c:pt>
                      <c:pt idx="4516">
                        <c:v>1.81111111111111</c:v>
                      </c:pt>
                      <c:pt idx="4517">
                        <c:v>1.8116666666666639</c:v>
                      </c:pt>
                      <c:pt idx="4518">
                        <c:v>1.8119444444444444</c:v>
                      </c:pt>
                      <c:pt idx="4519">
                        <c:v>1.8125</c:v>
                      </c:pt>
                      <c:pt idx="4520">
                        <c:v>1.8130555555555539</c:v>
                      </c:pt>
                      <c:pt idx="4521">
                        <c:v>1.8133333333333326</c:v>
                      </c:pt>
                      <c:pt idx="4522">
                        <c:v>1.8136111111111113</c:v>
                      </c:pt>
                      <c:pt idx="4523">
                        <c:v>1.8141666666666687</c:v>
                      </c:pt>
                      <c:pt idx="4524">
                        <c:v>1.8144444444444439</c:v>
                      </c:pt>
                      <c:pt idx="4525">
                        <c:v>1.8147222222222226</c:v>
                      </c:pt>
                      <c:pt idx="4526">
                        <c:v>1.8149999999999977</c:v>
                      </c:pt>
                      <c:pt idx="4527">
                        <c:v>1.8155555555555551</c:v>
                      </c:pt>
                      <c:pt idx="4528">
                        <c:v>1.8158333333333339</c:v>
                      </c:pt>
                      <c:pt idx="4529">
                        <c:v>1.8161111111111126</c:v>
                      </c:pt>
                      <c:pt idx="4530">
                        <c:v>1.8166666666666664</c:v>
                      </c:pt>
                      <c:pt idx="4531">
                        <c:v>1.8169444444444451</c:v>
                      </c:pt>
                      <c:pt idx="4532">
                        <c:v>1.8172222222222221</c:v>
                      </c:pt>
                      <c:pt idx="4533">
                        <c:v>1.8177777777777777</c:v>
                      </c:pt>
                      <c:pt idx="4534">
                        <c:v>1.8180555555555564</c:v>
                      </c:pt>
                      <c:pt idx="4535">
                        <c:v>1.8186111111111103</c:v>
                      </c:pt>
                      <c:pt idx="4536">
                        <c:v>1.818888888888889</c:v>
                      </c:pt>
                      <c:pt idx="4537">
                        <c:v>1.8191666666666659</c:v>
                      </c:pt>
                      <c:pt idx="4538">
                        <c:v>1.8197222222222216</c:v>
                      </c:pt>
                      <c:pt idx="4539">
                        <c:v>1.8202777777777754</c:v>
                      </c:pt>
                      <c:pt idx="4540">
                        <c:v>1.8205555555555559</c:v>
                      </c:pt>
                      <c:pt idx="4541">
                        <c:v>1.8211111111111116</c:v>
                      </c:pt>
                      <c:pt idx="4542">
                        <c:v>1.8213888888888903</c:v>
                      </c:pt>
                      <c:pt idx="4543">
                        <c:v>1.8219444444444441</c:v>
                      </c:pt>
                      <c:pt idx="4544">
                        <c:v>1.8222222222222229</c:v>
                      </c:pt>
                      <c:pt idx="4545">
                        <c:v>1.8227777777777767</c:v>
                      </c:pt>
                      <c:pt idx="4546">
                        <c:v>1.8233333333333341</c:v>
                      </c:pt>
                      <c:pt idx="4547">
                        <c:v>1.823888888888888</c:v>
                      </c:pt>
                      <c:pt idx="4548">
                        <c:v>1.8241666666666667</c:v>
                      </c:pt>
                      <c:pt idx="4549">
                        <c:v>1.8247222222222241</c:v>
                      </c:pt>
                      <c:pt idx="4550">
                        <c:v>1.825277777777778</c:v>
                      </c:pt>
                      <c:pt idx="4551">
                        <c:v>1.8255555555555532</c:v>
                      </c:pt>
                      <c:pt idx="4552">
                        <c:v>1.8261111111111106</c:v>
                      </c:pt>
                      <c:pt idx="4553">
                        <c:v>1.8263888888888893</c:v>
                      </c:pt>
                      <c:pt idx="4554">
                        <c:v>1.826666666666668</c:v>
                      </c:pt>
                      <c:pt idx="4555">
                        <c:v>1.8272222222222219</c:v>
                      </c:pt>
                      <c:pt idx="4556">
                        <c:v>1.8275000000000006</c:v>
                      </c:pt>
                      <c:pt idx="4557">
                        <c:v>1.828055555555558</c:v>
                      </c:pt>
                      <c:pt idx="4558">
                        <c:v>1.8283333333333331</c:v>
                      </c:pt>
                      <c:pt idx="4559">
                        <c:v>1.828888888888887</c:v>
                      </c:pt>
                      <c:pt idx="4560">
                        <c:v>1.8291666666666657</c:v>
                      </c:pt>
                      <c:pt idx="4561">
                        <c:v>1.8294444444444444</c:v>
                      </c:pt>
                      <c:pt idx="4562">
                        <c:v>1.8297222222222214</c:v>
                      </c:pt>
                      <c:pt idx="4563">
                        <c:v>1.8300000000000018</c:v>
                      </c:pt>
                      <c:pt idx="4564">
                        <c:v>1.830277777777777</c:v>
                      </c:pt>
                      <c:pt idx="4565">
                        <c:v>1.8308333333333309</c:v>
                      </c:pt>
                      <c:pt idx="4566">
                        <c:v>1.8313888888888883</c:v>
                      </c:pt>
                      <c:pt idx="4567">
                        <c:v>1.831666666666667</c:v>
                      </c:pt>
                      <c:pt idx="4568">
                        <c:v>1.8319444444444457</c:v>
                      </c:pt>
                      <c:pt idx="4569">
                        <c:v>1.8322222222222209</c:v>
                      </c:pt>
                      <c:pt idx="4570">
                        <c:v>1.8324999999999996</c:v>
                      </c:pt>
                      <c:pt idx="4571">
                        <c:v>1.8327777777777783</c:v>
                      </c:pt>
                      <c:pt idx="4572">
                        <c:v>1.8333333333333357</c:v>
                      </c:pt>
                      <c:pt idx="4573">
                        <c:v>1.8336111111111109</c:v>
                      </c:pt>
                      <c:pt idx="4574">
                        <c:v>1.8338888888888896</c:v>
                      </c:pt>
                      <c:pt idx="4575">
                        <c:v>1.8341666666666647</c:v>
                      </c:pt>
                      <c:pt idx="4576">
                        <c:v>1.8344444444444434</c:v>
                      </c:pt>
                      <c:pt idx="4577">
                        <c:v>1.8347222222222221</c:v>
                      </c:pt>
                      <c:pt idx="4578">
                        <c:v>1.8352777777777796</c:v>
                      </c:pt>
                      <c:pt idx="4579">
                        <c:v>1.8355555555555547</c:v>
                      </c:pt>
                      <c:pt idx="4580">
                        <c:v>1.8361111111111086</c:v>
                      </c:pt>
                      <c:pt idx="4581">
                        <c:v>1.836666666666666</c:v>
                      </c:pt>
                      <c:pt idx="4582">
                        <c:v>1.8369444444444447</c:v>
                      </c:pt>
                      <c:pt idx="4583">
                        <c:v>1.8372222222222234</c:v>
                      </c:pt>
                      <c:pt idx="4584">
                        <c:v>1.8374999999999986</c:v>
                      </c:pt>
                      <c:pt idx="4585">
                        <c:v>1.8377777777777773</c:v>
                      </c:pt>
                      <c:pt idx="4586">
                        <c:v>1.8383333333333329</c:v>
                      </c:pt>
                      <c:pt idx="4587">
                        <c:v>1.8386111111111134</c:v>
                      </c:pt>
                      <c:pt idx="4588">
                        <c:v>1.8388888888888886</c:v>
                      </c:pt>
                      <c:pt idx="4589">
                        <c:v>1.8394444444444424</c:v>
                      </c:pt>
                      <c:pt idx="4590">
                        <c:v>1.8397222222222229</c:v>
                      </c:pt>
                      <c:pt idx="4591">
                        <c:v>1.8399999999999999</c:v>
                      </c:pt>
                      <c:pt idx="4592">
                        <c:v>1.8402777777777768</c:v>
                      </c:pt>
                      <c:pt idx="4593">
                        <c:v>1.8408333333333324</c:v>
                      </c:pt>
                      <c:pt idx="4594">
                        <c:v>1.8413888888888863</c:v>
                      </c:pt>
                      <c:pt idx="4595">
                        <c:v>1.8416666666666668</c:v>
                      </c:pt>
                      <c:pt idx="4596">
                        <c:v>1.8419444444444437</c:v>
                      </c:pt>
                      <c:pt idx="4597">
                        <c:v>1.8422222222222224</c:v>
                      </c:pt>
                      <c:pt idx="4598">
                        <c:v>1.8427777777777763</c:v>
                      </c:pt>
                      <c:pt idx="4599">
                        <c:v>1.843055555555555</c:v>
                      </c:pt>
                      <c:pt idx="4600">
                        <c:v>1.8436111111111106</c:v>
                      </c:pt>
                      <c:pt idx="4601">
                        <c:v>1.8438888888888911</c:v>
                      </c:pt>
                      <c:pt idx="4602">
                        <c:v>1.8441666666666663</c:v>
                      </c:pt>
                      <c:pt idx="4603">
                        <c:v>1.844444444444445</c:v>
                      </c:pt>
                      <c:pt idx="4604">
                        <c:v>1.8450000000000006</c:v>
                      </c:pt>
                      <c:pt idx="4605">
                        <c:v>1.8455555555555545</c:v>
                      </c:pt>
                      <c:pt idx="4606">
                        <c:v>1.845833333333335</c:v>
                      </c:pt>
                      <c:pt idx="4607">
                        <c:v>1.8463888888888889</c:v>
                      </c:pt>
                      <c:pt idx="4608">
                        <c:v>1.846666666666664</c:v>
                      </c:pt>
                      <c:pt idx="4609">
                        <c:v>1.8469444444444445</c:v>
                      </c:pt>
                      <c:pt idx="4610">
                        <c:v>1.8472222222222214</c:v>
                      </c:pt>
                      <c:pt idx="4611">
                        <c:v>1.8477777777777789</c:v>
                      </c:pt>
                      <c:pt idx="4612">
                        <c:v>1.848055555555554</c:v>
                      </c:pt>
                      <c:pt idx="4613">
                        <c:v>1.8486111111111114</c:v>
                      </c:pt>
                      <c:pt idx="4614">
                        <c:v>1.8491666666666688</c:v>
                      </c:pt>
                      <c:pt idx="4615">
                        <c:v>1.8497222222222227</c:v>
                      </c:pt>
                      <c:pt idx="4616">
                        <c:v>1.8499999999999979</c:v>
                      </c:pt>
                      <c:pt idx="4617">
                        <c:v>1.8505555555555553</c:v>
                      </c:pt>
                      <c:pt idx="4618">
                        <c:v>1.850833333333334</c:v>
                      </c:pt>
                      <c:pt idx="4619">
                        <c:v>1.8511111111111127</c:v>
                      </c:pt>
                      <c:pt idx="4620">
                        <c:v>1.8516666666666666</c:v>
                      </c:pt>
                      <c:pt idx="4621">
                        <c:v>1.8522222222222222</c:v>
                      </c:pt>
                      <c:pt idx="4622">
                        <c:v>1.8524999999999991</c:v>
                      </c:pt>
                      <c:pt idx="4623">
                        <c:v>1.8527777777777779</c:v>
                      </c:pt>
                      <c:pt idx="4624">
                        <c:v>1.8530555555555566</c:v>
                      </c:pt>
                      <c:pt idx="4625">
                        <c:v>1.8533333333333317</c:v>
                      </c:pt>
                      <c:pt idx="4626">
                        <c:v>1.8538888888888891</c:v>
                      </c:pt>
                      <c:pt idx="4627">
                        <c:v>1.8541666666666661</c:v>
                      </c:pt>
                      <c:pt idx="4628">
                        <c:v>1.8544444444444466</c:v>
                      </c:pt>
                      <c:pt idx="4629">
                        <c:v>1.8550000000000004</c:v>
                      </c:pt>
                      <c:pt idx="4630">
                        <c:v>1.8552777777777756</c:v>
                      </c:pt>
                      <c:pt idx="4631">
                        <c:v>1.8555555555555561</c:v>
                      </c:pt>
                      <c:pt idx="4632">
                        <c:v>1.855833333333333</c:v>
                      </c:pt>
                      <c:pt idx="4633">
                        <c:v>1.8563888888888904</c:v>
                      </c:pt>
                      <c:pt idx="4634">
                        <c:v>1.8566666666666656</c:v>
                      </c:pt>
                      <c:pt idx="4635">
                        <c:v>1.8569444444444443</c:v>
                      </c:pt>
                      <c:pt idx="4636">
                        <c:v>1.8572222222222194</c:v>
                      </c:pt>
                      <c:pt idx="4637">
                        <c:v>1.8574999999999999</c:v>
                      </c:pt>
                      <c:pt idx="4638">
                        <c:v>1.8577777777777769</c:v>
                      </c:pt>
                      <c:pt idx="4639">
                        <c:v>1.8583333333333343</c:v>
                      </c:pt>
                      <c:pt idx="4640">
                        <c:v>1.8586111111111094</c:v>
                      </c:pt>
                      <c:pt idx="4641">
                        <c:v>1.8588888888888881</c:v>
                      </c:pt>
                      <c:pt idx="4642">
                        <c:v>1.8594444444444438</c:v>
                      </c:pt>
                      <c:pt idx="4643">
                        <c:v>1.8597222222222243</c:v>
                      </c:pt>
                      <c:pt idx="4644">
                        <c:v>1.8599999999999994</c:v>
                      </c:pt>
                      <c:pt idx="4645">
                        <c:v>1.8605555555555533</c:v>
                      </c:pt>
                      <c:pt idx="4646">
                        <c:v>1.8608333333333338</c:v>
                      </c:pt>
                      <c:pt idx="4647">
                        <c:v>1.8611111111111107</c:v>
                      </c:pt>
                      <c:pt idx="4648">
                        <c:v>1.8613888888888894</c:v>
                      </c:pt>
                      <c:pt idx="4649">
                        <c:v>1.8619444444444433</c:v>
                      </c:pt>
                      <c:pt idx="4650">
                        <c:v>1.862222222222222</c:v>
                      </c:pt>
                      <c:pt idx="4651">
                        <c:v>1.8627777777777776</c:v>
                      </c:pt>
                      <c:pt idx="4652">
                        <c:v>1.8630555555555546</c:v>
                      </c:pt>
                      <c:pt idx="4653">
                        <c:v>1.8633333333333333</c:v>
                      </c:pt>
                      <c:pt idx="4654">
                        <c:v>1.863611111111112</c:v>
                      </c:pt>
                      <c:pt idx="4655">
                        <c:v>1.8641666666666659</c:v>
                      </c:pt>
                      <c:pt idx="4656">
                        <c:v>1.8644444444444446</c:v>
                      </c:pt>
                      <c:pt idx="4657">
                        <c:v>1.8647222222222215</c:v>
                      </c:pt>
                      <c:pt idx="4658">
                        <c:v>1.865000000000002</c:v>
                      </c:pt>
                      <c:pt idx="4659">
                        <c:v>1.8652777777777771</c:v>
                      </c:pt>
                      <c:pt idx="4660">
                        <c:v>1.8655555555555559</c:v>
                      </c:pt>
                      <c:pt idx="4661">
                        <c:v>1.865833333333331</c:v>
                      </c:pt>
                      <c:pt idx="4662">
                        <c:v>1.8661111111111115</c:v>
                      </c:pt>
                      <c:pt idx="4663">
                        <c:v>1.8666666666666671</c:v>
                      </c:pt>
                      <c:pt idx="4664">
                        <c:v>1.8669444444444458</c:v>
                      </c:pt>
                      <c:pt idx="4665">
                        <c:v>1.867222222222221</c:v>
                      </c:pt>
                      <c:pt idx="4666">
                        <c:v>1.8674999999999997</c:v>
                      </c:pt>
                      <c:pt idx="4667">
                        <c:v>1.8680555555555554</c:v>
                      </c:pt>
                      <c:pt idx="4668">
                        <c:v>1.8683333333333323</c:v>
                      </c:pt>
                      <c:pt idx="4669">
                        <c:v>1.868611111111111</c:v>
                      </c:pt>
                      <c:pt idx="4670">
                        <c:v>1.8688888888888897</c:v>
                      </c:pt>
                      <c:pt idx="4671">
                        <c:v>1.8694444444444436</c:v>
                      </c:pt>
                      <c:pt idx="4672">
                        <c:v>1.8699999999999992</c:v>
                      </c:pt>
                      <c:pt idx="4673">
                        <c:v>1.8702777777777797</c:v>
                      </c:pt>
                      <c:pt idx="4674">
                        <c:v>1.8708333333333336</c:v>
                      </c:pt>
                      <c:pt idx="4675">
                        <c:v>1.8711111111111087</c:v>
                      </c:pt>
                      <c:pt idx="4676">
                        <c:v>1.8713888888888892</c:v>
                      </c:pt>
                      <c:pt idx="4677">
                        <c:v>1.8719444444444449</c:v>
                      </c:pt>
                      <c:pt idx="4678">
                        <c:v>1.8722222222222236</c:v>
                      </c:pt>
                      <c:pt idx="4679">
                        <c:v>1.8724999999999987</c:v>
                      </c:pt>
                      <c:pt idx="4680">
                        <c:v>1.8727777777777774</c:v>
                      </c:pt>
                      <c:pt idx="4681">
                        <c:v>1.8730555555555561</c:v>
                      </c:pt>
                      <c:pt idx="4682">
                        <c:v>1.8733333333333331</c:v>
                      </c:pt>
                      <c:pt idx="4683">
                        <c:v>1.8736111111111136</c:v>
                      </c:pt>
                      <c:pt idx="4684">
                        <c:v>1.8738888888888887</c:v>
                      </c:pt>
                      <c:pt idx="4685">
                        <c:v>1.8741666666666674</c:v>
                      </c:pt>
                      <c:pt idx="4686">
                        <c:v>1.8747222222222213</c:v>
                      </c:pt>
                      <c:pt idx="4687">
                        <c:v>1.8752777777777769</c:v>
                      </c:pt>
                      <c:pt idx="4688">
                        <c:v>1.8755555555555574</c:v>
                      </c:pt>
                      <c:pt idx="4689">
                        <c:v>1.8761111111111113</c:v>
                      </c:pt>
                      <c:pt idx="4690">
                        <c:v>1.8766666666666669</c:v>
                      </c:pt>
                      <c:pt idx="4691">
                        <c:v>1.8769444444444439</c:v>
                      </c:pt>
                      <c:pt idx="4692">
                        <c:v>1.8775000000000013</c:v>
                      </c:pt>
                      <c:pt idx="4693">
                        <c:v>1.8777777777777764</c:v>
                      </c:pt>
                      <c:pt idx="4694">
                        <c:v>1.8780555555555551</c:v>
                      </c:pt>
                      <c:pt idx="4695">
                        <c:v>1.8783333333333339</c:v>
                      </c:pt>
                      <c:pt idx="4696">
                        <c:v>1.8788888888888913</c:v>
                      </c:pt>
                      <c:pt idx="4697">
                        <c:v>1.8794444444444451</c:v>
                      </c:pt>
                      <c:pt idx="4698">
                        <c:v>1.8797222222222203</c:v>
                      </c:pt>
                      <c:pt idx="4699">
                        <c:v>1.8802777777777777</c:v>
                      </c:pt>
                      <c:pt idx="4700">
                        <c:v>1.8805555555555546</c:v>
                      </c:pt>
                      <c:pt idx="4701">
                        <c:v>1.8811111111111103</c:v>
                      </c:pt>
                      <c:pt idx="4702">
                        <c:v>1.8816666666666642</c:v>
                      </c:pt>
                      <c:pt idx="4703">
                        <c:v>1.8819444444444446</c:v>
                      </c:pt>
                      <c:pt idx="4704">
                        <c:v>1.8822222222222216</c:v>
                      </c:pt>
                      <c:pt idx="4705">
                        <c:v>1.882777777777779</c:v>
                      </c:pt>
                      <c:pt idx="4706">
                        <c:v>1.8830555555555542</c:v>
                      </c:pt>
                      <c:pt idx="4707">
                        <c:v>1.8833333333333329</c:v>
                      </c:pt>
                      <c:pt idx="4708">
                        <c:v>1.8838888888888885</c:v>
                      </c:pt>
                      <c:pt idx="4709">
                        <c:v>1.884166666666669</c:v>
                      </c:pt>
                      <c:pt idx="4710">
                        <c:v>1.8847222222222229</c:v>
                      </c:pt>
                      <c:pt idx="4711">
                        <c:v>1.884999999999998</c:v>
                      </c:pt>
                      <c:pt idx="4712">
                        <c:v>1.8852777777777767</c:v>
                      </c:pt>
                      <c:pt idx="4713">
                        <c:v>1.8855555555555554</c:v>
                      </c:pt>
                      <c:pt idx="4714">
                        <c:v>1.8861111111111128</c:v>
                      </c:pt>
                      <c:pt idx="4715">
                        <c:v>1.8866666666666667</c:v>
                      </c:pt>
                      <c:pt idx="4716">
                        <c:v>1.8869444444444419</c:v>
                      </c:pt>
                      <c:pt idx="4717">
                        <c:v>1.8874999999999993</c:v>
                      </c:pt>
                      <c:pt idx="4718">
                        <c:v>1.8880555555555567</c:v>
                      </c:pt>
                      <c:pt idx="4719">
                        <c:v>1.8883333333333319</c:v>
                      </c:pt>
                      <c:pt idx="4720">
                        <c:v>1.8888888888888893</c:v>
                      </c:pt>
                      <c:pt idx="4721">
                        <c:v>1.8894444444444467</c:v>
                      </c:pt>
                      <c:pt idx="4722">
                        <c:v>1.8897222222222219</c:v>
                      </c:pt>
                      <c:pt idx="4723">
                        <c:v>1.8902777777777757</c:v>
                      </c:pt>
                      <c:pt idx="4724">
                        <c:v>1.8905555555555562</c:v>
                      </c:pt>
                      <c:pt idx="4725">
                        <c:v>1.8911111111111101</c:v>
                      </c:pt>
                      <c:pt idx="4726">
                        <c:v>1.8916666666666657</c:v>
                      </c:pt>
                      <c:pt idx="4727">
                        <c:v>1.8922222222222196</c:v>
                      </c:pt>
                      <c:pt idx="4728">
                        <c:v>1.8925000000000001</c:v>
                      </c:pt>
                      <c:pt idx="4729">
                        <c:v>1.8930555555555557</c:v>
                      </c:pt>
                      <c:pt idx="4730">
                        <c:v>1.8933333333333344</c:v>
                      </c:pt>
                      <c:pt idx="4731">
                        <c:v>1.8938888888888883</c:v>
                      </c:pt>
                      <c:pt idx="4732">
                        <c:v>1.8944444444444439</c:v>
                      </c:pt>
                      <c:pt idx="4733">
                        <c:v>1.8947222222222244</c:v>
                      </c:pt>
                      <c:pt idx="4734">
                        <c:v>1.8949999999999996</c:v>
                      </c:pt>
                      <c:pt idx="4735">
                        <c:v>1.8958333333333339</c:v>
                      </c:pt>
                      <c:pt idx="4736">
                        <c:v>1.8963888888888896</c:v>
                      </c:pt>
                      <c:pt idx="4737">
                        <c:v>1.8966666666666683</c:v>
                      </c:pt>
                      <c:pt idx="4738">
                        <c:v>1.8969444444444434</c:v>
                      </c:pt>
                      <c:pt idx="4739">
                        <c:v>1.8972222222222221</c:v>
                      </c:pt>
                      <c:pt idx="4740">
                        <c:v>1.8977777777777778</c:v>
                      </c:pt>
                      <c:pt idx="4741">
                        <c:v>1.8983333333333334</c:v>
                      </c:pt>
                      <c:pt idx="4742">
                        <c:v>1.8986111111111121</c:v>
                      </c:pt>
                      <c:pt idx="4743">
                        <c:v>1.8988888888888873</c:v>
                      </c:pt>
                      <c:pt idx="4744">
                        <c:v>1.899166666666666</c:v>
                      </c:pt>
                      <c:pt idx="4745">
                        <c:v>1.8997222222222216</c:v>
                      </c:pt>
                      <c:pt idx="4746">
                        <c:v>1.9000000000000021</c:v>
                      </c:pt>
                      <c:pt idx="4747">
                        <c:v>1.9002777777777773</c:v>
                      </c:pt>
                      <c:pt idx="4748">
                        <c:v>1.900555555555556</c:v>
                      </c:pt>
                      <c:pt idx="4749">
                        <c:v>1.9008333333333312</c:v>
                      </c:pt>
                      <c:pt idx="4750">
                        <c:v>1.9013888888888886</c:v>
                      </c:pt>
                      <c:pt idx="4751">
                        <c:v>1.901944444444446</c:v>
                      </c:pt>
                      <c:pt idx="4752">
                        <c:v>1.9024999999999999</c:v>
                      </c:pt>
                      <c:pt idx="4753">
                        <c:v>1.902777777777775</c:v>
                      </c:pt>
                      <c:pt idx="4754">
                        <c:v>1.9033333333333324</c:v>
                      </c:pt>
                      <c:pt idx="4755">
                        <c:v>1.9036111111111111</c:v>
                      </c:pt>
                      <c:pt idx="4756">
                        <c:v>1.9038888888888899</c:v>
                      </c:pt>
                      <c:pt idx="4757">
                        <c:v>1.9044444444444437</c:v>
                      </c:pt>
                      <c:pt idx="4758">
                        <c:v>1.9047222222222224</c:v>
                      </c:pt>
                      <c:pt idx="4759">
                        <c:v>1.9052777777777798</c:v>
                      </c:pt>
                      <c:pt idx="4760">
                        <c:v>1.905555555555555</c:v>
                      </c:pt>
                      <c:pt idx="4761">
                        <c:v>1.9061111111111089</c:v>
                      </c:pt>
                      <c:pt idx="4762">
                        <c:v>1.9066666666666663</c:v>
                      </c:pt>
                      <c:pt idx="4763">
                        <c:v>1.9072222222222237</c:v>
                      </c:pt>
                      <c:pt idx="4764">
                        <c:v>1.9074999999999989</c:v>
                      </c:pt>
                      <c:pt idx="4765">
                        <c:v>1.9077777777777776</c:v>
                      </c:pt>
                      <c:pt idx="4766">
                        <c:v>1.9080555555555527</c:v>
                      </c:pt>
                      <c:pt idx="4767">
                        <c:v>1.9083333333333332</c:v>
                      </c:pt>
                      <c:pt idx="4768">
                        <c:v>1.9088888888888889</c:v>
                      </c:pt>
                      <c:pt idx="4769">
                        <c:v>1.9091666666666676</c:v>
                      </c:pt>
                      <c:pt idx="4770">
                        <c:v>1.9097222222222214</c:v>
                      </c:pt>
                      <c:pt idx="4771">
                        <c:v>1.9100000000000001</c:v>
                      </c:pt>
                      <c:pt idx="4772">
                        <c:v>1.9102777777777771</c:v>
                      </c:pt>
                      <c:pt idx="4773">
                        <c:v>1.9105555555555576</c:v>
                      </c:pt>
                      <c:pt idx="4774">
                        <c:v>1.9108333333333327</c:v>
                      </c:pt>
                      <c:pt idx="4775">
                        <c:v>1.9111111111111114</c:v>
                      </c:pt>
                      <c:pt idx="4776">
                        <c:v>1.9113888888888866</c:v>
                      </c:pt>
                      <c:pt idx="4777">
                        <c:v>1.911944444444444</c:v>
                      </c:pt>
                      <c:pt idx="4778">
                        <c:v>1.9122222222222227</c:v>
                      </c:pt>
                      <c:pt idx="4779">
                        <c:v>1.9125000000000014</c:v>
                      </c:pt>
                      <c:pt idx="4780">
                        <c:v>1.9127777777777766</c:v>
                      </c:pt>
                      <c:pt idx="4781">
                        <c:v>1.913333333333334</c:v>
                      </c:pt>
                      <c:pt idx="4782">
                        <c:v>1.9136111111111109</c:v>
                      </c:pt>
                      <c:pt idx="4783">
                        <c:v>1.9141666666666666</c:v>
                      </c:pt>
                      <c:pt idx="4784">
                        <c:v>1.9144444444444453</c:v>
                      </c:pt>
                      <c:pt idx="4785">
                        <c:v>1.9147222222222204</c:v>
                      </c:pt>
                      <c:pt idx="4786">
                        <c:v>1.9152777777777779</c:v>
                      </c:pt>
                      <c:pt idx="4787">
                        <c:v>1.9155555555555548</c:v>
                      </c:pt>
                      <c:pt idx="4788">
                        <c:v>1.9158333333333353</c:v>
                      </c:pt>
                      <c:pt idx="4789">
                        <c:v>1.9163888888888891</c:v>
                      </c:pt>
                      <c:pt idx="4790">
                        <c:v>1.9166666666666643</c:v>
                      </c:pt>
                      <c:pt idx="4791">
                        <c:v>1.9169444444444448</c:v>
                      </c:pt>
                      <c:pt idx="4792">
                        <c:v>1.9175000000000004</c:v>
                      </c:pt>
                      <c:pt idx="4793">
                        <c:v>1.9177777777777791</c:v>
                      </c:pt>
                      <c:pt idx="4794">
                        <c:v>1.918333333333333</c:v>
                      </c:pt>
                      <c:pt idx="4795">
                        <c:v>1.9186111111111117</c:v>
                      </c:pt>
                      <c:pt idx="4796">
                        <c:v>1.9191666666666691</c:v>
                      </c:pt>
                      <c:pt idx="4797">
                        <c:v>1.9194444444444443</c:v>
                      </c:pt>
                      <c:pt idx="4798">
                        <c:v>1.9199999999999982</c:v>
                      </c:pt>
                      <c:pt idx="4799">
                        <c:v>1.9205555555555556</c:v>
                      </c:pt>
                      <c:pt idx="4800">
                        <c:v>1.9208333333333325</c:v>
                      </c:pt>
                      <c:pt idx="4801">
                        <c:v>1.9213888888888881</c:v>
                      </c:pt>
                      <c:pt idx="4802">
                        <c:v>1.9216666666666669</c:v>
                      </c:pt>
                      <c:pt idx="4803">
                        <c:v>1.921944444444442</c:v>
                      </c:pt>
                      <c:pt idx="4804">
                        <c:v>1.9222222222222225</c:v>
                      </c:pt>
                      <c:pt idx="4805">
                        <c:v>1.9227777777777781</c:v>
                      </c:pt>
                      <c:pt idx="4806">
                        <c:v>1.923333333333332</c:v>
                      </c:pt>
                      <c:pt idx="4807">
                        <c:v>1.9236111111111107</c:v>
                      </c:pt>
                      <c:pt idx="4808">
                        <c:v>1.9241666666666664</c:v>
                      </c:pt>
                      <c:pt idx="4809">
                        <c:v>1.9244444444444468</c:v>
                      </c:pt>
                      <c:pt idx="4810">
                        <c:v>1.924722222222222</c:v>
                      </c:pt>
                      <c:pt idx="4811">
                        <c:v>1.9250000000000007</c:v>
                      </c:pt>
                      <c:pt idx="4812">
                        <c:v>1.9252777777777759</c:v>
                      </c:pt>
                      <c:pt idx="4813">
                        <c:v>1.9258333333333333</c:v>
                      </c:pt>
                      <c:pt idx="4814">
                        <c:v>1.9261111111111102</c:v>
                      </c:pt>
                      <c:pt idx="4815">
                        <c:v>1.9263888888888907</c:v>
                      </c:pt>
                      <c:pt idx="4816">
                        <c:v>1.9266666666666659</c:v>
                      </c:pt>
                      <c:pt idx="4817">
                        <c:v>1.9272222222222197</c:v>
                      </c:pt>
                      <c:pt idx="4818">
                        <c:v>1.9275000000000002</c:v>
                      </c:pt>
                      <c:pt idx="4819">
                        <c:v>1.9280555555555559</c:v>
                      </c:pt>
                      <c:pt idx="4820">
                        <c:v>1.9283333333333346</c:v>
                      </c:pt>
                      <c:pt idx="4821">
                        <c:v>1.9288888888888884</c:v>
                      </c:pt>
                      <c:pt idx="4822">
                        <c:v>1.9291666666666671</c:v>
                      </c:pt>
                      <c:pt idx="4823">
                        <c:v>1.9297222222222246</c:v>
                      </c:pt>
                      <c:pt idx="4824">
                        <c:v>1.9302777777777784</c:v>
                      </c:pt>
                      <c:pt idx="4825">
                        <c:v>1.9308333333333323</c:v>
                      </c:pt>
                      <c:pt idx="4826">
                        <c:v>1.9313888888888879</c:v>
                      </c:pt>
                      <c:pt idx="4827">
                        <c:v>1.9319444444444436</c:v>
                      </c:pt>
                      <c:pt idx="4828">
                        <c:v>1.9322222222222223</c:v>
                      </c:pt>
                      <c:pt idx="4829">
                        <c:v>1.9324999999999974</c:v>
                      </c:pt>
                      <c:pt idx="4830">
                        <c:v>1.9327777777777779</c:v>
                      </c:pt>
                      <c:pt idx="4831">
                        <c:v>1.9333333333333336</c:v>
                      </c:pt>
                      <c:pt idx="4832">
                        <c:v>1.9336111111111123</c:v>
                      </c:pt>
                      <c:pt idx="4833">
                        <c:v>1.9341666666666661</c:v>
                      </c:pt>
                      <c:pt idx="4834">
                        <c:v>1.9344444444444449</c:v>
                      </c:pt>
                      <c:pt idx="4835">
                        <c:v>1.9350000000000023</c:v>
                      </c:pt>
                      <c:pt idx="4836">
                        <c:v>1.9352777777777774</c:v>
                      </c:pt>
                      <c:pt idx="4837">
                        <c:v>1.9355555555555561</c:v>
                      </c:pt>
                      <c:pt idx="4838">
                        <c:v>1.9358333333333313</c:v>
                      </c:pt>
                      <c:pt idx="4839">
                        <c:v>1.9361111111111118</c:v>
                      </c:pt>
                      <c:pt idx="4840">
                        <c:v>1.9363888888888887</c:v>
                      </c:pt>
                      <c:pt idx="4841">
                        <c:v>1.9369444444444461</c:v>
                      </c:pt>
                      <c:pt idx="4842">
                        <c:v>1.9372222222222213</c:v>
                      </c:pt>
                      <c:pt idx="4843">
                        <c:v>1.9377777777777752</c:v>
                      </c:pt>
                      <c:pt idx="4844">
                        <c:v>1.9383333333333326</c:v>
                      </c:pt>
                      <c:pt idx="4845">
                        <c:v>1.93888888888889</c:v>
                      </c:pt>
                      <c:pt idx="4846">
                        <c:v>1.9391666666666652</c:v>
                      </c:pt>
                      <c:pt idx="4847">
                        <c:v>1.9394444444444439</c:v>
                      </c:pt>
                      <c:pt idx="4848">
                        <c:v>1.9399999999999995</c:v>
                      </c:pt>
                      <c:pt idx="4849">
                        <c:v>1.94027777777778</c:v>
                      </c:pt>
                      <c:pt idx="4850">
                        <c:v>1.9405555555555551</c:v>
                      </c:pt>
                      <c:pt idx="4851">
                        <c:v>1.9408333333333339</c:v>
                      </c:pt>
                      <c:pt idx="4852">
                        <c:v>1.9413888888888895</c:v>
                      </c:pt>
                      <c:pt idx="4853">
                        <c:v>1.9416666666666664</c:v>
                      </c:pt>
                      <c:pt idx="4854">
                        <c:v>1.9422222222222238</c:v>
                      </c:pt>
                      <c:pt idx="4855">
                        <c:v>1.9427777777777777</c:v>
                      </c:pt>
                      <c:pt idx="4856">
                        <c:v>1.9433333333333334</c:v>
                      </c:pt>
                      <c:pt idx="4857">
                        <c:v>1.9436111111111103</c:v>
                      </c:pt>
                      <c:pt idx="4858">
                        <c:v>1.9441666666666677</c:v>
                      </c:pt>
                      <c:pt idx="4859">
                        <c:v>1.9447222222222216</c:v>
                      </c:pt>
                      <c:pt idx="4860">
                        <c:v>1.9450000000000003</c:v>
                      </c:pt>
                      <c:pt idx="4861">
                        <c:v>1.9452777777777772</c:v>
                      </c:pt>
                      <c:pt idx="4862">
                        <c:v>1.9455555555555577</c:v>
                      </c:pt>
                      <c:pt idx="4863">
                        <c:v>1.9458333333333329</c:v>
                      </c:pt>
                      <c:pt idx="4864">
                        <c:v>1.9461111111111116</c:v>
                      </c:pt>
                      <c:pt idx="4865">
                        <c:v>1.9463888888888867</c:v>
                      </c:pt>
                      <c:pt idx="4866">
                        <c:v>1.9469444444444441</c:v>
                      </c:pt>
                      <c:pt idx="4867">
                        <c:v>1.9472222222222229</c:v>
                      </c:pt>
                      <c:pt idx="4868">
                        <c:v>1.9477777777777767</c:v>
                      </c:pt>
                      <c:pt idx="4869">
                        <c:v>1.9483333333333306</c:v>
                      </c:pt>
                      <c:pt idx="4870">
                        <c:v>1.9486111111111111</c:v>
                      </c:pt>
                      <c:pt idx="4871">
                        <c:v>1.948888888888888</c:v>
                      </c:pt>
                      <c:pt idx="4872">
                        <c:v>1.9491666666666667</c:v>
                      </c:pt>
                      <c:pt idx="4873">
                        <c:v>1.9494444444444454</c:v>
                      </c:pt>
                      <c:pt idx="4874">
                        <c:v>1.9499999999999993</c:v>
                      </c:pt>
                      <c:pt idx="4875">
                        <c:v>1.950277777777778</c:v>
                      </c:pt>
                      <c:pt idx="4876">
                        <c:v>1.9505555555555549</c:v>
                      </c:pt>
                      <c:pt idx="4877">
                        <c:v>1.9511111111111106</c:v>
                      </c:pt>
                      <c:pt idx="4878">
                        <c:v>1.9516666666666644</c:v>
                      </c:pt>
                      <c:pt idx="4879">
                        <c:v>1.9519444444444449</c:v>
                      </c:pt>
                      <c:pt idx="4880">
                        <c:v>1.9525000000000006</c:v>
                      </c:pt>
                      <c:pt idx="4881">
                        <c:v>1.9530555555555544</c:v>
                      </c:pt>
                      <c:pt idx="4882">
                        <c:v>1.9533333333333331</c:v>
                      </c:pt>
                      <c:pt idx="4883">
                        <c:v>1.9538888888888888</c:v>
                      </c:pt>
                      <c:pt idx="4884">
                        <c:v>1.9541666666666657</c:v>
                      </c:pt>
                      <c:pt idx="4885">
                        <c:v>1.9547222222222231</c:v>
                      </c:pt>
                      <c:pt idx="4886">
                        <c:v>1.955277777777777</c:v>
                      </c:pt>
                      <c:pt idx="4887">
                        <c:v>1.9558333333333326</c:v>
                      </c:pt>
                      <c:pt idx="4888">
                        <c:v>1.9563888888888883</c:v>
                      </c:pt>
                      <c:pt idx="4889">
                        <c:v>1.956666666666667</c:v>
                      </c:pt>
                      <c:pt idx="4890">
                        <c:v>1.9569444444444422</c:v>
                      </c:pt>
                      <c:pt idx="4891">
                        <c:v>1.9574999999999996</c:v>
                      </c:pt>
                      <c:pt idx="4892">
                        <c:v>1.9577777777777783</c:v>
                      </c:pt>
                      <c:pt idx="4893">
                        <c:v>1.9583333333333321</c:v>
                      </c:pt>
                      <c:pt idx="4894">
                        <c:v>1.9588888888888896</c:v>
                      </c:pt>
                      <c:pt idx="4895">
                        <c:v>1.9591666666666665</c:v>
                      </c:pt>
                      <c:pt idx="4896">
                        <c:v>1.9597222222222221</c:v>
                      </c:pt>
                      <c:pt idx="4897">
                        <c:v>1.960277777777776</c:v>
                      </c:pt>
                      <c:pt idx="4898">
                        <c:v>1.9605555555555547</c:v>
                      </c:pt>
                      <c:pt idx="4899">
                        <c:v>1.9611111111111104</c:v>
                      </c:pt>
                      <c:pt idx="4900">
                        <c:v>1.961666666666666</c:v>
                      </c:pt>
                      <c:pt idx="4901">
                        <c:v>1.9619444444444447</c:v>
                      </c:pt>
                      <c:pt idx="4902">
                        <c:v>1.9625000000000004</c:v>
                      </c:pt>
                      <c:pt idx="4903">
                        <c:v>1.963055555555556</c:v>
                      </c:pt>
                      <c:pt idx="4904">
                        <c:v>1.9633333333333347</c:v>
                      </c:pt>
                      <c:pt idx="4905">
                        <c:v>1.9638888888888886</c:v>
                      </c:pt>
                      <c:pt idx="4906">
                        <c:v>1.9641666666666673</c:v>
                      </c:pt>
                      <c:pt idx="4907">
                        <c:v>1.9644444444444442</c:v>
                      </c:pt>
                      <c:pt idx="4908">
                        <c:v>1.9647222222222247</c:v>
                      </c:pt>
                      <c:pt idx="4909">
                        <c:v>1.9652777777777786</c:v>
                      </c:pt>
                      <c:pt idx="4910">
                        <c:v>1.9655555555555537</c:v>
                      </c:pt>
                      <c:pt idx="4911">
                        <c:v>1.9661111111111111</c:v>
                      </c:pt>
                      <c:pt idx="4912">
                        <c:v>1.9663888888888881</c:v>
                      </c:pt>
                      <c:pt idx="4913">
                        <c:v>1.9666666666666686</c:v>
                      </c:pt>
                      <c:pt idx="4914">
                        <c:v>1.9672222222222224</c:v>
                      </c:pt>
                      <c:pt idx="4915">
                        <c:v>1.9674999999999976</c:v>
                      </c:pt>
                      <c:pt idx="4916">
                        <c:v>1.968055555555555</c:v>
                      </c:pt>
                      <c:pt idx="4917">
                        <c:v>1.9686111111111124</c:v>
                      </c:pt>
                      <c:pt idx="4918">
                        <c:v>1.9688888888888876</c:v>
                      </c:pt>
                      <c:pt idx="4919">
                        <c:v>1.969444444444445</c:v>
                      </c:pt>
                      <c:pt idx="4920">
                        <c:v>1.9697222222222219</c:v>
                      </c:pt>
                      <c:pt idx="4921">
                        <c:v>1.9702777777777776</c:v>
                      </c:pt>
                      <c:pt idx="4922">
                        <c:v>1.9708333333333314</c:v>
                      </c:pt>
                      <c:pt idx="4923">
                        <c:v>1.9711111111111101</c:v>
                      </c:pt>
                      <c:pt idx="4924">
                        <c:v>1.9716666666666658</c:v>
                      </c:pt>
                      <c:pt idx="4925">
                        <c:v>1.9722222222222214</c:v>
                      </c:pt>
                      <c:pt idx="4926">
                        <c:v>1.9727777777777753</c:v>
                      </c:pt>
                      <c:pt idx="4927">
                        <c:v>1.9730555555555558</c:v>
                      </c:pt>
                      <c:pt idx="4928">
                        <c:v>1.9733333333333327</c:v>
                      </c:pt>
                      <c:pt idx="4929">
                        <c:v>1.9738888888888901</c:v>
                      </c:pt>
                      <c:pt idx="4930">
                        <c:v>1.9741666666666653</c:v>
                      </c:pt>
                      <c:pt idx="4931">
                        <c:v>1.974444444444444</c:v>
                      </c:pt>
                      <c:pt idx="4932">
                        <c:v>1.9747222222222227</c:v>
                      </c:pt>
                      <c:pt idx="4933">
                        <c:v>1.9752777777777801</c:v>
                      </c:pt>
                      <c:pt idx="4934">
                        <c:v>1.975833333333334</c:v>
                      </c:pt>
                      <c:pt idx="4935">
                        <c:v>1.9761111111111092</c:v>
                      </c:pt>
                      <c:pt idx="4936">
                        <c:v>1.9763888888888879</c:v>
                      </c:pt>
                      <c:pt idx="4937">
                        <c:v>1.9766666666666666</c:v>
                      </c:pt>
                      <c:pt idx="4938">
                        <c:v>1.977222222222224</c:v>
                      </c:pt>
                      <c:pt idx="4939">
                        <c:v>1.9774999999999991</c:v>
                      </c:pt>
                      <c:pt idx="4940">
                        <c:v>1.978055555555553</c:v>
                      </c:pt>
                      <c:pt idx="4941">
                        <c:v>1.9783333333333335</c:v>
                      </c:pt>
                      <c:pt idx="4942">
                        <c:v>1.9788888888888891</c:v>
                      </c:pt>
                      <c:pt idx="4943">
                        <c:v>1.979444444444443</c:v>
                      </c:pt>
                      <c:pt idx="4944">
                        <c:v>1.9797222222222217</c:v>
                      </c:pt>
                      <c:pt idx="4945">
                        <c:v>1.9802777777777774</c:v>
                      </c:pt>
                      <c:pt idx="4946">
                        <c:v>1.9805555555555578</c:v>
                      </c:pt>
                      <c:pt idx="4947">
                        <c:v>1.980833333333333</c:v>
                      </c:pt>
                      <c:pt idx="4948">
                        <c:v>1.9811111111111117</c:v>
                      </c:pt>
                      <c:pt idx="4949">
                        <c:v>1.9816666666666674</c:v>
                      </c:pt>
                      <c:pt idx="4950">
                        <c:v>1.9822222222222212</c:v>
                      </c:pt>
                      <c:pt idx="4951">
                        <c:v>1.9825000000000017</c:v>
                      </c:pt>
                      <c:pt idx="4952">
                        <c:v>1.9827777777777769</c:v>
                      </c:pt>
                      <c:pt idx="4953">
                        <c:v>1.9830555555555556</c:v>
                      </c:pt>
                      <c:pt idx="4954">
                        <c:v>1.9836111111111112</c:v>
                      </c:pt>
                      <c:pt idx="4955">
                        <c:v>1.9841666666666669</c:v>
                      </c:pt>
                      <c:pt idx="4956">
                        <c:v>1.9844444444444456</c:v>
                      </c:pt>
                      <c:pt idx="4957">
                        <c:v>1.9849999999999994</c:v>
                      </c:pt>
                      <c:pt idx="4958">
                        <c:v>1.9852777777777781</c:v>
                      </c:pt>
                      <c:pt idx="4959">
                        <c:v>1.9855555555555551</c:v>
                      </c:pt>
                      <c:pt idx="4960">
                        <c:v>1.9861111111111107</c:v>
                      </c:pt>
                      <c:pt idx="4961">
                        <c:v>1.9863888888888894</c:v>
                      </c:pt>
                      <c:pt idx="4962">
                        <c:v>1.9866666666666646</c:v>
                      </c:pt>
                      <c:pt idx="4963">
                        <c:v>1.987222222222222</c:v>
                      </c:pt>
                      <c:pt idx="4964">
                        <c:v>1.9877777777777794</c:v>
                      </c:pt>
                      <c:pt idx="4965">
                        <c:v>1.9883333333333333</c:v>
                      </c:pt>
                      <c:pt idx="4966">
                        <c:v>1.9888888888888889</c:v>
                      </c:pt>
                      <c:pt idx="4967">
                        <c:v>1.9891666666666659</c:v>
                      </c:pt>
                      <c:pt idx="4968">
                        <c:v>1.9894444444444446</c:v>
                      </c:pt>
                      <c:pt idx="4969">
                        <c:v>1.9899999999999984</c:v>
                      </c:pt>
                      <c:pt idx="4970">
                        <c:v>1.9902777777777771</c:v>
                      </c:pt>
                      <c:pt idx="4971">
                        <c:v>1.9908333333333328</c:v>
                      </c:pt>
                      <c:pt idx="4972">
                        <c:v>1.9913888888888884</c:v>
                      </c:pt>
                      <c:pt idx="4973">
                        <c:v>1.9916666666666671</c:v>
                      </c:pt>
                      <c:pt idx="4974">
                        <c:v>1.9922222222222228</c:v>
                      </c:pt>
                      <c:pt idx="4975">
                        <c:v>1.9927777777777784</c:v>
                      </c:pt>
                      <c:pt idx="4976">
                        <c:v>1.9930555555555571</c:v>
                      </c:pt>
                      <c:pt idx="4977">
                        <c:v>1.993611111111111</c:v>
                      </c:pt>
                      <c:pt idx="4978">
                        <c:v>1.9938888888888862</c:v>
                      </c:pt>
                      <c:pt idx="4979">
                        <c:v>1.9944444444444436</c:v>
                      </c:pt>
                      <c:pt idx="4980">
                        <c:v>1.995000000000001</c:v>
                      </c:pt>
                      <c:pt idx="4981">
                        <c:v>1.9952777777777762</c:v>
                      </c:pt>
                      <c:pt idx="4982">
                        <c:v>1.9958333333333336</c:v>
                      </c:pt>
                      <c:pt idx="4983">
                        <c:v>1.9961111111111105</c:v>
                      </c:pt>
                      <c:pt idx="4984">
                        <c:v>1.996388888888891</c:v>
                      </c:pt>
                      <c:pt idx="4985">
                        <c:v>1.9966666666666661</c:v>
                      </c:pt>
                      <c:pt idx="4986">
                        <c:v>1.99722222222222</c:v>
                      </c:pt>
                      <c:pt idx="4987">
                        <c:v>1.9977777777777774</c:v>
                      </c:pt>
                      <c:pt idx="4988">
                        <c:v>1.9980555555555561</c:v>
                      </c:pt>
                      <c:pt idx="4989">
                        <c:v>1.9983333333333348</c:v>
                      </c:pt>
                      <c:pt idx="4990">
                        <c:v>1.99861111111111</c:v>
                      </c:pt>
                      <c:pt idx="4991">
                        <c:v>1.9991666666666639</c:v>
                      </c:pt>
                      <c:pt idx="4992">
                        <c:v>1.9994444444444444</c:v>
                      </c:pt>
                      <c:pt idx="4993">
                        <c:v>1.9997222222222213</c:v>
                      </c:pt>
                      <c:pt idx="4994">
                        <c:v>2.0002777777777787</c:v>
                      </c:pt>
                      <c:pt idx="4995">
                        <c:v>2.0005555555555539</c:v>
                      </c:pt>
                      <c:pt idx="4996">
                        <c:v>2.0008333333333326</c:v>
                      </c:pt>
                      <c:pt idx="4997">
                        <c:v>2.0013888888888882</c:v>
                      </c:pt>
                      <c:pt idx="4998">
                        <c:v>2.0016666666666687</c:v>
                      </c:pt>
                      <c:pt idx="4999">
                        <c:v>2.0019444444444439</c:v>
                      </c:pt>
                      <c:pt idx="5000">
                        <c:v>2.0022222222222226</c:v>
                      </c:pt>
                      <c:pt idx="5001">
                        <c:v>2.0024999999999977</c:v>
                      </c:pt>
                      <c:pt idx="5002">
                        <c:v>2.0030555555555551</c:v>
                      </c:pt>
                      <c:pt idx="5003">
                        <c:v>2.0033333333333339</c:v>
                      </c:pt>
                      <c:pt idx="5004">
                        <c:v>2.0036111111111126</c:v>
                      </c:pt>
                      <c:pt idx="5005">
                        <c:v>2.0038888888888877</c:v>
                      </c:pt>
                      <c:pt idx="5006">
                        <c:v>2.0041666666666664</c:v>
                      </c:pt>
                      <c:pt idx="5007">
                        <c:v>2.0044444444444451</c:v>
                      </c:pt>
                      <c:pt idx="5008">
                        <c:v>2.004999999999999</c:v>
                      </c:pt>
                      <c:pt idx="5009">
                        <c:v>2.0055555555555564</c:v>
                      </c:pt>
                      <c:pt idx="5010">
                        <c:v>2.0061111111111103</c:v>
                      </c:pt>
                      <c:pt idx="5011">
                        <c:v>2.006388888888889</c:v>
                      </c:pt>
                      <c:pt idx="5012">
                        <c:v>2.0066666666666659</c:v>
                      </c:pt>
                      <c:pt idx="5013">
                        <c:v>2.0072222222222216</c:v>
                      </c:pt>
                      <c:pt idx="5014">
                        <c:v>2.0075000000000003</c:v>
                      </c:pt>
                      <c:pt idx="5015">
                        <c:v>2.0077777777777754</c:v>
                      </c:pt>
                      <c:pt idx="5016">
                        <c:v>2.0080555555555559</c:v>
                      </c:pt>
                      <c:pt idx="5017">
                        <c:v>2.0083333333333329</c:v>
                      </c:pt>
                      <c:pt idx="5018">
                        <c:v>2.0086111111111116</c:v>
                      </c:pt>
                      <c:pt idx="5019">
                        <c:v>2.0091666666666654</c:v>
                      </c:pt>
                      <c:pt idx="5020">
                        <c:v>2.0097222222222229</c:v>
                      </c:pt>
                      <c:pt idx="5021">
                        <c:v>2.0099999999999998</c:v>
                      </c:pt>
                      <c:pt idx="5022">
                        <c:v>2.0105555555555554</c:v>
                      </c:pt>
                      <c:pt idx="5023">
                        <c:v>2.0108333333333341</c:v>
                      </c:pt>
                      <c:pt idx="5024">
                        <c:v>2.0111111111111093</c:v>
                      </c:pt>
                      <c:pt idx="5025">
                        <c:v>2.011388888888888</c:v>
                      </c:pt>
                      <c:pt idx="5026">
                        <c:v>2.0116666666666667</c:v>
                      </c:pt>
                      <c:pt idx="5027">
                        <c:v>2.0119444444444436</c:v>
                      </c:pt>
                      <c:pt idx="5028">
                        <c:v>2.0122222222222241</c:v>
                      </c:pt>
                      <c:pt idx="5029">
                        <c:v>2.012777777777778</c:v>
                      </c:pt>
                      <c:pt idx="5030">
                        <c:v>2.0133333333333336</c:v>
                      </c:pt>
                      <c:pt idx="5031">
                        <c:v>2.0138888888888893</c:v>
                      </c:pt>
                      <c:pt idx="5032">
                        <c:v>2.014166666666668</c:v>
                      </c:pt>
                      <c:pt idx="5033">
                        <c:v>2.0147222222222219</c:v>
                      </c:pt>
                      <c:pt idx="5034">
                        <c:v>2.0152777777777775</c:v>
                      </c:pt>
                      <c:pt idx="5035">
                        <c:v>2.015555555555558</c:v>
                      </c:pt>
                      <c:pt idx="5036">
                        <c:v>2.0158333333333331</c:v>
                      </c:pt>
                      <c:pt idx="5037">
                        <c:v>2.016388888888887</c:v>
                      </c:pt>
                      <c:pt idx="5038">
                        <c:v>2.0166666666666657</c:v>
                      </c:pt>
                      <c:pt idx="5039">
                        <c:v>2.0172222222222214</c:v>
                      </c:pt>
                      <c:pt idx="5040">
                        <c:v>2.0175000000000018</c:v>
                      </c:pt>
                      <c:pt idx="5041">
                        <c:v>2.017777777777777</c:v>
                      </c:pt>
                      <c:pt idx="5042">
                        <c:v>2.0180555555555557</c:v>
                      </c:pt>
                      <c:pt idx="5043">
                        <c:v>2.0186111111111114</c:v>
                      </c:pt>
                      <c:pt idx="5044">
                        <c:v>2.0188888888888883</c:v>
                      </c:pt>
                      <c:pt idx="5045">
                        <c:v>2.019166666666667</c:v>
                      </c:pt>
                      <c:pt idx="5046">
                        <c:v>2.0197222222222209</c:v>
                      </c:pt>
                      <c:pt idx="5047">
                        <c:v>2.0199999999999996</c:v>
                      </c:pt>
                      <c:pt idx="5048">
                        <c:v>2.0205555555555552</c:v>
                      </c:pt>
                      <c:pt idx="5049">
                        <c:v>2.0211111111111109</c:v>
                      </c:pt>
                      <c:pt idx="5050">
                        <c:v>2.0213888888888896</c:v>
                      </c:pt>
                      <c:pt idx="5051">
                        <c:v>2.0219444444444434</c:v>
                      </c:pt>
                      <c:pt idx="5052">
                        <c:v>2.0224999999999991</c:v>
                      </c:pt>
                      <c:pt idx="5053">
                        <c:v>2.0230555555555547</c:v>
                      </c:pt>
                      <c:pt idx="5054">
                        <c:v>2.0233333333333334</c:v>
                      </c:pt>
                      <c:pt idx="5055">
                        <c:v>2.0236111111111086</c:v>
                      </c:pt>
                      <c:pt idx="5056">
                        <c:v>2.024166666666666</c:v>
                      </c:pt>
                      <c:pt idx="5057">
                        <c:v>2.0244444444444447</c:v>
                      </c:pt>
                      <c:pt idx="5058">
                        <c:v>2.0249999999999986</c:v>
                      </c:pt>
                      <c:pt idx="5059">
                        <c:v>2.025555555555556</c:v>
                      </c:pt>
                      <c:pt idx="5060">
                        <c:v>2.0261111111111134</c:v>
                      </c:pt>
                      <c:pt idx="5061">
                        <c:v>2.0266666666666673</c:v>
                      </c:pt>
                      <c:pt idx="5062">
                        <c:v>2.0269444444444424</c:v>
                      </c:pt>
                      <c:pt idx="5063">
                        <c:v>2.0274999999999999</c:v>
                      </c:pt>
                      <c:pt idx="5064">
                        <c:v>2.0277777777777768</c:v>
                      </c:pt>
                      <c:pt idx="5065">
                        <c:v>2.0280555555555573</c:v>
                      </c:pt>
                      <c:pt idx="5066">
                        <c:v>2.0283333333333324</c:v>
                      </c:pt>
                      <c:pt idx="5067">
                        <c:v>2.0288888888888863</c:v>
                      </c:pt>
                      <c:pt idx="5068">
                        <c:v>2.0294444444444437</c:v>
                      </c:pt>
                      <c:pt idx="5069">
                        <c:v>2.0297222222222224</c:v>
                      </c:pt>
                      <c:pt idx="5070">
                        <c:v>2.0302777777777763</c:v>
                      </c:pt>
                      <c:pt idx="5071">
                        <c:v>2.0308333333333337</c:v>
                      </c:pt>
                      <c:pt idx="5072">
                        <c:v>2.0313888888888911</c:v>
                      </c:pt>
                      <c:pt idx="5073">
                        <c:v>2.0316666666666663</c:v>
                      </c:pt>
                      <c:pt idx="5074">
                        <c:v>2.031944444444445</c:v>
                      </c:pt>
                      <c:pt idx="5075">
                        <c:v>2.0325000000000006</c:v>
                      </c:pt>
                      <c:pt idx="5076">
                        <c:v>2.0327777777777776</c:v>
                      </c:pt>
                      <c:pt idx="5077">
                        <c:v>2.0330555555555545</c:v>
                      </c:pt>
                      <c:pt idx="5078">
                        <c:v>2.0336111111111101</c:v>
                      </c:pt>
                      <c:pt idx="5079">
                        <c:v>2.0338888888888889</c:v>
                      </c:pt>
                      <c:pt idx="5080">
                        <c:v>2.0344444444444445</c:v>
                      </c:pt>
                      <c:pt idx="5081">
                        <c:v>2.0350000000000001</c:v>
                      </c:pt>
                      <c:pt idx="5082">
                        <c:v>2.035555555555554</c:v>
                      </c:pt>
                      <c:pt idx="5083">
                        <c:v>2.0358333333333327</c:v>
                      </c:pt>
                      <c:pt idx="5084">
                        <c:v>2.0361111111111114</c:v>
                      </c:pt>
                      <c:pt idx="5085">
                        <c:v>2.0366666666666688</c:v>
                      </c:pt>
                      <c:pt idx="5086">
                        <c:v>2.0372222222222227</c:v>
                      </c:pt>
                      <c:pt idx="5087">
                        <c:v>2.0377777777777784</c:v>
                      </c:pt>
                      <c:pt idx="5088">
                        <c:v>2.038333333333334</c:v>
                      </c:pt>
                      <c:pt idx="5089">
                        <c:v>2.0386111111111127</c:v>
                      </c:pt>
                      <c:pt idx="5090">
                        <c:v>2.0388888888888879</c:v>
                      </c:pt>
                      <c:pt idx="5091">
                        <c:v>2.0394444444444417</c:v>
                      </c:pt>
                      <c:pt idx="5092">
                        <c:v>2.0399999999999991</c:v>
                      </c:pt>
                      <c:pt idx="5093">
                        <c:v>2.0405555555555566</c:v>
                      </c:pt>
                      <c:pt idx="5094">
                        <c:v>2.0408333333333317</c:v>
                      </c:pt>
                      <c:pt idx="5095">
                        <c:v>2.0411111111111104</c:v>
                      </c:pt>
                      <c:pt idx="5096">
                        <c:v>2.0416666666666661</c:v>
                      </c:pt>
                      <c:pt idx="5097">
                        <c:v>2.0422222222222217</c:v>
                      </c:pt>
                      <c:pt idx="5098">
                        <c:v>2.0425000000000004</c:v>
                      </c:pt>
                      <c:pt idx="5099">
                        <c:v>2.0430555555555561</c:v>
                      </c:pt>
                      <c:pt idx="5100">
                        <c:v>2.043333333333333</c:v>
                      </c:pt>
                      <c:pt idx="5101">
                        <c:v>2.0436111111111117</c:v>
                      </c:pt>
                      <c:pt idx="5102">
                        <c:v>2.0438888888888904</c:v>
                      </c:pt>
                      <c:pt idx="5103">
                        <c:v>2.0444444444444443</c:v>
                      </c:pt>
                      <c:pt idx="5104">
                        <c:v>2.0449999999999999</c:v>
                      </c:pt>
                      <c:pt idx="5105">
                        <c:v>2.0452777777777769</c:v>
                      </c:pt>
                      <c:pt idx="5106">
                        <c:v>2.0458333333333343</c:v>
                      </c:pt>
                      <c:pt idx="5107">
                        <c:v>2.0461111111111094</c:v>
                      </c:pt>
                      <c:pt idx="5108">
                        <c:v>2.0466666666666669</c:v>
                      </c:pt>
                      <c:pt idx="5109">
                        <c:v>2.0469444444444438</c:v>
                      </c:pt>
                      <c:pt idx="5110">
                        <c:v>2.0474999999999994</c:v>
                      </c:pt>
                      <c:pt idx="5111">
                        <c:v>2.0477777777777781</c:v>
                      </c:pt>
                      <c:pt idx="5112">
                        <c:v>2.0483333333333338</c:v>
                      </c:pt>
                      <c:pt idx="5113">
                        <c:v>2.0486111111111107</c:v>
                      </c:pt>
                      <c:pt idx="5114">
                        <c:v>2.0488888888888894</c:v>
                      </c:pt>
                      <c:pt idx="5115">
                        <c:v>2.0494444444444433</c:v>
                      </c:pt>
                      <c:pt idx="5116">
                        <c:v>2.0500000000000007</c:v>
                      </c:pt>
                      <c:pt idx="5117">
                        <c:v>2.0502777777777776</c:v>
                      </c:pt>
                      <c:pt idx="5118">
                        <c:v>2.0508333333333333</c:v>
                      </c:pt>
                      <c:pt idx="5119">
                        <c:v>2.0513888888888872</c:v>
                      </c:pt>
                      <c:pt idx="5120">
                        <c:v>2.0519444444444446</c:v>
                      </c:pt>
                      <c:pt idx="5121">
                        <c:v>2.052500000000002</c:v>
                      </c:pt>
                      <c:pt idx="5122">
                        <c:v>2.0527777777777771</c:v>
                      </c:pt>
                      <c:pt idx="5123">
                        <c:v>2.0530555555555559</c:v>
                      </c:pt>
                      <c:pt idx="5124">
                        <c:v>2.0536111111111115</c:v>
                      </c:pt>
                      <c:pt idx="5125">
                        <c:v>2.0538888888888884</c:v>
                      </c:pt>
                      <c:pt idx="5126">
                        <c:v>2.0544444444444458</c:v>
                      </c:pt>
                      <c:pt idx="5127">
                        <c:v>2.0549999999999997</c:v>
                      </c:pt>
                      <c:pt idx="5128">
                        <c:v>2.0555555555555554</c:v>
                      </c:pt>
                      <c:pt idx="5129">
                        <c:v>2.0558333333333323</c:v>
                      </c:pt>
                      <c:pt idx="5130">
                        <c:v>2.0563888888888897</c:v>
                      </c:pt>
                      <c:pt idx="5131">
                        <c:v>2.0569444444444436</c:v>
                      </c:pt>
                      <c:pt idx="5132">
                        <c:v>2.0574999999999992</c:v>
                      </c:pt>
                      <c:pt idx="5133">
                        <c:v>2.0580555555555549</c:v>
                      </c:pt>
                      <c:pt idx="5134">
                        <c:v>2.0583333333333336</c:v>
                      </c:pt>
                      <c:pt idx="5135">
                        <c:v>2.0586111111111087</c:v>
                      </c:pt>
                      <c:pt idx="5136">
                        <c:v>2.0591666666666661</c:v>
                      </c:pt>
                      <c:pt idx="5137">
                        <c:v>2.0594444444444449</c:v>
                      </c:pt>
                      <c:pt idx="5138">
                        <c:v>2.0599999999999987</c:v>
                      </c:pt>
                      <c:pt idx="5139">
                        <c:v>2.0602777777777774</c:v>
                      </c:pt>
                      <c:pt idx="5140">
                        <c:v>2.0608333333333331</c:v>
                      </c:pt>
                      <c:pt idx="5141">
                        <c:v>2.0613888888888887</c:v>
                      </c:pt>
                      <c:pt idx="5142">
                        <c:v>2.0619444444444426</c:v>
                      </c:pt>
                      <c:pt idx="5143">
                        <c:v>2.0622222222222213</c:v>
                      </c:pt>
                      <c:pt idx="5144">
                        <c:v>2.0625</c:v>
                      </c:pt>
                      <c:pt idx="5145">
                        <c:v>2.0630555555555574</c:v>
                      </c:pt>
                      <c:pt idx="5146">
                        <c:v>2.0636111111111113</c:v>
                      </c:pt>
                      <c:pt idx="5147">
                        <c:v>2.0638888888888864</c:v>
                      </c:pt>
                      <c:pt idx="5148">
                        <c:v>2.0644444444444439</c:v>
                      </c:pt>
                      <c:pt idx="5149">
                        <c:v>2.0647222222222226</c:v>
                      </c:pt>
                      <c:pt idx="5150">
                        <c:v>2.0652777777777764</c:v>
                      </c:pt>
                      <c:pt idx="5151">
                        <c:v>2.0655555555555551</c:v>
                      </c:pt>
                      <c:pt idx="5152">
                        <c:v>2.0658333333333339</c:v>
                      </c:pt>
                      <c:pt idx="5153">
                        <c:v>2.0663888888888913</c:v>
                      </c:pt>
                      <c:pt idx="5154">
                        <c:v>2.0669444444444451</c:v>
                      </c:pt>
                      <c:pt idx="5155">
                        <c:v>2.0672222222222203</c:v>
                      </c:pt>
                      <c:pt idx="5156">
                        <c:v>2.0680555555555546</c:v>
                      </c:pt>
                      <c:pt idx="5157">
                        <c:v>2.0683333333333351</c:v>
                      </c:pt>
                      <c:pt idx="5158">
                        <c:v>2.068888888888889</c:v>
                      </c:pt>
                      <c:pt idx="5159">
                        <c:v>2.0691666666666642</c:v>
                      </c:pt>
                      <c:pt idx="5160">
                        <c:v>2.0694444444444446</c:v>
                      </c:pt>
                      <c:pt idx="5161">
                        <c:v>2.0700000000000003</c:v>
                      </c:pt>
                      <c:pt idx="5162">
                        <c:v>2.070277777777779</c:v>
                      </c:pt>
                      <c:pt idx="5163">
                        <c:v>2.0705555555555542</c:v>
                      </c:pt>
                      <c:pt idx="5164">
                        <c:v>2.0708333333333329</c:v>
                      </c:pt>
                      <c:pt idx="5165">
                        <c:v>2.0711111111111116</c:v>
                      </c:pt>
                      <c:pt idx="5166">
                        <c:v>2.0713888888888885</c:v>
                      </c:pt>
                      <c:pt idx="5167">
                        <c:v>2.071666666666669</c:v>
                      </c:pt>
                      <c:pt idx="5168">
                        <c:v>2.0722222222222229</c:v>
                      </c:pt>
                      <c:pt idx="5169">
                        <c:v>2.072499999999998</c:v>
                      </c:pt>
                      <c:pt idx="5170">
                        <c:v>2.0730555555555554</c:v>
                      </c:pt>
                      <c:pt idx="5171">
                        <c:v>2.0733333333333324</c:v>
                      </c:pt>
                      <c:pt idx="5172">
                        <c:v>2.0736111111111128</c:v>
                      </c:pt>
                      <c:pt idx="5173">
                        <c:v>2.0741666666666667</c:v>
                      </c:pt>
                      <c:pt idx="5174">
                        <c:v>2.0747222222222224</c:v>
                      </c:pt>
                      <c:pt idx="5175">
                        <c:v>2.0749999999999993</c:v>
                      </c:pt>
                      <c:pt idx="5176">
                        <c:v>2.075277777777778</c:v>
                      </c:pt>
                      <c:pt idx="5177">
                        <c:v>2.0755555555555567</c:v>
                      </c:pt>
                      <c:pt idx="5178">
                        <c:v>2.0761111111111106</c:v>
                      </c:pt>
                      <c:pt idx="5179">
                        <c:v>2.0766666666666662</c:v>
                      </c:pt>
                      <c:pt idx="5180">
                        <c:v>2.0772222222222219</c:v>
                      </c:pt>
                      <c:pt idx="5181">
                        <c:v>2.0775000000000006</c:v>
                      </c:pt>
                      <c:pt idx="5182">
                        <c:v>2.0777777777777757</c:v>
                      </c:pt>
                      <c:pt idx="5183">
                        <c:v>2.0780555555555562</c:v>
                      </c:pt>
                      <c:pt idx="5184">
                        <c:v>2.0786111111111101</c:v>
                      </c:pt>
                      <c:pt idx="5185">
                        <c:v>2.0788888888888906</c:v>
                      </c:pt>
                      <c:pt idx="5186">
                        <c:v>2.0791666666666657</c:v>
                      </c:pt>
                      <c:pt idx="5187">
                        <c:v>2.0794444444444444</c:v>
                      </c:pt>
                      <c:pt idx="5188">
                        <c:v>2.0797222222222196</c:v>
                      </c:pt>
                      <c:pt idx="5189">
                        <c:v>2.08</c:v>
                      </c:pt>
                      <c:pt idx="5190">
                        <c:v>2.0808333333333344</c:v>
                      </c:pt>
                      <c:pt idx="5191">
                        <c:v>2.0811111111111096</c:v>
                      </c:pt>
                      <c:pt idx="5192">
                        <c:v>2.081666666666667</c:v>
                      </c:pt>
                      <c:pt idx="5193">
                        <c:v>2.0819444444444439</c:v>
                      </c:pt>
                      <c:pt idx="5194">
                        <c:v>2.0822222222222244</c:v>
                      </c:pt>
                      <c:pt idx="5195">
                        <c:v>2.0827777777777783</c:v>
                      </c:pt>
                      <c:pt idx="5196">
                        <c:v>2.0830555555555534</c:v>
                      </c:pt>
                      <c:pt idx="5197">
                        <c:v>2.0836111111111109</c:v>
                      </c:pt>
                      <c:pt idx="5198">
                        <c:v>2.0838888888888896</c:v>
                      </c:pt>
                      <c:pt idx="5199">
                        <c:v>2.0841666666666683</c:v>
                      </c:pt>
                      <c:pt idx="5200">
                        <c:v>2.0844444444444434</c:v>
                      </c:pt>
                      <c:pt idx="5201">
                        <c:v>2.0849999999999973</c:v>
                      </c:pt>
                      <c:pt idx="5202">
                        <c:v>2.0855555555555547</c:v>
                      </c:pt>
                      <c:pt idx="5203">
                        <c:v>2.0858333333333334</c:v>
                      </c:pt>
                      <c:pt idx="5204">
                        <c:v>2.0863888888888873</c:v>
                      </c:pt>
                      <c:pt idx="5205">
                        <c:v>2.0869444444444447</c:v>
                      </c:pt>
                      <c:pt idx="5206">
                        <c:v>2.0872222222222216</c:v>
                      </c:pt>
                      <c:pt idx="5207">
                        <c:v>2.0877777777777773</c:v>
                      </c:pt>
                      <c:pt idx="5208">
                        <c:v>2.088055555555556</c:v>
                      </c:pt>
                      <c:pt idx="5209">
                        <c:v>2.0886111111111116</c:v>
                      </c:pt>
                      <c:pt idx="5210">
                        <c:v>2.0891666666666673</c:v>
                      </c:pt>
                      <c:pt idx="5211">
                        <c:v>2.089444444444446</c:v>
                      </c:pt>
                      <c:pt idx="5212">
                        <c:v>2.09</c:v>
                      </c:pt>
                      <c:pt idx="5213">
                        <c:v>2.0905555555555555</c:v>
                      </c:pt>
                      <c:pt idx="5214">
                        <c:v>2.0911111111111111</c:v>
                      </c:pt>
                      <c:pt idx="5215">
                        <c:v>2.091666666666665</c:v>
                      </c:pt>
                      <c:pt idx="5216">
                        <c:v>2.0922222222222224</c:v>
                      </c:pt>
                      <c:pt idx="5217">
                        <c:v>2.0924999999999994</c:v>
                      </c:pt>
                      <c:pt idx="5218">
                        <c:v>2.093055555555555</c:v>
                      </c:pt>
                      <c:pt idx="5219">
                        <c:v>2.0933333333333337</c:v>
                      </c:pt>
                      <c:pt idx="5220">
                        <c:v>2.0936111111111089</c:v>
                      </c:pt>
                      <c:pt idx="5221">
                        <c:v>2.0941666666666663</c:v>
                      </c:pt>
                      <c:pt idx="5222">
                        <c:v>2.094444444444445</c:v>
                      </c:pt>
                      <c:pt idx="5223">
                        <c:v>2.0949999999999989</c:v>
                      </c:pt>
                      <c:pt idx="5224">
                        <c:v>2.0955555555555527</c:v>
                      </c:pt>
                      <c:pt idx="5225">
                        <c:v>2.0961111111111101</c:v>
                      </c:pt>
                      <c:pt idx="5226">
                        <c:v>2.0963888888888889</c:v>
                      </c:pt>
                      <c:pt idx="5227">
                        <c:v>2.0969444444444427</c:v>
                      </c:pt>
                      <c:pt idx="5228">
                        <c:v>2.0972222222222214</c:v>
                      </c:pt>
                      <c:pt idx="5229">
                        <c:v>2.0977777777777771</c:v>
                      </c:pt>
                      <c:pt idx="5230">
                        <c:v>2.0983333333333327</c:v>
                      </c:pt>
                      <c:pt idx="5231">
                        <c:v>2.0988888888888866</c:v>
                      </c:pt>
                      <c:pt idx="5232">
                        <c:v>2.0991666666666671</c:v>
                      </c:pt>
                      <c:pt idx="5233">
                        <c:v>2.0997222222222227</c:v>
                      </c:pt>
                      <c:pt idx="5234">
                        <c:v>2.1000000000000014</c:v>
                      </c:pt>
                      <c:pt idx="5235">
                        <c:v>2.1005555555555553</c:v>
                      </c:pt>
                      <c:pt idx="5236">
                        <c:v>2.100833333333334</c:v>
                      </c:pt>
                      <c:pt idx="5237">
                        <c:v>2.1013888888888879</c:v>
                      </c:pt>
                      <c:pt idx="5238">
                        <c:v>2.1016666666666666</c:v>
                      </c:pt>
                      <c:pt idx="5239">
                        <c:v>2.1019444444444453</c:v>
                      </c:pt>
                      <c:pt idx="5240">
                        <c:v>2.1024999999999991</c:v>
                      </c:pt>
                      <c:pt idx="5241">
                        <c:v>2.1030555555555548</c:v>
                      </c:pt>
                      <c:pt idx="5242">
                        <c:v>2.1033333333333353</c:v>
                      </c:pt>
                      <c:pt idx="5243">
                        <c:v>2.1038888888888891</c:v>
                      </c:pt>
                      <c:pt idx="5244">
                        <c:v>2.1044444444444448</c:v>
                      </c:pt>
                      <c:pt idx="5245">
                        <c:v>2.1047222222222217</c:v>
                      </c:pt>
                      <c:pt idx="5246">
                        <c:v>2.1052777777777791</c:v>
                      </c:pt>
                      <c:pt idx="5247">
                        <c:v>2.1055555555555543</c:v>
                      </c:pt>
                      <c:pt idx="5248">
                        <c:v>2.1061111111111117</c:v>
                      </c:pt>
                      <c:pt idx="5249">
                        <c:v>2.1066666666666691</c:v>
                      </c:pt>
                      <c:pt idx="5250">
                        <c:v>2.1069444444444443</c:v>
                      </c:pt>
                      <c:pt idx="5251">
                        <c:v>2.107222222222223</c:v>
                      </c:pt>
                      <c:pt idx="5252">
                        <c:v>2.1077777777777769</c:v>
                      </c:pt>
                      <c:pt idx="5253">
                        <c:v>2.1080555555555556</c:v>
                      </c:pt>
                      <c:pt idx="5254">
                        <c:v>2.108611111111113</c:v>
                      </c:pt>
                      <c:pt idx="5255">
                        <c:v>2.1088888888888881</c:v>
                      </c:pt>
                      <c:pt idx="5256">
                        <c:v>2.1091666666666669</c:v>
                      </c:pt>
                      <c:pt idx="5257">
                        <c:v>2.1097222222222225</c:v>
                      </c:pt>
                      <c:pt idx="5258">
                        <c:v>2.1102777777777781</c:v>
                      </c:pt>
                      <c:pt idx="5259">
                        <c:v>2.1105555555555569</c:v>
                      </c:pt>
                      <c:pt idx="5260">
                        <c:v>2.1111111111111107</c:v>
                      </c:pt>
                      <c:pt idx="5261">
                        <c:v>2.1113888888888894</c:v>
                      </c:pt>
                      <c:pt idx="5262">
                        <c:v>2.1116666666666664</c:v>
                      </c:pt>
                      <c:pt idx="5263">
                        <c:v>2.1119444444444468</c:v>
                      </c:pt>
                      <c:pt idx="5264">
                        <c:v>2.1125000000000007</c:v>
                      </c:pt>
                      <c:pt idx="5265">
                        <c:v>2.1130555555555546</c:v>
                      </c:pt>
                      <c:pt idx="5266">
                        <c:v>2.1133333333333333</c:v>
                      </c:pt>
                      <c:pt idx="5267">
                        <c:v>2.1138888888888907</c:v>
                      </c:pt>
                      <c:pt idx="5268">
                        <c:v>2.1144444444444446</c:v>
                      </c:pt>
                      <c:pt idx="5269">
                        <c:v>2.1147222222222197</c:v>
                      </c:pt>
                      <c:pt idx="5270">
                        <c:v>2.1152777777777771</c:v>
                      </c:pt>
                      <c:pt idx="5271">
                        <c:v>2.1155555555555559</c:v>
                      </c:pt>
                      <c:pt idx="5272">
                        <c:v>2.1161111111111097</c:v>
                      </c:pt>
                      <c:pt idx="5273">
                        <c:v>2.1166666666666671</c:v>
                      </c:pt>
                      <c:pt idx="5274">
                        <c:v>2.1172222222222246</c:v>
                      </c:pt>
                      <c:pt idx="5275">
                        <c:v>2.1174999999999997</c:v>
                      </c:pt>
                      <c:pt idx="5276">
                        <c:v>2.1180555555555536</c:v>
                      </c:pt>
                      <c:pt idx="5277">
                        <c:v>2.118611111111111</c:v>
                      </c:pt>
                      <c:pt idx="5278">
                        <c:v>2.1188888888888879</c:v>
                      </c:pt>
                      <c:pt idx="5279">
                        <c:v>2.1191666666666684</c:v>
                      </c:pt>
                      <c:pt idx="5280">
                        <c:v>2.1197222222222223</c:v>
                      </c:pt>
                      <c:pt idx="5281">
                        <c:v>2.1202777777777779</c:v>
                      </c:pt>
                      <c:pt idx="5282">
                        <c:v>2.1205555555555549</c:v>
                      </c:pt>
                      <c:pt idx="5283">
                        <c:v>2.1208333333333336</c:v>
                      </c:pt>
                      <c:pt idx="5284">
                        <c:v>2.1213888888888874</c:v>
                      </c:pt>
                      <c:pt idx="5285">
                        <c:v>2.1216666666666661</c:v>
                      </c:pt>
                      <c:pt idx="5286">
                        <c:v>2.1222222222222218</c:v>
                      </c:pt>
                      <c:pt idx="5287">
                        <c:v>2.1227777777777774</c:v>
                      </c:pt>
                      <c:pt idx="5288">
                        <c:v>2.1230555555555561</c:v>
                      </c:pt>
                      <c:pt idx="5289">
                        <c:v>2.1233333333333313</c:v>
                      </c:pt>
                      <c:pt idx="5290">
                        <c:v>2.1236111111111118</c:v>
                      </c:pt>
                      <c:pt idx="5291">
                        <c:v>2.1238888888888887</c:v>
                      </c:pt>
                      <c:pt idx="5292">
                        <c:v>2.1241666666666656</c:v>
                      </c:pt>
                      <c:pt idx="5293">
                        <c:v>2.1247222222222213</c:v>
                      </c:pt>
                      <c:pt idx="5294">
                        <c:v>2.125</c:v>
                      </c:pt>
                      <c:pt idx="5295">
                        <c:v>2.1252777777777752</c:v>
                      </c:pt>
                      <c:pt idx="5296">
                        <c:v>2.1255555555555556</c:v>
                      </c:pt>
                      <c:pt idx="5297">
                        <c:v>2.1258333333333326</c:v>
                      </c:pt>
                      <c:pt idx="5298">
                        <c:v>2.1261111111111113</c:v>
                      </c:pt>
                      <c:pt idx="5299">
                        <c:v>2.1266666666666652</c:v>
                      </c:pt>
                      <c:pt idx="5300">
                        <c:v>2.1272222222222226</c:v>
                      </c:pt>
                      <c:pt idx="5301">
                        <c:v>2.1274999999999995</c:v>
                      </c:pt>
                      <c:pt idx="5302">
                        <c:v>2.1280555555555551</c:v>
                      </c:pt>
                      <c:pt idx="5303">
                        <c:v>2.1283333333333339</c:v>
                      </c:pt>
                      <c:pt idx="5304">
                        <c:v>2.1288888888888895</c:v>
                      </c:pt>
                      <c:pt idx="5305">
                        <c:v>2.1291666666666664</c:v>
                      </c:pt>
                      <c:pt idx="5306">
                        <c:v>2.1294444444444451</c:v>
                      </c:pt>
                      <c:pt idx="5307">
                        <c:v>2.129999999999999</c:v>
                      </c:pt>
                      <c:pt idx="5308">
                        <c:v>2.1302777777777777</c:v>
                      </c:pt>
                      <c:pt idx="5309">
                        <c:v>2.1305555555555529</c:v>
                      </c:pt>
                      <c:pt idx="5310">
                        <c:v>2.1308333333333334</c:v>
                      </c:pt>
                      <c:pt idx="5311">
                        <c:v>2.1311111111111103</c:v>
                      </c:pt>
                      <c:pt idx="5312">
                        <c:v>2.1316666666666677</c:v>
                      </c:pt>
                      <c:pt idx="5313">
                        <c:v>2.1322222222222216</c:v>
                      </c:pt>
                      <c:pt idx="5314">
                        <c:v>2.1325000000000003</c:v>
                      </c:pt>
                      <c:pt idx="5315">
                        <c:v>2.1330555555555577</c:v>
                      </c:pt>
                      <c:pt idx="5316">
                        <c:v>2.1333333333333329</c:v>
                      </c:pt>
                      <c:pt idx="5317">
                        <c:v>2.1336111111111116</c:v>
                      </c:pt>
                      <c:pt idx="5318">
                        <c:v>2.1338888888888867</c:v>
                      </c:pt>
                      <c:pt idx="5319">
                        <c:v>2.1341666666666672</c:v>
                      </c:pt>
                      <c:pt idx="5320">
                        <c:v>2.1344444444444441</c:v>
                      </c:pt>
                      <c:pt idx="5321">
                        <c:v>2.1350000000000016</c:v>
                      </c:pt>
                      <c:pt idx="5322">
                        <c:v>2.1355555555555554</c:v>
                      </c:pt>
                      <c:pt idx="5323">
                        <c:v>2.1358333333333306</c:v>
                      </c:pt>
                      <c:pt idx="5324">
                        <c:v>2.136388888888888</c:v>
                      </c:pt>
                      <c:pt idx="5325">
                        <c:v>2.1366666666666667</c:v>
                      </c:pt>
                      <c:pt idx="5326">
                        <c:v>2.1369444444444454</c:v>
                      </c:pt>
                      <c:pt idx="5327">
                        <c:v>2.1372222222222206</c:v>
                      </c:pt>
                      <c:pt idx="5328">
                        <c:v>2.137777777777778</c:v>
                      </c:pt>
                      <c:pt idx="5329">
                        <c:v>2.1383333333333354</c:v>
                      </c:pt>
                      <c:pt idx="5330">
                        <c:v>2.1388888888888893</c:v>
                      </c:pt>
                      <c:pt idx="5331">
                        <c:v>2.1391666666666644</c:v>
                      </c:pt>
                      <c:pt idx="5332">
                        <c:v>2.1397222222222219</c:v>
                      </c:pt>
                      <c:pt idx="5333">
                        <c:v>2.1402777777777793</c:v>
                      </c:pt>
                      <c:pt idx="5334">
                        <c:v>2.1405555555555544</c:v>
                      </c:pt>
                      <c:pt idx="5335">
                        <c:v>2.1408333333333331</c:v>
                      </c:pt>
                      <c:pt idx="5336">
                        <c:v>2.1411111111111083</c:v>
                      </c:pt>
                      <c:pt idx="5337">
                        <c:v>2.1416666666666657</c:v>
                      </c:pt>
                      <c:pt idx="5338">
                        <c:v>2.1419444444444444</c:v>
                      </c:pt>
                      <c:pt idx="5339">
                        <c:v>2.1422222222222231</c:v>
                      </c:pt>
                      <c:pt idx="5340">
                        <c:v>2.1424999999999983</c:v>
                      </c:pt>
                      <c:pt idx="5341">
                        <c:v>2.142777777777777</c:v>
                      </c:pt>
                      <c:pt idx="5342">
                        <c:v>2.1430555555555557</c:v>
                      </c:pt>
                      <c:pt idx="5343">
                        <c:v>2.1433333333333326</c:v>
                      </c:pt>
                      <c:pt idx="5344">
                        <c:v>2.1438888888888883</c:v>
                      </c:pt>
                      <c:pt idx="5345">
                        <c:v>2.144166666666667</c:v>
                      </c:pt>
                      <c:pt idx="5346">
                        <c:v>2.1444444444444422</c:v>
                      </c:pt>
                      <c:pt idx="5347">
                        <c:v>2.1449999999999996</c:v>
                      </c:pt>
                      <c:pt idx="5348">
                        <c:v>2.1452777777777783</c:v>
                      </c:pt>
                      <c:pt idx="5349">
                        <c:v>2.1458333333333321</c:v>
                      </c:pt>
                      <c:pt idx="5350">
                        <c:v>2.1461111111111109</c:v>
                      </c:pt>
                      <c:pt idx="5351">
                        <c:v>2.1463888888888896</c:v>
                      </c:pt>
                      <c:pt idx="5352">
                        <c:v>2.1466666666666665</c:v>
                      </c:pt>
                      <c:pt idx="5353">
                        <c:v>2.1472222222222221</c:v>
                      </c:pt>
                      <c:pt idx="5354">
                        <c:v>2.1475000000000009</c:v>
                      </c:pt>
                      <c:pt idx="5355">
                        <c:v>2.147777777777776</c:v>
                      </c:pt>
                      <c:pt idx="5356">
                        <c:v>2.1483333333333334</c:v>
                      </c:pt>
                      <c:pt idx="5357">
                        <c:v>2.1486111111111104</c:v>
                      </c:pt>
                      <c:pt idx="5358">
                        <c:v>2.149166666666666</c:v>
                      </c:pt>
                      <c:pt idx="5359">
                        <c:v>2.1497222222222199</c:v>
                      </c:pt>
                      <c:pt idx="5360">
                        <c:v>2.1500000000000004</c:v>
                      </c:pt>
                      <c:pt idx="5361">
                        <c:v>2.150555555555556</c:v>
                      </c:pt>
                      <c:pt idx="5362">
                        <c:v>2.1508333333333347</c:v>
                      </c:pt>
                      <c:pt idx="5363">
                        <c:v>2.1511111111111099</c:v>
                      </c:pt>
                      <c:pt idx="5364">
                        <c:v>2.1513888888888886</c:v>
                      </c:pt>
                      <c:pt idx="5365">
                        <c:v>2.1519444444444442</c:v>
                      </c:pt>
                      <c:pt idx="5366">
                        <c:v>2.1522222222222211</c:v>
                      </c:pt>
                      <c:pt idx="5367">
                        <c:v>2.1527777777777786</c:v>
                      </c:pt>
                      <c:pt idx="5368">
                        <c:v>2.1530555555555537</c:v>
                      </c:pt>
                      <c:pt idx="5369">
                        <c:v>2.1533333333333324</c:v>
                      </c:pt>
                      <c:pt idx="5370">
                        <c:v>2.1536111111111111</c:v>
                      </c:pt>
                      <c:pt idx="5371">
                        <c:v>2.1541666666666686</c:v>
                      </c:pt>
                      <c:pt idx="5372">
                        <c:v>2.1547222222222224</c:v>
                      </c:pt>
                      <c:pt idx="5373">
                        <c:v>2.1552777777777781</c:v>
                      </c:pt>
                      <c:pt idx="5374">
                        <c:v>2.1558333333333337</c:v>
                      </c:pt>
                      <c:pt idx="5375">
                        <c:v>2.1561111111111124</c:v>
                      </c:pt>
                      <c:pt idx="5376">
                        <c:v>2.1563888888888876</c:v>
                      </c:pt>
                      <c:pt idx="5377">
                        <c:v>2.156944444444445</c:v>
                      </c:pt>
                      <c:pt idx="5378">
                        <c:v>2.1572222222222219</c:v>
                      </c:pt>
                      <c:pt idx="5379">
                        <c:v>2.1577777777777776</c:v>
                      </c:pt>
                      <c:pt idx="5380">
                        <c:v>2.1583333333333314</c:v>
                      </c:pt>
                      <c:pt idx="5381">
                        <c:v>2.1586111111111101</c:v>
                      </c:pt>
                      <c:pt idx="5382">
                        <c:v>2.1591666666666658</c:v>
                      </c:pt>
                      <c:pt idx="5383">
                        <c:v>2.1597222222222214</c:v>
                      </c:pt>
                      <c:pt idx="5384">
                        <c:v>2.1602777777777753</c:v>
                      </c:pt>
                      <c:pt idx="5385">
                        <c:v>2.1605555555555558</c:v>
                      </c:pt>
                      <c:pt idx="5386">
                        <c:v>2.1611111111111114</c:v>
                      </c:pt>
                      <c:pt idx="5387">
                        <c:v>2.1613888888888901</c:v>
                      </c:pt>
                      <c:pt idx="5388">
                        <c:v>2.161944444444444</c:v>
                      </c:pt>
                      <c:pt idx="5389">
                        <c:v>2.1622222222222227</c:v>
                      </c:pt>
                      <c:pt idx="5390">
                        <c:v>2.1627777777777801</c:v>
                      </c:pt>
                      <c:pt idx="5391">
                        <c:v>2.1630555555555553</c:v>
                      </c:pt>
                      <c:pt idx="5392">
                        <c:v>2.1636111111111092</c:v>
                      </c:pt>
                      <c:pt idx="5393">
                        <c:v>2.1641666666666666</c:v>
                      </c:pt>
                      <c:pt idx="5394">
                        <c:v>2.164722222222224</c:v>
                      </c:pt>
                      <c:pt idx="5395">
                        <c:v>2.1649999999999991</c:v>
                      </c:pt>
                      <c:pt idx="5396">
                        <c:v>2.1652777777777779</c:v>
                      </c:pt>
                      <c:pt idx="5397">
                        <c:v>2.165555555555553</c:v>
                      </c:pt>
                      <c:pt idx="5398">
                        <c:v>2.1661111111111104</c:v>
                      </c:pt>
                      <c:pt idx="5399">
                        <c:v>2.1663888888888891</c:v>
                      </c:pt>
                      <c:pt idx="5400">
                        <c:v>2.166944444444443</c:v>
                      </c:pt>
                      <c:pt idx="5401">
                        <c:v>2.1672222222222217</c:v>
                      </c:pt>
                      <c:pt idx="5402">
                        <c:v>2.1677777777777774</c:v>
                      </c:pt>
                      <c:pt idx="5403">
                        <c:v>2.1680555555555578</c:v>
                      </c:pt>
                      <c:pt idx="5404">
                        <c:v>2.168333333333333</c:v>
                      </c:pt>
                      <c:pt idx="5405">
                        <c:v>2.1686111111111117</c:v>
                      </c:pt>
                      <c:pt idx="5406">
                        <c:v>2.1691666666666674</c:v>
                      </c:pt>
                      <c:pt idx="5407">
                        <c:v>2.1697222222222212</c:v>
                      </c:pt>
                      <c:pt idx="5408">
                        <c:v>2.1700000000000017</c:v>
                      </c:pt>
                      <c:pt idx="5409">
                        <c:v>2.1702777777777769</c:v>
                      </c:pt>
                      <c:pt idx="5410">
                        <c:v>2.1705555555555556</c:v>
                      </c:pt>
                      <c:pt idx="5411">
                        <c:v>2.1711111111111112</c:v>
                      </c:pt>
                      <c:pt idx="5412">
                        <c:v>2.1716666666666669</c:v>
                      </c:pt>
                      <c:pt idx="5413">
                        <c:v>2.1722222222222207</c:v>
                      </c:pt>
                      <c:pt idx="5414">
                        <c:v>2.1724999999999994</c:v>
                      </c:pt>
                      <c:pt idx="5415">
                        <c:v>2.1730555555555551</c:v>
                      </c:pt>
                      <c:pt idx="5416">
                        <c:v>2.1733333333333356</c:v>
                      </c:pt>
                      <c:pt idx="5417">
                        <c:v>2.1736111111111107</c:v>
                      </c:pt>
                      <c:pt idx="5418">
                        <c:v>2.1738888888888894</c:v>
                      </c:pt>
                      <c:pt idx="5419">
                        <c:v>2.1744444444444451</c:v>
                      </c:pt>
                      <c:pt idx="5420">
                        <c:v>2.174722222222222</c:v>
                      </c:pt>
                      <c:pt idx="5421">
                        <c:v>2.1750000000000007</c:v>
                      </c:pt>
                      <c:pt idx="5422">
                        <c:v>2.1755555555555546</c:v>
                      </c:pt>
                      <c:pt idx="5423">
                        <c:v>2.1758333333333333</c:v>
                      </c:pt>
                      <c:pt idx="5424">
                        <c:v>2.1761111111111084</c:v>
                      </c:pt>
                      <c:pt idx="5425">
                        <c:v>2.1766666666666659</c:v>
                      </c:pt>
                      <c:pt idx="5426">
                        <c:v>2.1769444444444446</c:v>
                      </c:pt>
                      <c:pt idx="5427">
                        <c:v>2.1774999999999984</c:v>
                      </c:pt>
                      <c:pt idx="5428">
                        <c:v>2.1777777777777771</c:v>
                      </c:pt>
                      <c:pt idx="5429">
                        <c:v>2.1780555555555559</c:v>
                      </c:pt>
                      <c:pt idx="5430">
                        <c:v>2.1783333333333328</c:v>
                      </c:pt>
                      <c:pt idx="5431">
                        <c:v>2.1786111111111133</c:v>
                      </c:pt>
                      <c:pt idx="5432">
                        <c:v>2.1788888888888884</c:v>
                      </c:pt>
                      <c:pt idx="5433">
                        <c:v>2.1794444444444423</c:v>
                      </c:pt>
                      <c:pt idx="5434">
                        <c:v>2.1797222222222228</c:v>
                      </c:pt>
                      <c:pt idx="5435">
                        <c:v>2.1802777777777784</c:v>
                      </c:pt>
                      <c:pt idx="5436">
                        <c:v>2.1805555555555571</c:v>
                      </c:pt>
                      <c:pt idx="5437">
                        <c:v>2.181111111111111</c:v>
                      </c:pt>
                      <c:pt idx="5438">
                        <c:v>2.1816666666666666</c:v>
                      </c:pt>
                      <c:pt idx="5439">
                        <c:v>2.1819444444444436</c:v>
                      </c:pt>
                      <c:pt idx="5440">
                        <c:v>2.182500000000001</c:v>
                      </c:pt>
                      <c:pt idx="5441">
                        <c:v>2.1830555555555549</c:v>
                      </c:pt>
                      <c:pt idx="5442">
                        <c:v>2.1833333333333336</c:v>
                      </c:pt>
                      <c:pt idx="5443">
                        <c:v>2.183888888888891</c:v>
                      </c:pt>
                      <c:pt idx="5444">
                        <c:v>2.1844444444444449</c:v>
                      </c:pt>
                      <c:pt idx="5445">
                        <c:v>2.18472222222222</c:v>
                      </c:pt>
                      <c:pt idx="5446">
                        <c:v>2.1850000000000005</c:v>
                      </c:pt>
                      <c:pt idx="5447">
                        <c:v>2.1855555555555561</c:v>
                      </c:pt>
                      <c:pt idx="5448">
                        <c:v>2.1858333333333348</c:v>
                      </c:pt>
                      <c:pt idx="5449">
                        <c:v>2.1863888888888887</c:v>
                      </c:pt>
                      <c:pt idx="5450">
                        <c:v>2.1866666666666639</c:v>
                      </c:pt>
                      <c:pt idx="5451">
                        <c:v>2.1872222222222213</c:v>
                      </c:pt>
                      <c:pt idx="5452">
                        <c:v>2.1875</c:v>
                      </c:pt>
                      <c:pt idx="5453">
                        <c:v>2.1877777777777787</c:v>
                      </c:pt>
                      <c:pt idx="5454">
                        <c:v>2.1883333333333326</c:v>
                      </c:pt>
                      <c:pt idx="5455">
                        <c:v>2.1886111111111113</c:v>
                      </c:pt>
                      <c:pt idx="5456">
                        <c:v>2.1888888888888882</c:v>
                      </c:pt>
                      <c:pt idx="5457">
                        <c:v>2.1894444444444439</c:v>
                      </c:pt>
                      <c:pt idx="5458">
                        <c:v>2.1897222222222226</c:v>
                      </c:pt>
                      <c:pt idx="5459">
                        <c:v>2.1902777777777782</c:v>
                      </c:pt>
                      <c:pt idx="5460">
                        <c:v>2.1908333333333339</c:v>
                      </c:pt>
                      <c:pt idx="5461">
                        <c:v>2.1911111111111126</c:v>
                      </c:pt>
                      <c:pt idx="5462">
                        <c:v>2.1913888888888877</c:v>
                      </c:pt>
                      <c:pt idx="5463">
                        <c:v>2.1919444444444451</c:v>
                      </c:pt>
                      <c:pt idx="5464">
                        <c:v>2.192499999999999</c:v>
                      </c:pt>
                      <c:pt idx="5465">
                        <c:v>2.1927777777777777</c:v>
                      </c:pt>
                      <c:pt idx="5466">
                        <c:v>2.1933333333333316</c:v>
                      </c:pt>
                      <c:pt idx="5467">
                        <c:v>2.1936111111111103</c:v>
                      </c:pt>
                      <c:pt idx="5468">
                        <c:v>2.1941666666666659</c:v>
                      </c:pt>
                      <c:pt idx="5469">
                        <c:v>2.1947222222222216</c:v>
                      </c:pt>
                      <c:pt idx="5470">
                        <c:v>2.1950000000000003</c:v>
                      </c:pt>
                      <c:pt idx="5471">
                        <c:v>2.1952777777777754</c:v>
                      </c:pt>
                      <c:pt idx="5472">
                        <c:v>2.1958333333333329</c:v>
                      </c:pt>
                      <c:pt idx="5473">
                        <c:v>2.1963888888888903</c:v>
                      </c:pt>
                      <c:pt idx="5474">
                        <c:v>2.1966666666666654</c:v>
                      </c:pt>
                      <c:pt idx="5475">
                        <c:v>2.1972222222222229</c:v>
                      </c:pt>
                      <c:pt idx="5476">
                        <c:v>2.1974999999999998</c:v>
                      </c:pt>
                      <c:pt idx="5477">
                        <c:v>2.1980555555555554</c:v>
                      </c:pt>
                      <c:pt idx="5478">
                        <c:v>2.1983333333333341</c:v>
                      </c:pt>
                      <c:pt idx="5479">
                        <c:v>2.198888888888888</c:v>
                      </c:pt>
                      <c:pt idx="5480">
                        <c:v>2.1991666666666667</c:v>
                      </c:pt>
                      <c:pt idx="5481">
                        <c:v>2.1997222222222241</c:v>
                      </c:pt>
                      <c:pt idx="5482">
                        <c:v>2.1999999999999993</c:v>
                      </c:pt>
                      <c:pt idx="5483">
                        <c:v>2.200277777777778</c:v>
                      </c:pt>
                      <c:pt idx="5484">
                        <c:v>2.2008333333333336</c:v>
                      </c:pt>
                      <c:pt idx="5485">
                        <c:v>2.2013888888888893</c:v>
                      </c:pt>
                      <c:pt idx="5486">
                        <c:v>2.2019444444444431</c:v>
                      </c:pt>
                      <c:pt idx="5487">
                        <c:v>2.2025000000000006</c:v>
                      </c:pt>
                      <c:pt idx="5488">
                        <c:v>2.2027777777777775</c:v>
                      </c:pt>
                      <c:pt idx="5489">
                        <c:v>2.203055555555558</c:v>
                      </c:pt>
                      <c:pt idx="5490">
                        <c:v>2.2036111111111119</c:v>
                      </c:pt>
                      <c:pt idx="5491">
                        <c:v>2.2041666666666657</c:v>
                      </c:pt>
                      <c:pt idx="5492">
                        <c:v>2.2047222222222214</c:v>
                      </c:pt>
                      <c:pt idx="5493">
                        <c:v>2.205277777777777</c:v>
                      </c:pt>
                      <c:pt idx="5494">
                        <c:v>2.2055555555555557</c:v>
                      </c:pt>
                      <c:pt idx="5495">
                        <c:v>2.2061111111111114</c:v>
                      </c:pt>
                      <c:pt idx="5496">
                        <c:v>2.2063888888888883</c:v>
                      </c:pt>
                      <c:pt idx="5497">
                        <c:v>2.2069444444444457</c:v>
                      </c:pt>
                      <c:pt idx="5498">
                        <c:v>2.2074999999999996</c:v>
                      </c:pt>
                      <c:pt idx="5499">
                        <c:v>2.2077777777777783</c:v>
                      </c:pt>
                      <c:pt idx="5500">
                        <c:v>2.2083333333333357</c:v>
                      </c:pt>
                      <c:pt idx="5501">
                        <c:v>2.2086111111111109</c:v>
                      </c:pt>
                      <c:pt idx="5502">
                        <c:v>2.2091666666666647</c:v>
                      </c:pt>
                      <c:pt idx="5503">
                        <c:v>2.2097222222222221</c:v>
                      </c:pt>
                      <c:pt idx="5504">
                        <c:v>2.2099999999999991</c:v>
                      </c:pt>
                      <c:pt idx="5505">
                        <c:v>2.2108333333333334</c:v>
                      </c:pt>
                      <c:pt idx="5506">
                        <c:v>2.2111111111111086</c:v>
                      </c:pt>
                      <c:pt idx="5507">
                        <c:v>2.211666666666666</c:v>
                      </c:pt>
                      <c:pt idx="5508">
                        <c:v>2.2122222222222234</c:v>
                      </c:pt>
                      <c:pt idx="5509">
                        <c:v>2.2124999999999986</c:v>
                      </c:pt>
                      <c:pt idx="5510">
                        <c:v>2.2127777777777773</c:v>
                      </c:pt>
                      <c:pt idx="5511">
                        <c:v>2.213055555555556</c:v>
                      </c:pt>
                      <c:pt idx="5512">
                        <c:v>2.2136111111111134</c:v>
                      </c:pt>
                      <c:pt idx="5513">
                        <c:v>2.2138888888888886</c:v>
                      </c:pt>
                      <c:pt idx="5514">
                        <c:v>2.2141666666666673</c:v>
                      </c:pt>
                      <c:pt idx="5515">
                        <c:v>2.2144444444444424</c:v>
                      </c:pt>
                      <c:pt idx="5516">
                        <c:v>2.2149999999999999</c:v>
                      </c:pt>
                      <c:pt idx="5517">
                        <c:v>2.2152777777777768</c:v>
                      </c:pt>
                      <c:pt idx="5518">
                        <c:v>2.2155555555555573</c:v>
                      </c:pt>
                      <c:pt idx="5519">
                        <c:v>2.2163888888888863</c:v>
                      </c:pt>
                      <c:pt idx="5520">
                        <c:v>2.2166666666666668</c:v>
                      </c:pt>
                      <c:pt idx="5521">
                        <c:v>2.2172222222222224</c:v>
                      </c:pt>
                      <c:pt idx="5522">
                        <c:v>2.2175000000000011</c:v>
                      </c:pt>
                      <c:pt idx="5523">
                        <c:v>2.2177777777777763</c:v>
                      </c:pt>
                      <c:pt idx="5524">
                        <c:v>2.218055555555555</c:v>
                      </c:pt>
                      <c:pt idx="5525">
                        <c:v>2.2186111111111106</c:v>
                      </c:pt>
                      <c:pt idx="5526">
                        <c:v>2.2188888888888911</c:v>
                      </c:pt>
                      <c:pt idx="5527">
                        <c:v>2.2191666666666663</c:v>
                      </c:pt>
                      <c:pt idx="5528">
                        <c:v>2.219444444444445</c:v>
                      </c:pt>
                      <c:pt idx="5529">
                        <c:v>2.2197222222222202</c:v>
                      </c:pt>
                      <c:pt idx="5530">
                        <c:v>2.2200000000000006</c:v>
                      </c:pt>
                      <c:pt idx="5531">
                        <c:v>2.220833333333335</c:v>
                      </c:pt>
                      <c:pt idx="5532">
                        <c:v>2.2211111111111101</c:v>
                      </c:pt>
                      <c:pt idx="5533">
                        <c:v>2.2213888888888889</c:v>
                      </c:pt>
                      <c:pt idx="5534">
                        <c:v>2.221666666666664</c:v>
                      </c:pt>
                      <c:pt idx="5535">
                        <c:v>2.2222222222222214</c:v>
                      </c:pt>
                      <c:pt idx="5536">
                        <c:v>2.2227777777777789</c:v>
                      </c:pt>
                      <c:pt idx="5537">
                        <c:v>2.2233333333333327</c:v>
                      </c:pt>
                      <c:pt idx="5538">
                        <c:v>2.2236111111111114</c:v>
                      </c:pt>
                      <c:pt idx="5539">
                        <c:v>2.2241666666666688</c:v>
                      </c:pt>
                      <c:pt idx="5540">
                        <c:v>2.2247222222222227</c:v>
                      </c:pt>
                      <c:pt idx="5541">
                        <c:v>2.2249999999999979</c:v>
                      </c:pt>
                      <c:pt idx="5542">
                        <c:v>2.2255555555555553</c:v>
                      </c:pt>
                      <c:pt idx="5543">
                        <c:v>2.225833333333334</c:v>
                      </c:pt>
                      <c:pt idx="5544">
                        <c:v>2.2261111111111127</c:v>
                      </c:pt>
                      <c:pt idx="5545">
                        <c:v>2.2263888888888879</c:v>
                      </c:pt>
                      <c:pt idx="5546">
                        <c:v>2.2266666666666666</c:v>
                      </c:pt>
                      <c:pt idx="5547">
                        <c:v>2.2272222222222222</c:v>
                      </c:pt>
                      <c:pt idx="5548">
                        <c:v>2.2274999999999991</c:v>
                      </c:pt>
                      <c:pt idx="5549">
                        <c:v>2.2277777777777779</c:v>
                      </c:pt>
                      <c:pt idx="5550">
                        <c:v>2.2283333333333317</c:v>
                      </c:pt>
                      <c:pt idx="5551">
                        <c:v>2.2288888888888891</c:v>
                      </c:pt>
                      <c:pt idx="5552">
                        <c:v>2.2294444444444466</c:v>
                      </c:pt>
                      <c:pt idx="5553">
                        <c:v>2.2297222222222217</c:v>
                      </c:pt>
                      <c:pt idx="5554">
                        <c:v>2.2300000000000004</c:v>
                      </c:pt>
                      <c:pt idx="5555">
                        <c:v>2.2302777777777756</c:v>
                      </c:pt>
                      <c:pt idx="5556">
                        <c:v>2.230833333333333</c:v>
                      </c:pt>
                      <c:pt idx="5557">
                        <c:v>2.2313888888888904</c:v>
                      </c:pt>
                      <c:pt idx="5558">
                        <c:v>2.2316666666666656</c:v>
                      </c:pt>
                      <c:pt idx="5559">
                        <c:v>2.2322222222222194</c:v>
                      </c:pt>
                      <c:pt idx="5560">
                        <c:v>2.2327777777777769</c:v>
                      </c:pt>
                      <c:pt idx="5561">
                        <c:v>2.2333333333333343</c:v>
                      </c:pt>
                      <c:pt idx="5562">
                        <c:v>2.2336111111111094</c:v>
                      </c:pt>
                      <c:pt idx="5563">
                        <c:v>2.2341666666666669</c:v>
                      </c:pt>
                      <c:pt idx="5564">
                        <c:v>2.2344444444444438</c:v>
                      </c:pt>
                      <c:pt idx="5565">
                        <c:v>2.2349999999999994</c:v>
                      </c:pt>
                      <c:pt idx="5566">
                        <c:v>2.2352777777777781</c:v>
                      </c:pt>
                      <c:pt idx="5567">
                        <c:v>2.2355555555555533</c:v>
                      </c:pt>
                      <c:pt idx="5568">
                        <c:v>2.2358333333333338</c:v>
                      </c:pt>
                      <c:pt idx="5569">
                        <c:v>2.2363888888888894</c:v>
                      </c:pt>
                      <c:pt idx="5570">
                        <c:v>2.2369444444444433</c:v>
                      </c:pt>
                      <c:pt idx="5571">
                        <c:v>2.237222222222222</c:v>
                      </c:pt>
                      <c:pt idx="5572">
                        <c:v>2.2377777777777776</c:v>
                      </c:pt>
                      <c:pt idx="5573">
                        <c:v>2.2383333333333333</c:v>
                      </c:pt>
                      <c:pt idx="5574">
                        <c:v>2.2388888888888872</c:v>
                      </c:pt>
                      <c:pt idx="5575">
                        <c:v>2.2391666666666659</c:v>
                      </c:pt>
                      <c:pt idx="5576">
                        <c:v>2.2397222222222215</c:v>
                      </c:pt>
                      <c:pt idx="5577">
                        <c:v>2.2402777777777771</c:v>
                      </c:pt>
                      <c:pt idx="5578">
                        <c:v>2.2405555555555559</c:v>
                      </c:pt>
                      <c:pt idx="5579">
                        <c:v>2.2411111111111115</c:v>
                      </c:pt>
                      <c:pt idx="5580">
                        <c:v>2.2416666666666671</c:v>
                      </c:pt>
                      <c:pt idx="5581">
                        <c:v>2.2419444444444458</c:v>
                      </c:pt>
                      <c:pt idx="5582">
                        <c:v>2.2424999999999997</c:v>
                      </c:pt>
                      <c:pt idx="5583">
                        <c:v>2.2427777777777784</c:v>
                      </c:pt>
                      <c:pt idx="5584">
                        <c:v>2.2430555555555554</c:v>
                      </c:pt>
                      <c:pt idx="5585">
                        <c:v>2.2433333333333323</c:v>
                      </c:pt>
                      <c:pt idx="5586">
                        <c:v>2.243611111111111</c:v>
                      </c:pt>
                      <c:pt idx="5587">
                        <c:v>2.2438888888888897</c:v>
                      </c:pt>
                      <c:pt idx="5588">
                        <c:v>2.2444444444444436</c:v>
                      </c:pt>
                      <c:pt idx="5589">
                        <c:v>2.2447222222222223</c:v>
                      </c:pt>
                      <c:pt idx="5590">
                        <c:v>2.2452777777777797</c:v>
                      </c:pt>
                      <c:pt idx="5591">
                        <c:v>2.2455555555555549</c:v>
                      </c:pt>
                      <c:pt idx="5592">
                        <c:v>2.2461111111111087</c:v>
                      </c:pt>
                      <c:pt idx="5593">
                        <c:v>2.2466666666666661</c:v>
                      </c:pt>
                      <c:pt idx="5594">
                        <c:v>2.2469444444444449</c:v>
                      </c:pt>
                      <c:pt idx="5595">
                        <c:v>2.2474999999999987</c:v>
                      </c:pt>
                      <c:pt idx="5596">
                        <c:v>2.2477777777777774</c:v>
                      </c:pt>
                      <c:pt idx="5597">
                        <c:v>2.2483333333333331</c:v>
                      </c:pt>
                      <c:pt idx="5598">
                        <c:v>2.2488888888888887</c:v>
                      </c:pt>
                      <c:pt idx="5599">
                        <c:v>2.2491666666666674</c:v>
                      </c:pt>
                      <c:pt idx="5600">
                        <c:v>2.2497222222222213</c:v>
                      </c:pt>
                      <c:pt idx="5601">
                        <c:v>2.2502777777777769</c:v>
                      </c:pt>
                      <c:pt idx="5602">
                        <c:v>2.2505555555555574</c:v>
                      </c:pt>
                      <c:pt idx="5603">
                        <c:v>2.2511111111111113</c:v>
                      </c:pt>
                      <c:pt idx="5604">
                        <c:v>2.2516666666666669</c:v>
                      </c:pt>
                      <c:pt idx="5605">
                        <c:v>2.2519444444444439</c:v>
                      </c:pt>
                      <c:pt idx="5606">
                        <c:v>2.2525000000000013</c:v>
                      </c:pt>
                      <c:pt idx="5607">
                        <c:v>2.2527777777777764</c:v>
                      </c:pt>
                      <c:pt idx="5608">
                        <c:v>2.2530555555555551</c:v>
                      </c:pt>
                      <c:pt idx="5609">
                        <c:v>2.2533333333333339</c:v>
                      </c:pt>
                      <c:pt idx="5610">
                        <c:v>2.2538888888888913</c:v>
                      </c:pt>
                      <c:pt idx="5611">
                        <c:v>2.2544444444444451</c:v>
                      </c:pt>
                      <c:pt idx="5612">
                        <c:v>2.2547222222222203</c:v>
                      </c:pt>
                      <c:pt idx="5613">
                        <c:v>2.2552777777777777</c:v>
                      </c:pt>
                      <c:pt idx="5614">
                        <c:v>2.2558333333333351</c:v>
                      </c:pt>
                      <c:pt idx="5615">
                        <c:v>2.2561111111111103</c:v>
                      </c:pt>
                      <c:pt idx="5616">
                        <c:v>2.2566666666666642</c:v>
                      </c:pt>
                      <c:pt idx="5617">
                        <c:v>2.2572222222222216</c:v>
                      </c:pt>
                      <c:pt idx="5618">
                        <c:v>2.2575000000000003</c:v>
                      </c:pt>
                      <c:pt idx="5619">
                        <c:v>2.257777777777779</c:v>
                      </c:pt>
                      <c:pt idx="5620">
                        <c:v>2.2583333333333329</c:v>
                      </c:pt>
                      <c:pt idx="5621">
                        <c:v>2.2586111111111116</c:v>
                      </c:pt>
                      <c:pt idx="5622">
                        <c:v>2.2588888888888885</c:v>
                      </c:pt>
                      <c:pt idx="5623">
                        <c:v>2.2594444444444441</c:v>
                      </c:pt>
                      <c:pt idx="5624">
                        <c:v>2.259999999999998</c:v>
                      </c:pt>
                      <c:pt idx="5625">
                        <c:v>2.2602777777777767</c:v>
                      </c:pt>
                      <c:pt idx="5626">
                        <c:v>2.2608333333333324</c:v>
                      </c:pt>
                      <c:pt idx="5627">
                        <c:v>2.2611111111111128</c:v>
                      </c:pt>
                      <c:pt idx="5628">
                        <c:v>2.2616666666666667</c:v>
                      </c:pt>
                      <c:pt idx="5629">
                        <c:v>2.2619444444444419</c:v>
                      </c:pt>
                      <c:pt idx="5630">
                        <c:v>2.2624999999999993</c:v>
                      </c:pt>
                      <c:pt idx="5631">
                        <c:v>2.262777777777778</c:v>
                      </c:pt>
                      <c:pt idx="5632">
                        <c:v>2.2630555555555567</c:v>
                      </c:pt>
                      <c:pt idx="5633">
                        <c:v>2.2636111111111106</c:v>
                      </c:pt>
                      <c:pt idx="5634">
                        <c:v>2.2638888888888893</c:v>
                      </c:pt>
                      <c:pt idx="5635">
                        <c:v>2.2644444444444467</c:v>
                      </c:pt>
                      <c:pt idx="5636">
                        <c:v>2.2647222222222219</c:v>
                      </c:pt>
                      <c:pt idx="5637">
                        <c:v>2.2650000000000006</c:v>
                      </c:pt>
                      <c:pt idx="5638">
                        <c:v>2.2652777777777757</c:v>
                      </c:pt>
                      <c:pt idx="5639">
                        <c:v>2.2655555555555562</c:v>
                      </c:pt>
                      <c:pt idx="5640">
                        <c:v>2.2661111111111119</c:v>
                      </c:pt>
                      <c:pt idx="5641">
                        <c:v>2.2666666666666657</c:v>
                      </c:pt>
                      <c:pt idx="5642">
                        <c:v>2.2672222222222196</c:v>
                      </c:pt>
                      <c:pt idx="5643">
                        <c:v>2.2675000000000001</c:v>
                      </c:pt>
                      <c:pt idx="5644">
                        <c:v>2.2680555555555557</c:v>
                      </c:pt>
                      <c:pt idx="5645">
                        <c:v>2.2683333333333344</c:v>
                      </c:pt>
                      <c:pt idx="5646">
                        <c:v>2.2688888888888883</c:v>
                      </c:pt>
                      <c:pt idx="5647">
                        <c:v>2.269166666666667</c:v>
                      </c:pt>
                      <c:pt idx="5648">
                        <c:v>2.2694444444444439</c:v>
                      </c:pt>
                      <c:pt idx="5649">
                        <c:v>2.2699999999999996</c:v>
                      </c:pt>
                      <c:pt idx="5650">
                        <c:v>2.2702777777777783</c:v>
                      </c:pt>
                      <c:pt idx="5651">
                        <c:v>2.2705555555555534</c:v>
                      </c:pt>
                      <c:pt idx="5652">
                        <c:v>2.2711111111111109</c:v>
                      </c:pt>
                      <c:pt idx="5653">
                        <c:v>2.2713888888888896</c:v>
                      </c:pt>
                      <c:pt idx="5654">
                        <c:v>2.2716666666666683</c:v>
                      </c:pt>
                      <c:pt idx="5655">
                        <c:v>2.2719444444444434</c:v>
                      </c:pt>
                      <c:pt idx="5656">
                        <c:v>2.2722222222222221</c:v>
                      </c:pt>
                      <c:pt idx="5657">
                        <c:v>2.2724999999999973</c:v>
                      </c:pt>
                      <c:pt idx="5658">
                        <c:v>2.2727777777777778</c:v>
                      </c:pt>
                      <c:pt idx="5659">
                        <c:v>2.2730555555555547</c:v>
                      </c:pt>
                      <c:pt idx="5660">
                        <c:v>2.2736111111111121</c:v>
                      </c:pt>
                      <c:pt idx="5661">
                        <c:v>2.2738888888888873</c:v>
                      </c:pt>
                      <c:pt idx="5662">
                        <c:v>2.274166666666666</c:v>
                      </c:pt>
                      <c:pt idx="5663">
                        <c:v>2.2744444444444447</c:v>
                      </c:pt>
                      <c:pt idx="5664">
                        <c:v>2.2747222222222216</c:v>
                      </c:pt>
                      <c:pt idx="5665">
                        <c:v>2.2750000000000021</c:v>
                      </c:pt>
                      <c:pt idx="5666">
                        <c:v>2.275555555555556</c:v>
                      </c:pt>
                      <c:pt idx="5667">
                        <c:v>2.2761111111111116</c:v>
                      </c:pt>
                      <c:pt idx="5668">
                        <c:v>2.2763888888888886</c:v>
                      </c:pt>
                      <c:pt idx="5669">
                        <c:v>2.2766666666666673</c:v>
                      </c:pt>
                      <c:pt idx="5670">
                        <c:v>2.2772222222222211</c:v>
                      </c:pt>
                      <c:pt idx="5671">
                        <c:v>2.277777777777775</c:v>
                      </c:pt>
                      <c:pt idx="5672">
                        <c:v>2.2780555555555555</c:v>
                      </c:pt>
                      <c:pt idx="5673">
                        <c:v>2.2783333333333324</c:v>
                      </c:pt>
                      <c:pt idx="5674">
                        <c:v>2.2788888888888899</c:v>
                      </c:pt>
                      <c:pt idx="5675">
                        <c:v>2.279166666666665</c:v>
                      </c:pt>
                      <c:pt idx="5676">
                        <c:v>2.2794444444444437</c:v>
                      </c:pt>
                      <c:pt idx="5677">
                        <c:v>2.2797222222222224</c:v>
                      </c:pt>
                      <c:pt idx="5678">
                        <c:v>2.2799999999999994</c:v>
                      </c:pt>
                      <c:pt idx="5679">
                        <c:v>2.280555555555555</c:v>
                      </c:pt>
                      <c:pt idx="5680">
                        <c:v>2.2811111111111089</c:v>
                      </c:pt>
                      <c:pt idx="5681">
                        <c:v>2.2813888888888894</c:v>
                      </c:pt>
                      <c:pt idx="5682">
                        <c:v>2.2816666666666663</c:v>
                      </c:pt>
                      <c:pt idx="5683">
                        <c:v>2.281944444444445</c:v>
                      </c:pt>
                      <c:pt idx="5684">
                        <c:v>2.2822222222222237</c:v>
                      </c:pt>
                      <c:pt idx="5685">
                        <c:v>2.2824999999999989</c:v>
                      </c:pt>
                      <c:pt idx="5686">
                        <c:v>2.2830555555555563</c:v>
                      </c:pt>
                      <c:pt idx="5687">
                        <c:v>2.2833333333333332</c:v>
                      </c:pt>
                      <c:pt idx="5688">
                        <c:v>2.2838888888888889</c:v>
                      </c:pt>
                      <c:pt idx="5689">
                        <c:v>2.2841666666666676</c:v>
                      </c:pt>
                      <c:pt idx="5690">
                        <c:v>2.2844444444444427</c:v>
                      </c:pt>
                      <c:pt idx="5691">
                        <c:v>2.2850000000000001</c:v>
                      </c:pt>
                      <c:pt idx="5692">
                        <c:v>2.2855555555555576</c:v>
                      </c:pt>
                      <c:pt idx="5693">
                        <c:v>2.2858333333333327</c:v>
                      </c:pt>
                      <c:pt idx="5694">
                        <c:v>2.2863888888888866</c:v>
                      </c:pt>
                      <c:pt idx="5695">
                        <c:v>2.286944444444444</c:v>
                      </c:pt>
                      <c:pt idx="5696">
                        <c:v>2.2872222222222227</c:v>
                      </c:pt>
                      <c:pt idx="5697">
                        <c:v>2.2875000000000014</c:v>
                      </c:pt>
                      <c:pt idx="5698">
                        <c:v>2.2877777777777766</c:v>
                      </c:pt>
                      <c:pt idx="5699">
                        <c:v>2.2880555555555553</c:v>
                      </c:pt>
                      <c:pt idx="5700">
                        <c:v>2.288333333333334</c:v>
                      </c:pt>
                      <c:pt idx="5701">
                        <c:v>2.2886111111111109</c:v>
                      </c:pt>
                      <c:pt idx="5702">
                        <c:v>2.2891666666666666</c:v>
                      </c:pt>
                      <c:pt idx="5703">
                        <c:v>2.2894444444444453</c:v>
                      </c:pt>
                      <c:pt idx="5704">
                        <c:v>2.2899999999999991</c:v>
                      </c:pt>
                      <c:pt idx="5705">
                        <c:v>2.2902777777777779</c:v>
                      </c:pt>
                      <c:pt idx="5706">
                        <c:v>2.2905555555555548</c:v>
                      </c:pt>
                      <c:pt idx="5707">
                        <c:v>2.2911111111111104</c:v>
                      </c:pt>
                      <c:pt idx="5708">
                        <c:v>2.2916666666666643</c:v>
                      </c:pt>
                      <c:pt idx="5709">
                        <c:v>2.2919444444444448</c:v>
                      </c:pt>
                      <c:pt idx="5710">
                        <c:v>2.2922222222222217</c:v>
                      </c:pt>
                      <c:pt idx="5711">
                        <c:v>2.2925000000000004</c:v>
                      </c:pt>
                      <c:pt idx="5712">
                        <c:v>2.2930555555555543</c:v>
                      </c:pt>
                      <c:pt idx="5713">
                        <c:v>2.293333333333333</c:v>
                      </c:pt>
                      <c:pt idx="5714">
                        <c:v>2.2938888888888886</c:v>
                      </c:pt>
                      <c:pt idx="5715">
                        <c:v>2.2944444444444443</c:v>
                      </c:pt>
                      <c:pt idx="5716">
                        <c:v>2.294722222222223</c:v>
                      </c:pt>
                      <c:pt idx="5717">
                        <c:v>2.2949999999999982</c:v>
                      </c:pt>
                      <c:pt idx="5718">
                        <c:v>2.2952777777777769</c:v>
                      </c:pt>
                      <c:pt idx="5719">
                        <c:v>2.2955555555555556</c:v>
                      </c:pt>
                      <c:pt idx="5720">
                        <c:v>2.296111111111113</c:v>
                      </c:pt>
                      <c:pt idx="5721">
                        <c:v>2.2966666666666669</c:v>
                      </c:pt>
                      <c:pt idx="5722">
                        <c:v>2.296944444444442</c:v>
                      </c:pt>
                      <c:pt idx="5723">
                        <c:v>2.2972222222222225</c:v>
                      </c:pt>
                      <c:pt idx="5724">
                        <c:v>2.2977777777777781</c:v>
                      </c:pt>
                      <c:pt idx="5725">
                        <c:v>2.298333333333332</c:v>
                      </c:pt>
                      <c:pt idx="5726">
                        <c:v>2.2986111111111107</c:v>
                      </c:pt>
                      <c:pt idx="5727">
                        <c:v>2.2991666666666664</c:v>
                      </c:pt>
                      <c:pt idx="5728">
                        <c:v>2.299722222222222</c:v>
                      </c:pt>
                      <c:pt idx="5729">
                        <c:v>2.3000000000000007</c:v>
                      </c:pt>
                      <c:pt idx="5730">
                        <c:v>2.3005555555555546</c:v>
                      </c:pt>
                      <c:pt idx="5731">
                        <c:v>2.3011111111111102</c:v>
                      </c:pt>
                      <c:pt idx="5732">
                        <c:v>2.3013888888888907</c:v>
                      </c:pt>
                      <c:pt idx="5733">
                        <c:v>2.3019444444444446</c:v>
                      </c:pt>
                      <c:pt idx="5734">
                        <c:v>2.3025000000000002</c:v>
                      </c:pt>
                      <c:pt idx="5735">
                        <c:v>2.3027777777777771</c:v>
                      </c:pt>
                      <c:pt idx="5736">
                        <c:v>2.3030555555555559</c:v>
                      </c:pt>
                      <c:pt idx="5737">
                        <c:v>2.3036111111111097</c:v>
                      </c:pt>
                      <c:pt idx="5738">
                        <c:v>2.3041666666666671</c:v>
                      </c:pt>
                      <c:pt idx="5739">
                        <c:v>2.3044444444444441</c:v>
                      </c:pt>
                      <c:pt idx="5740">
                        <c:v>2.3049999999999997</c:v>
                      </c:pt>
                      <c:pt idx="5741">
                        <c:v>2.3055555555555536</c:v>
                      </c:pt>
                      <c:pt idx="5742">
                        <c:v>2.306111111111111</c:v>
                      </c:pt>
                      <c:pt idx="5743">
                        <c:v>2.3063888888888879</c:v>
                      </c:pt>
                      <c:pt idx="5744">
                        <c:v>2.3069444444444436</c:v>
                      </c:pt>
                      <c:pt idx="5745">
                        <c:v>2.3072222222222223</c:v>
                      </c:pt>
                      <c:pt idx="5746">
                        <c:v>2.3074999999999974</c:v>
                      </c:pt>
                      <c:pt idx="5747">
                        <c:v>2.3080555555555549</c:v>
                      </c:pt>
                      <c:pt idx="5748">
                        <c:v>2.3086111111111123</c:v>
                      </c:pt>
                      <c:pt idx="5749">
                        <c:v>2.3088888888888874</c:v>
                      </c:pt>
                      <c:pt idx="5750">
                        <c:v>2.3094444444444449</c:v>
                      </c:pt>
                      <c:pt idx="5751">
                        <c:v>2.3100000000000023</c:v>
                      </c:pt>
                      <c:pt idx="5752">
                        <c:v>2.3102777777777774</c:v>
                      </c:pt>
                      <c:pt idx="5753">
                        <c:v>2.3108333333333313</c:v>
                      </c:pt>
                      <c:pt idx="5754">
                        <c:v>2.3113888888888887</c:v>
                      </c:pt>
                      <c:pt idx="5755">
                        <c:v>2.3116666666666656</c:v>
                      </c:pt>
                      <c:pt idx="5756">
                        <c:v>2.3119444444444461</c:v>
                      </c:pt>
                      <c:pt idx="5757">
                        <c:v>2.3125</c:v>
                      </c:pt>
                      <c:pt idx="5758">
                        <c:v>2.3130555555555556</c:v>
                      </c:pt>
                      <c:pt idx="5759">
                        <c:v>2.3136111111111113</c:v>
                      </c:pt>
                      <c:pt idx="5760">
                        <c:v>2.3141666666666652</c:v>
                      </c:pt>
                      <c:pt idx="5761">
                        <c:v>2.3144444444444439</c:v>
                      </c:pt>
                      <c:pt idx="5762">
                        <c:v>2.3147222222222226</c:v>
                      </c:pt>
                      <c:pt idx="5763">
                        <c:v>2.3149999999999995</c:v>
                      </c:pt>
                      <c:pt idx="5764">
                        <c:v>2.31527777777778</c:v>
                      </c:pt>
                      <c:pt idx="5765">
                        <c:v>2.3155555555555551</c:v>
                      </c:pt>
                      <c:pt idx="5766">
                        <c:v>2.316111111111109</c:v>
                      </c:pt>
                      <c:pt idx="5767">
                        <c:v>2.3166666666666664</c:v>
                      </c:pt>
                      <c:pt idx="5768">
                        <c:v>2.3169444444444451</c:v>
                      </c:pt>
                      <c:pt idx="5769">
                        <c:v>2.317499999999999</c:v>
                      </c:pt>
                      <c:pt idx="5770">
                        <c:v>2.3180555555555529</c:v>
                      </c:pt>
                      <c:pt idx="5771">
                        <c:v>2.3183333333333334</c:v>
                      </c:pt>
                      <c:pt idx="5772">
                        <c:v>2.318888888888889</c:v>
                      </c:pt>
                      <c:pt idx="5773">
                        <c:v>2.3194444444444429</c:v>
                      </c:pt>
                      <c:pt idx="5774">
                        <c:v>2.3197222222222216</c:v>
                      </c:pt>
                      <c:pt idx="5775">
                        <c:v>2.3202777777777772</c:v>
                      </c:pt>
                      <c:pt idx="5776">
                        <c:v>2.3205555555555577</c:v>
                      </c:pt>
                      <c:pt idx="5777">
                        <c:v>2.3208333333333329</c:v>
                      </c:pt>
                      <c:pt idx="5778">
                        <c:v>2.3211111111111116</c:v>
                      </c:pt>
                      <c:pt idx="5779">
                        <c:v>2.3213888888888867</c:v>
                      </c:pt>
                      <c:pt idx="5780">
                        <c:v>2.3219444444444441</c:v>
                      </c:pt>
                      <c:pt idx="5781">
                        <c:v>2.3225000000000016</c:v>
                      </c:pt>
                      <c:pt idx="5782">
                        <c:v>2.3227777777777767</c:v>
                      </c:pt>
                      <c:pt idx="5783">
                        <c:v>2.3233333333333306</c:v>
                      </c:pt>
                      <c:pt idx="5784">
                        <c:v>2.3236111111111111</c:v>
                      </c:pt>
                      <c:pt idx="5785">
                        <c:v>2.323888888888888</c:v>
                      </c:pt>
                      <c:pt idx="5786">
                        <c:v>2.3244444444444454</c:v>
                      </c:pt>
                      <c:pt idx="5787">
                        <c:v>2.3247222222222206</c:v>
                      </c:pt>
                      <c:pt idx="5788">
                        <c:v>2.325277777777778</c:v>
                      </c:pt>
                      <c:pt idx="5789">
                        <c:v>2.3255555555555549</c:v>
                      </c:pt>
                      <c:pt idx="5790">
                        <c:v>2.3261111111111106</c:v>
                      </c:pt>
                      <c:pt idx="5791">
                        <c:v>2.3266666666666644</c:v>
                      </c:pt>
                      <c:pt idx="5792">
                        <c:v>2.3269444444444449</c:v>
                      </c:pt>
                      <c:pt idx="5793">
                        <c:v>2.3275000000000006</c:v>
                      </c:pt>
                      <c:pt idx="5794">
                        <c:v>2.3280555555555544</c:v>
                      </c:pt>
                      <c:pt idx="5795">
                        <c:v>2.3283333333333331</c:v>
                      </c:pt>
                      <c:pt idx="5796">
                        <c:v>2.3288888888888888</c:v>
                      </c:pt>
                      <c:pt idx="5797">
                        <c:v>2.3291666666666657</c:v>
                      </c:pt>
                      <c:pt idx="5798">
                        <c:v>2.3294444444444444</c:v>
                      </c:pt>
                      <c:pt idx="5799">
                        <c:v>2.3299999999999983</c:v>
                      </c:pt>
                      <c:pt idx="5800">
                        <c:v>2.3305555555555557</c:v>
                      </c:pt>
                      <c:pt idx="5801">
                        <c:v>2.3308333333333326</c:v>
                      </c:pt>
                      <c:pt idx="5802">
                        <c:v>2.3313888888888883</c:v>
                      </c:pt>
                      <c:pt idx="5803">
                        <c:v>2.331666666666667</c:v>
                      </c:pt>
                      <c:pt idx="5804">
                        <c:v>2.3322222222222226</c:v>
                      </c:pt>
                      <c:pt idx="5805">
                        <c:v>2.3324999999999996</c:v>
                      </c:pt>
                      <c:pt idx="5806">
                        <c:v>2.3327777777777783</c:v>
                      </c:pt>
                      <c:pt idx="5807">
                        <c:v>2.333055555555557</c:v>
                      </c:pt>
                      <c:pt idx="5808">
                        <c:v>2.3333333333333321</c:v>
                      </c:pt>
                      <c:pt idx="5809">
                        <c:v>2.3336111111111109</c:v>
                      </c:pt>
                      <c:pt idx="5810">
                        <c:v>2.3338888888888896</c:v>
                      </c:pt>
                      <c:pt idx="5811">
                        <c:v>2.3341666666666665</c:v>
                      </c:pt>
                      <c:pt idx="5812">
                        <c:v>2.3344444444444434</c:v>
                      </c:pt>
                      <c:pt idx="5813">
                        <c:v>2.3350000000000009</c:v>
                      </c:pt>
                      <c:pt idx="5814">
                        <c:v>2.335277777777776</c:v>
                      </c:pt>
                      <c:pt idx="5815">
                        <c:v>2.3358333333333334</c:v>
                      </c:pt>
                      <c:pt idx="5816">
                        <c:v>2.3361111111111104</c:v>
                      </c:pt>
                      <c:pt idx="5817">
                        <c:v>2.336666666666666</c:v>
                      </c:pt>
                      <c:pt idx="5818">
                        <c:v>2.3372222222222199</c:v>
                      </c:pt>
                      <c:pt idx="5819">
                        <c:v>2.3375000000000004</c:v>
                      </c:pt>
                      <c:pt idx="5820">
                        <c:v>2.338055555555556</c:v>
                      </c:pt>
                      <c:pt idx="5821">
                        <c:v>2.3386111111111099</c:v>
                      </c:pt>
                      <c:pt idx="5822">
                        <c:v>2.3391666666666673</c:v>
                      </c:pt>
                      <c:pt idx="5823">
                        <c:v>2.3397222222222211</c:v>
                      </c:pt>
                      <c:pt idx="5824">
                        <c:v>2.34</c:v>
                      </c:pt>
                      <c:pt idx="5825">
                        <c:v>2.3402777777777786</c:v>
                      </c:pt>
                      <c:pt idx="5826">
                        <c:v>2.3405555555555537</c:v>
                      </c:pt>
                      <c:pt idx="5827">
                        <c:v>2.3408333333333324</c:v>
                      </c:pt>
                      <c:pt idx="5828">
                        <c:v>2.3413888888888881</c:v>
                      </c:pt>
                      <c:pt idx="5829">
                        <c:v>2.3416666666666686</c:v>
                      </c:pt>
                      <c:pt idx="5830">
                        <c:v>2.3419444444444437</c:v>
                      </c:pt>
                      <c:pt idx="5831">
                        <c:v>2.3424999999999976</c:v>
                      </c:pt>
                      <c:pt idx="5832">
                        <c:v>2.3427777777777781</c:v>
                      </c:pt>
                      <c:pt idx="5833">
                        <c:v>2.343055555555555</c:v>
                      </c:pt>
                      <c:pt idx="5834">
                        <c:v>2.3436111111111124</c:v>
                      </c:pt>
                      <c:pt idx="5835">
                        <c:v>2.3438888888888876</c:v>
                      </c:pt>
                      <c:pt idx="5836">
                        <c:v>2.344444444444445</c:v>
                      </c:pt>
                      <c:pt idx="5837">
                        <c:v>2.3450000000000024</c:v>
                      </c:pt>
                      <c:pt idx="5838">
                        <c:v>2.3452777777777776</c:v>
                      </c:pt>
                      <c:pt idx="5839">
                        <c:v>2.3458333333333314</c:v>
                      </c:pt>
                      <c:pt idx="5840">
                        <c:v>2.3461111111111101</c:v>
                      </c:pt>
                      <c:pt idx="5841">
                        <c:v>2.3463888888888889</c:v>
                      </c:pt>
                      <c:pt idx="5842">
                        <c:v>2.3469444444444463</c:v>
                      </c:pt>
                      <c:pt idx="5843">
                        <c:v>2.3472222222222214</c:v>
                      </c:pt>
                      <c:pt idx="5844">
                        <c:v>2.3477777777777753</c:v>
                      </c:pt>
                      <c:pt idx="5845">
                        <c:v>2.3483333333333327</c:v>
                      </c:pt>
                      <c:pt idx="5846">
                        <c:v>2.3486111111111114</c:v>
                      </c:pt>
                      <c:pt idx="5847">
                        <c:v>2.3488888888888901</c:v>
                      </c:pt>
                      <c:pt idx="5848">
                        <c:v>2.3491666666666653</c:v>
                      </c:pt>
                      <c:pt idx="5849">
                        <c:v>2.349444444444444</c:v>
                      </c:pt>
                      <c:pt idx="5850">
                        <c:v>2.3499999999999996</c:v>
                      </c:pt>
                      <c:pt idx="5851">
                        <c:v>2.3502777777777801</c:v>
                      </c:pt>
                      <c:pt idx="5852">
                        <c:v>2.350833333333334</c:v>
                      </c:pt>
                      <c:pt idx="5853">
                        <c:v>2.3511111111111092</c:v>
                      </c:pt>
                      <c:pt idx="5854">
                        <c:v>2.3513888888888879</c:v>
                      </c:pt>
                      <c:pt idx="5855">
                        <c:v>2.3516666666666666</c:v>
                      </c:pt>
                      <c:pt idx="5856">
                        <c:v>2.352222222222224</c:v>
                      </c:pt>
                      <c:pt idx="5857">
                        <c:v>2.3524999999999991</c:v>
                      </c:pt>
                      <c:pt idx="5858">
                        <c:v>2.353055555555553</c:v>
                      </c:pt>
                      <c:pt idx="5859">
                        <c:v>2.3536111111111104</c:v>
                      </c:pt>
                      <c:pt idx="5860">
                        <c:v>2.3541666666666679</c:v>
                      </c:pt>
                      <c:pt idx="5861">
                        <c:v>2.3547222222222217</c:v>
                      </c:pt>
                      <c:pt idx="5862">
                        <c:v>2.3550000000000004</c:v>
                      </c:pt>
                      <c:pt idx="5863">
                        <c:v>2.3555555555555578</c:v>
                      </c:pt>
                      <c:pt idx="5864">
                        <c:v>2.355833333333333</c:v>
                      </c:pt>
                      <c:pt idx="5865">
                        <c:v>2.3563888888888869</c:v>
                      </c:pt>
                      <c:pt idx="5866">
                        <c:v>2.3566666666666656</c:v>
                      </c:pt>
                      <c:pt idx="5867">
                        <c:v>2.3572222222222212</c:v>
                      </c:pt>
                      <c:pt idx="5868">
                        <c:v>2.3575000000000017</c:v>
                      </c:pt>
                      <c:pt idx="5869">
                        <c:v>2.3580555555555556</c:v>
                      </c:pt>
                      <c:pt idx="5870">
                        <c:v>2.3583333333333307</c:v>
                      </c:pt>
                      <c:pt idx="5871">
                        <c:v>2.3588888888888881</c:v>
                      </c:pt>
                      <c:pt idx="5872">
                        <c:v>2.3591666666666669</c:v>
                      </c:pt>
                      <c:pt idx="5873">
                        <c:v>2.3599999999999994</c:v>
                      </c:pt>
                      <c:pt idx="5874">
                        <c:v>2.3605555555555551</c:v>
                      </c:pt>
                      <c:pt idx="5875">
                        <c:v>2.3608333333333356</c:v>
                      </c:pt>
                      <c:pt idx="5876">
                        <c:v>2.3613888888888894</c:v>
                      </c:pt>
                      <c:pt idx="5877">
                        <c:v>2.3616666666666646</c:v>
                      </c:pt>
                      <c:pt idx="5878">
                        <c:v>2.362222222222222</c:v>
                      </c:pt>
                      <c:pt idx="5879">
                        <c:v>2.3625000000000007</c:v>
                      </c:pt>
                      <c:pt idx="5880">
                        <c:v>2.3627777777777794</c:v>
                      </c:pt>
                      <c:pt idx="5881">
                        <c:v>2.3630555555555546</c:v>
                      </c:pt>
                      <c:pt idx="5882">
                        <c:v>2.3636111111111084</c:v>
                      </c:pt>
                      <c:pt idx="5883">
                        <c:v>2.3638888888888889</c:v>
                      </c:pt>
                      <c:pt idx="5884">
                        <c:v>2.3644444444444446</c:v>
                      </c:pt>
                      <c:pt idx="5885">
                        <c:v>2.3647222222222233</c:v>
                      </c:pt>
                      <c:pt idx="5886">
                        <c:v>2.3652777777777771</c:v>
                      </c:pt>
                      <c:pt idx="5887">
                        <c:v>2.3658333333333328</c:v>
                      </c:pt>
                      <c:pt idx="5888">
                        <c:v>2.3661111111111133</c:v>
                      </c:pt>
                      <c:pt idx="5889">
                        <c:v>2.3666666666666671</c:v>
                      </c:pt>
                      <c:pt idx="5890">
                        <c:v>2.3669444444444423</c:v>
                      </c:pt>
                      <c:pt idx="5891">
                        <c:v>2.3672222222222228</c:v>
                      </c:pt>
                      <c:pt idx="5892">
                        <c:v>2.3677777777777784</c:v>
                      </c:pt>
                      <c:pt idx="5893">
                        <c:v>2.3683333333333323</c:v>
                      </c:pt>
                      <c:pt idx="5894">
                        <c:v>2.368611111111111</c:v>
                      </c:pt>
                      <c:pt idx="5895">
                        <c:v>2.3694444444444436</c:v>
                      </c:pt>
                      <c:pt idx="5896">
                        <c:v>2.370000000000001</c:v>
                      </c:pt>
                      <c:pt idx="5897">
                        <c:v>2.3702777777777762</c:v>
                      </c:pt>
                      <c:pt idx="5898">
                        <c:v>2.3708333333333336</c:v>
                      </c:pt>
                      <c:pt idx="5899">
                        <c:v>2.3711111111111105</c:v>
                      </c:pt>
                      <c:pt idx="5900">
                        <c:v>2.371388888888891</c:v>
                      </c:pt>
                      <c:pt idx="5901">
                        <c:v>2.3719444444444449</c:v>
                      </c:pt>
                      <c:pt idx="5902">
                        <c:v>2.3725000000000005</c:v>
                      </c:pt>
                      <c:pt idx="5903">
                        <c:v>2.3727777777777774</c:v>
                      </c:pt>
                      <c:pt idx="5904">
                        <c:v>2.3730555555555561</c:v>
                      </c:pt>
                      <c:pt idx="5905">
                        <c:v>2.3733333333333348</c:v>
                      </c:pt>
                      <c:pt idx="5906">
                        <c:v>2.3738888888888887</c:v>
                      </c:pt>
                      <c:pt idx="5907">
                        <c:v>2.3744444444444444</c:v>
                      </c:pt>
                      <c:pt idx="5908">
                        <c:v>2.375</c:v>
                      </c:pt>
                      <c:pt idx="5909">
                        <c:v>2.3752777777777787</c:v>
                      </c:pt>
                      <c:pt idx="5910">
                        <c:v>2.3755555555555539</c:v>
                      </c:pt>
                      <c:pt idx="5911">
                        <c:v>2.3758333333333326</c:v>
                      </c:pt>
                      <c:pt idx="5912">
                        <c:v>2.3761111111111113</c:v>
                      </c:pt>
                      <c:pt idx="5913">
                        <c:v>2.3763888888888882</c:v>
                      </c:pt>
                      <c:pt idx="5914">
                        <c:v>2.3772222222222226</c:v>
                      </c:pt>
                      <c:pt idx="5915">
                        <c:v>2.3777777777777782</c:v>
                      </c:pt>
                      <c:pt idx="5916">
                        <c:v>2.3780555555555551</c:v>
                      </c:pt>
                      <c:pt idx="5917">
                        <c:v>2.3783333333333339</c:v>
                      </c:pt>
                      <c:pt idx="5918">
                        <c:v>2.3786111111111126</c:v>
                      </c:pt>
                      <c:pt idx="5919">
                        <c:v>2.3791666666666664</c:v>
                      </c:pt>
                      <c:pt idx="5920">
                        <c:v>2.3794444444444451</c:v>
                      </c:pt>
                      <c:pt idx="5921">
                        <c:v>2.3797222222222221</c:v>
                      </c:pt>
                      <c:pt idx="5922">
                        <c:v>2.3802777777777777</c:v>
                      </c:pt>
                      <c:pt idx="5923">
                        <c:v>2.3805555555555564</c:v>
                      </c:pt>
                      <c:pt idx="5924">
                        <c:v>2.3811111111111103</c:v>
                      </c:pt>
                      <c:pt idx="5925">
                        <c:v>2.381388888888889</c:v>
                      </c:pt>
                      <c:pt idx="5926">
                        <c:v>2.3819444444444464</c:v>
                      </c:pt>
                      <c:pt idx="5927">
                        <c:v>2.3825000000000003</c:v>
                      </c:pt>
                      <c:pt idx="5928">
                        <c:v>2.3830555555555559</c:v>
                      </c:pt>
                      <c:pt idx="5929">
                        <c:v>2.3836111111111116</c:v>
                      </c:pt>
                      <c:pt idx="5930">
                        <c:v>2.3841666666666654</c:v>
                      </c:pt>
                      <c:pt idx="5931">
                        <c:v>2.3847222222222229</c:v>
                      </c:pt>
                      <c:pt idx="5932">
                        <c:v>2.3849999999999998</c:v>
                      </c:pt>
                      <c:pt idx="5933">
                        <c:v>2.3855555555555554</c:v>
                      </c:pt>
                      <c:pt idx="5934">
                        <c:v>2.3861111111111093</c:v>
                      </c:pt>
                      <c:pt idx="5935">
                        <c:v>2.386388888888888</c:v>
                      </c:pt>
                      <c:pt idx="5936">
                        <c:v>2.3869444444444436</c:v>
                      </c:pt>
                      <c:pt idx="5937">
                        <c:v>2.3874999999999993</c:v>
                      </c:pt>
                      <c:pt idx="5938">
                        <c:v>2.387777777777778</c:v>
                      </c:pt>
                      <c:pt idx="5939">
                        <c:v>2.3880555555555532</c:v>
                      </c:pt>
                      <c:pt idx="5940">
                        <c:v>2.3886111111111106</c:v>
                      </c:pt>
                      <c:pt idx="5941">
                        <c:v>2.3888888888888893</c:v>
                      </c:pt>
                      <c:pt idx="5942">
                        <c:v>2.389166666666668</c:v>
                      </c:pt>
                      <c:pt idx="5943">
                        <c:v>2.3894444444444431</c:v>
                      </c:pt>
                      <c:pt idx="5944">
                        <c:v>2.3897222222222219</c:v>
                      </c:pt>
                      <c:pt idx="5945">
                        <c:v>2.3902777777777775</c:v>
                      </c:pt>
                      <c:pt idx="5946">
                        <c:v>2.390555555555558</c:v>
                      </c:pt>
                      <c:pt idx="5947">
                        <c:v>2.3911111111111119</c:v>
                      </c:pt>
                      <c:pt idx="5948">
                        <c:v>2.391388888888887</c:v>
                      </c:pt>
                      <c:pt idx="5949">
                        <c:v>2.3916666666666657</c:v>
                      </c:pt>
                      <c:pt idx="5950">
                        <c:v>2.3919444444444444</c:v>
                      </c:pt>
                      <c:pt idx="5951">
                        <c:v>2.3922222222222214</c:v>
                      </c:pt>
                      <c:pt idx="5952">
                        <c:v>2.3925000000000018</c:v>
                      </c:pt>
                      <c:pt idx="5953">
                        <c:v>2.3930555555555557</c:v>
                      </c:pt>
                      <c:pt idx="5954">
                        <c:v>2.3933333333333309</c:v>
                      </c:pt>
                      <c:pt idx="5955">
                        <c:v>2.3936111111111114</c:v>
                      </c:pt>
                      <c:pt idx="5956">
                        <c:v>2.394166666666667</c:v>
                      </c:pt>
                      <c:pt idx="5957">
                        <c:v>2.3944444444444457</c:v>
                      </c:pt>
                      <c:pt idx="5958">
                        <c:v>2.3947222222222209</c:v>
                      </c:pt>
                      <c:pt idx="5959">
                        <c:v>2.3952777777777783</c:v>
                      </c:pt>
                      <c:pt idx="5960">
                        <c:v>2.3955555555555552</c:v>
                      </c:pt>
                      <c:pt idx="5961">
                        <c:v>2.3961111111111109</c:v>
                      </c:pt>
                      <c:pt idx="5962">
                        <c:v>2.3966666666666647</c:v>
                      </c:pt>
                      <c:pt idx="5963">
                        <c:v>2.3972222222222221</c:v>
                      </c:pt>
                      <c:pt idx="5964">
                        <c:v>2.3974999999999991</c:v>
                      </c:pt>
                      <c:pt idx="5965">
                        <c:v>2.3977777777777796</c:v>
                      </c:pt>
                      <c:pt idx="5966">
                        <c:v>2.3980555555555547</c:v>
                      </c:pt>
                      <c:pt idx="5967">
                        <c:v>2.3983333333333334</c:v>
                      </c:pt>
                      <c:pt idx="5968">
                        <c:v>2.3986111111111086</c:v>
                      </c:pt>
                      <c:pt idx="5969">
                        <c:v>2.399166666666666</c:v>
                      </c:pt>
                      <c:pt idx="5970">
                        <c:v>2.3994444444444447</c:v>
                      </c:pt>
                      <c:pt idx="5971">
                        <c:v>2.3997222222222234</c:v>
                      </c:pt>
                      <c:pt idx="5972">
                        <c:v>2.4002777777777773</c:v>
                      </c:pt>
                      <c:pt idx="5973">
                        <c:v>2.400555555555556</c:v>
                      </c:pt>
                      <c:pt idx="5974">
                        <c:v>2.4011111111111134</c:v>
                      </c:pt>
                      <c:pt idx="5975">
                        <c:v>2.4013888888888886</c:v>
                      </c:pt>
                      <c:pt idx="5976">
                        <c:v>2.4019444444444424</c:v>
                      </c:pt>
                      <c:pt idx="5977">
                        <c:v>2.4022222222222211</c:v>
                      </c:pt>
                      <c:pt idx="5978">
                        <c:v>2.4024999999999999</c:v>
                      </c:pt>
                      <c:pt idx="5979">
                        <c:v>2.4030555555555573</c:v>
                      </c:pt>
                      <c:pt idx="5980">
                        <c:v>2.4033333333333324</c:v>
                      </c:pt>
                      <c:pt idx="5981">
                        <c:v>2.4036111111111111</c:v>
                      </c:pt>
                      <c:pt idx="5982">
                        <c:v>2.4038888888888863</c:v>
                      </c:pt>
                      <c:pt idx="5983">
                        <c:v>2.4044444444444437</c:v>
                      </c:pt>
                      <c:pt idx="5984">
                        <c:v>2.4047222222222224</c:v>
                      </c:pt>
                      <c:pt idx="5985">
                        <c:v>2.4052777777777763</c:v>
                      </c:pt>
                      <c:pt idx="5986">
                        <c:v>2.405555555555555</c:v>
                      </c:pt>
                      <c:pt idx="5987">
                        <c:v>2.4061111111111106</c:v>
                      </c:pt>
                      <c:pt idx="5988">
                        <c:v>2.4063888888888911</c:v>
                      </c:pt>
                      <c:pt idx="5989">
                        <c:v>2.406944444444445</c:v>
                      </c:pt>
                      <c:pt idx="5990">
                        <c:v>2.4072222222222202</c:v>
                      </c:pt>
                      <c:pt idx="5991">
                        <c:v>2.4075000000000006</c:v>
                      </c:pt>
                      <c:pt idx="5992">
                        <c:v>2.4077777777777776</c:v>
                      </c:pt>
                      <c:pt idx="5993">
                        <c:v>2.4080555555555563</c:v>
                      </c:pt>
                      <c:pt idx="5994">
                        <c:v>2.408333333333335</c:v>
                      </c:pt>
                      <c:pt idx="5995">
                        <c:v>2.4086111111111101</c:v>
                      </c:pt>
                      <c:pt idx="5996">
                        <c:v>2.4088888888888889</c:v>
                      </c:pt>
                      <c:pt idx="5997">
                        <c:v>2.409166666666664</c:v>
                      </c:pt>
                      <c:pt idx="5998">
                        <c:v>2.4097222222222214</c:v>
                      </c:pt>
                      <c:pt idx="5999">
                        <c:v>2.41</c:v>
                      </c:pt>
                      <c:pt idx="6000">
                        <c:v>2.4102777777777789</c:v>
                      </c:pt>
                      <c:pt idx="6001">
                        <c:v>2.4111111111111114</c:v>
                      </c:pt>
                      <c:pt idx="6002">
                        <c:v>2.4113888888888884</c:v>
                      </c:pt>
                      <c:pt idx="6003">
                        <c:v>2.4116666666666688</c:v>
                      </c:pt>
                      <c:pt idx="6004">
                        <c:v>2.4122222222222227</c:v>
                      </c:pt>
                      <c:pt idx="6005">
                        <c:v>2.4124999999999979</c:v>
                      </c:pt>
                      <c:pt idx="6006">
                        <c:v>2.4130555555555553</c:v>
                      </c:pt>
                      <c:pt idx="6007">
                        <c:v>2.413333333333334</c:v>
                      </c:pt>
                      <c:pt idx="6008">
                        <c:v>2.4138888888888879</c:v>
                      </c:pt>
                      <c:pt idx="6009">
                        <c:v>2.4141666666666666</c:v>
                      </c:pt>
                      <c:pt idx="6010">
                        <c:v>2.4144444444444417</c:v>
                      </c:pt>
                      <c:pt idx="6011">
                        <c:v>2.4147222222222222</c:v>
                      </c:pt>
                      <c:pt idx="6012">
                        <c:v>2.4149999999999991</c:v>
                      </c:pt>
                      <c:pt idx="6013">
                        <c:v>2.4155555555555566</c:v>
                      </c:pt>
                      <c:pt idx="6014">
                        <c:v>2.4158333333333317</c:v>
                      </c:pt>
                      <c:pt idx="6015">
                        <c:v>2.4163888888888891</c:v>
                      </c:pt>
                      <c:pt idx="6016">
                        <c:v>2.4166666666666661</c:v>
                      </c:pt>
                      <c:pt idx="6017">
                        <c:v>2.4172222222222217</c:v>
                      </c:pt>
                      <c:pt idx="6018">
                        <c:v>2.4177777777777756</c:v>
                      </c:pt>
                      <c:pt idx="6019">
                        <c:v>2.418333333333333</c:v>
                      </c:pt>
                      <c:pt idx="6020">
                        <c:v>2.4186111111111117</c:v>
                      </c:pt>
                      <c:pt idx="6021">
                        <c:v>2.4188888888888904</c:v>
                      </c:pt>
                      <c:pt idx="6022">
                        <c:v>2.4194444444444443</c:v>
                      </c:pt>
                      <c:pt idx="6023">
                        <c:v>2.4197222222222194</c:v>
                      </c:pt>
                      <c:pt idx="6024">
                        <c:v>2.4202777777777769</c:v>
                      </c:pt>
                      <c:pt idx="6025">
                        <c:v>2.4205555555555556</c:v>
                      </c:pt>
                      <c:pt idx="6026">
                        <c:v>2.4208333333333343</c:v>
                      </c:pt>
                      <c:pt idx="6027">
                        <c:v>2.4213888888888881</c:v>
                      </c:pt>
                      <c:pt idx="6028">
                        <c:v>2.4216666666666669</c:v>
                      </c:pt>
                      <c:pt idx="6029">
                        <c:v>2.4219444444444438</c:v>
                      </c:pt>
                      <c:pt idx="6030">
                        <c:v>2.4224999999999994</c:v>
                      </c:pt>
                      <c:pt idx="6031">
                        <c:v>2.4227777777777781</c:v>
                      </c:pt>
                      <c:pt idx="6032">
                        <c:v>2.4230555555555533</c:v>
                      </c:pt>
                      <c:pt idx="6033">
                        <c:v>2.4236111111111107</c:v>
                      </c:pt>
                      <c:pt idx="6034">
                        <c:v>2.4238888888888894</c:v>
                      </c:pt>
                      <c:pt idx="6035">
                        <c:v>2.4241666666666681</c:v>
                      </c:pt>
                      <c:pt idx="6036">
                        <c:v>2.4244444444444433</c:v>
                      </c:pt>
                      <c:pt idx="6037">
                        <c:v>2.424722222222222</c:v>
                      </c:pt>
                      <c:pt idx="6038">
                        <c:v>2.4252777777777776</c:v>
                      </c:pt>
                      <c:pt idx="6039">
                        <c:v>2.4258333333333333</c:v>
                      </c:pt>
                      <c:pt idx="6040">
                        <c:v>2.4263888888888872</c:v>
                      </c:pt>
                      <c:pt idx="6041">
                        <c:v>2.4269444444444446</c:v>
                      </c:pt>
                      <c:pt idx="6042">
                        <c:v>2.4272222222222215</c:v>
                      </c:pt>
                      <c:pt idx="6043">
                        <c:v>2.4277777777777771</c:v>
                      </c:pt>
                      <c:pt idx="6044">
                        <c:v>2.428333333333331</c:v>
                      </c:pt>
                      <c:pt idx="6045">
                        <c:v>2.4288888888888884</c:v>
                      </c:pt>
                      <c:pt idx="6046">
                        <c:v>2.4291666666666671</c:v>
                      </c:pt>
                      <c:pt idx="6047">
                        <c:v>2.4294444444444458</c:v>
                      </c:pt>
                      <c:pt idx="6048">
                        <c:v>2.4299999999999997</c:v>
                      </c:pt>
                      <c:pt idx="6049">
                        <c:v>2.4302777777777784</c:v>
                      </c:pt>
                      <c:pt idx="6050">
                        <c:v>2.4308333333333323</c:v>
                      </c:pt>
                      <c:pt idx="6051">
                        <c:v>2.4313888888888897</c:v>
                      </c:pt>
                      <c:pt idx="6052">
                        <c:v>2.4316666666666649</c:v>
                      </c:pt>
                      <c:pt idx="6053">
                        <c:v>2.4322222222222223</c:v>
                      </c:pt>
                      <c:pt idx="6054">
                        <c:v>2.4324999999999992</c:v>
                      </c:pt>
                      <c:pt idx="6055">
                        <c:v>2.4327777777777797</c:v>
                      </c:pt>
                      <c:pt idx="6056">
                        <c:v>2.4330555555555549</c:v>
                      </c:pt>
                      <c:pt idx="6057">
                        <c:v>2.4333333333333336</c:v>
                      </c:pt>
                      <c:pt idx="6058">
                        <c:v>2.4336111111111087</c:v>
                      </c:pt>
                      <c:pt idx="6059">
                        <c:v>2.4341666666666661</c:v>
                      </c:pt>
                      <c:pt idx="6060">
                        <c:v>2.4344444444444449</c:v>
                      </c:pt>
                      <c:pt idx="6061">
                        <c:v>2.4349999999999987</c:v>
                      </c:pt>
                      <c:pt idx="6062">
                        <c:v>2.4352777777777774</c:v>
                      </c:pt>
                      <c:pt idx="6063">
                        <c:v>2.4355555555555561</c:v>
                      </c:pt>
                      <c:pt idx="6064">
                        <c:v>2.4361111111111136</c:v>
                      </c:pt>
                      <c:pt idx="6065">
                        <c:v>2.4363888888888887</c:v>
                      </c:pt>
                      <c:pt idx="6066">
                        <c:v>2.4366666666666674</c:v>
                      </c:pt>
                      <c:pt idx="6067">
                        <c:v>2.4369444444444426</c:v>
                      </c:pt>
                      <c:pt idx="6068">
                        <c:v>2.4372222222222213</c:v>
                      </c:pt>
                      <c:pt idx="6069">
                        <c:v>2.4377777777777769</c:v>
                      </c:pt>
                      <c:pt idx="6070">
                        <c:v>2.4380555555555574</c:v>
                      </c:pt>
                      <c:pt idx="6071">
                        <c:v>2.4383333333333326</c:v>
                      </c:pt>
                      <c:pt idx="6072">
                        <c:v>2.4386111111111113</c:v>
                      </c:pt>
                      <c:pt idx="6073">
                        <c:v>2.4391666666666669</c:v>
                      </c:pt>
                      <c:pt idx="6074">
                        <c:v>2.4397222222222226</c:v>
                      </c:pt>
                      <c:pt idx="6075">
                        <c:v>2.4400000000000013</c:v>
                      </c:pt>
                      <c:pt idx="6076">
                        <c:v>2.4402777777777764</c:v>
                      </c:pt>
                      <c:pt idx="6077">
                        <c:v>2.4408333333333339</c:v>
                      </c:pt>
                      <c:pt idx="6078">
                        <c:v>2.4413888888888913</c:v>
                      </c:pt>
                      <c:pt idx="6079">
                        <c:v>2.4419444444444451</c:v>
                      </c:pt>
                      <c:pt idx="6080">
                        <c:v>2.4422222222222203</c:v>
                      </c:pt>
                      <c:pt idx="6081">
                        <c:v>2.4427777777777777</c:v>
                      </c:pt>
                      <c:pt idx="6082">
                        <c:v>2.4430555555555546</c:v>
                      </c:pt>
                      <c:pt idx="6083">
                        <c:v>2.4436111111111103</c:v>
                      </c:pt>
                      <c:pt idx="6084">
                        <c:v>2.4441666666666642</c:v>
                      </c:pt>
                      <c:pt idx="6085">
                        <c:v>2.4444444444444446</c:v>
                      </c:pt>
                      <c:pt idx="6086">
                        <c:v>2.4447222222222216</c:v>
                      </c:pt>
                      <c:pt idx="6087">
                        <c:v>2.445277777777779</c:v>
                      </c:pt>
                      <c:pt idx="6088">
                        <c:v>2.4458333333333329</c:v>
                      </c:pt>
                      <c:pt idx="6089">
                        <c:v>2.4461111111111116</c:v>
                      </c:pt>
                      <c:pt idx="6090">
                        <c:v>2.4463888888888885</c:v>
                      </c:pt>
                      <c:pt idx="6091">
                        <c:v>2.4469444444444441</c:v>
                      </c:pt>
                      <c:pt idx="6092">
                        <c:v>2.4472222222222229</c:v>
                      </c:pt>
                      <c:pt idx="6093">
                        <c:v>2.447499999999998</c:v>
                      </c:pt>
                      <c:pt idx="6094">
                        <c:v>2.4480555555555554</c:v>
                      </c:pt>
                      <c:pt idx="6095">
                        <c:v>2.4483333333333324</c:v>
                      </c:pt>
                      <c:pt idx="6096">
                        <c:v>2.4486111111111128</c:v>
                      </c:pt>
                      <c:pt idx="6097">
                        <c:v>2.448888888888888</c:v>
                      </c:pt>
                      <c:pt idx="6098">
                        <c:v>2.4491666666666667</c:v>
                      </c:pt>
                      <c:pt idx="6099">
                        <c:v>2.4497222222222224</c:v>
                      </c:pt>
                      <c:pt idx="6100">
                        <c:v>2.4499999999999993</c:v>
                      </c:pt>
                      <c:pt idx="6101">
                        <c:v>2.450277777777778</c:v>
                      </c:pt>
                      <c:pt idx="6102">
                        <c:v>2.4508333333333319</c:v>
                      </c:pt>
                      <c:pt idx="6103">
                        <c:v>2.4513888888888893</c:v>
                      </c:pt>
                      <c:pt idx="6104">
                        <c:v>2.4516666666666662</c:v>
                      </c:pt>
                      <c:pt idx="6105">
                        <c:v>2.4519444444444467</c:v>
                      </c:pt>
                      <c:pt idx="6106">
                        <c:v>2.4525000000000006</c:v>
                      </c:pt>
                      <c:pt idx="6107">
                        <c:v>2.4527777777777757</c:v>
                      </c:pt>
                      <c:pt idx="6108">
                        <c:v>2.4530555555555562</c:v>
                      </c:pt>
                      <c:pt idx="6109">
                        <c:v>2.4533333333333331</c:v>
                      </c:pt>
                      <c:pt idx="6110">
                        <c:v>2.4538888888888906</c:v>
                      </c:pt>
                      <c:pt idx="6111">
                        <c:v>2.4541666666666657</c:v>
                      </c:pt>
                      <c:pt idx="6112">
                        <c:v>2.4547222222222196</c:v>
                      </c:pt>
                      <c:pt idx="6113">
                        <c:v>2.4550000000000001</c:v>
                      </c:pt>
                      <c:pt idx="6114">
                        <c:v>2.455277777777777</c:v>
                      </c:pt>
                      <c:pt idx="6115">
                        <c:v>2.4555555555555557</c:v>
                      </c:pt>
                      <c:pt idx="6116">
                        <c:v>2.4558333333333344</c:v>
                      </c:pt>
                      <c:pt idx="6117">
                        <c:v>2.4563888888888883</c:v>
                      </c:pt>
                      <c:pt idx="6118">
                        <c:v>2.4569444444444439</c:v>
                      </c:pt>
                      <c:pt idx="6119">
                        <c:v>2.4574999999999996</c:v>
                      </c:pt>
                      <c:pt idx="6120">
                        <c:v>2.4580555555555534</c:v>
                      </c:pt>
                      <c:pt idx="6121">
                        <c:v>2.4583333333333339</c:v>
                      </c:pt>
                      <c:pt idx="6122">
                        <c:v>2.4586111111111109</c:v>
                      </c:pt>
                      <c:pt idx="6123">
                        <c:v>2.4591666666666683</c:v>
                      </c:pt>
                      <c:pt idx="6124">
                        <c:v>2.4597222222222221</c:v>
                      </c:pt>
                      <c:pt idx="6125">
                        <c:v>2.4599999999999973</c:v>
                      </c:pt>
                      <c:pt idx="6126">
                        <c:v>2.4605555555555547</c:v>
                      </c:pt>
                      <c:pt idx="6127">
                        <c:v>2.4611111111111121</c:v>
                      </c:pt>
                      <c:pt idx="6128">
                        <c:v>2.4613888888888873</c:v>
                      </c:pt>
                      <c:pt idx="6129">
                        <c:v>2.461666666666666</c:v>
                      </c:pt>
                      <c:pt idx="6130">
                        <c:v>2.4619444444444447</c:v>
                      </c:pt>
                      <c:pt idx="6131">
                        <c:v>2.4625000000000021</c:v>
                      </c:pt>
                      <c:pt idx="6132">
                        <c:v>2.463055555555556</c:v>
                      </c:pt>
                      <c:pt idx="6133">
                        <c:v>2.4636111111111116</c:v>
                      </c:pt>
                      <c:pt idx="6134">
                        <c:v>2.4638888888888886</c:v>
                      </c:pt>
                      <c:pt idx="6135">
                        <c:v>2.464444444444446</c:v>
                      </c:pt>
                      <c:pt idx="6136">
                        <c:v>2.4649999999999999</c:v>
                      </c:pt>
                      <c:pt idx="6137">
                        <c:v>2.4655555555555555</c:v>
                      </c:pt>
                      <c:pt idx="6138">
                        <c:v>2.4658333333333324</c:v>
                      </c:pt>
                      <c:pt idx="6139">
                        <c:v>2.4661111111111111</c:v>
                      </c:pt>
                      <c:pt idx="6140">
                        <c:v>2.466666666666665</c:v>
                      </c:pt>
                      <c:pt idx="6141">
                        <c:v>2.4669444444444437</c:v>
                      </c:pt>
                      <c:pt idx="6142">
                        <c:v>2.4674999999999994</c:v>
                      </c:pt>
                      <c:pt idx="6143">
                        <c:v>2.468055555555555</c:v>
                      </c:pt>
                      <c:pt idx="6144">
                        <c:v>2.4683333333333337</c:v>
                      </c:pt>
                      <c:pt idx="6145">
                        <c:v>2.4686111111111089</c:v>
                      </c:pt>
                      <c:pt idx="6146">
                        <c:v>2.4691666666666663</c:v>
                      </c:pt>
                      <c:pt idx="6147">
                        <c:v>2.4697222222222237</c:v>
                      </c:pt>
                      <c:pt idx="6148">
                        <c:v>2.4699999999999989</c:v>
                      </c:pt>
                      <c:pt idx="6149">
                        <c:v>2.4705555555555563</c:v>
                      </c:pt>
                      <c:pt idx="6150">
                        <c:v>2.4708333333333332</c:v>
                      </c:pt>
                      <c:pt idx="6151">
                        <c:v>2.4711111111111101</c:v>
                      </c:pt>
                      <c:pt idx="6152">
                        <c:v>2.4716666666666676</c:v>
                      </c:pt>
                      <c:pt idx="6153">
                        <c:v>2.4722222222222214</c:v>
                      </c:pt>
                      <c:pt idx="6154">
                        <c:v>2.4725000000000001</c:v>
                      </c:pt>
                      <c:pt idx="6155">
                        <c:v>2.4730555555555576</c:v>
                      </c:pt>
                      <c:pt idx="6156">
                        <c:v>2.4736111111111114</c:v>
                      </c:pt>
                      <c:pt idx="6157">
                        <c:v>2.4741666666666671</c:v>
                      </c:pt>
                      <c:pt idx="6158">
                        <c:v>2.474444444444444</c:v>
                      </c:pt>
                      <c:pt idx="6159">
                        <c:v>2.4747222222222227</c:v>
                      </c:pt>
                      <c:pt idx="6160">
                        <c:v>2.4752777777777766</c:v>
                      </c:pt>
                      <c:pt idx="6161">
                        <c:v>2.475833333333334</c:v>
                      </c:pt>
                      <c:pt idx="6162">
                        <c:v>2.4761111111111109</c:v>
                      </c:pt>
                      <c:pt idx="6163">
                        <c:v>2.4766666666666666</c:v>
                      </c:pt>
                      <c:pt idx="6164">
                        <c:v>2.4772222222222204</c:v>
                      </c:pt>
                      <c:pt idx="6165">
                        <c:v>2.4774999999999991</c:v>
                      </c:pt>
                      <c:pt idx="6166">
                        <c:v>2.4777777777777779</c:v>
                      </c:pt>
                      <c:pt idx="6167">
                        <c:v>2.4780555555555548</c:v>
                      </c:pt>
                      <c:pt idx="6168">
                        <c:v>2.4786111111111104</c:v>
                      </c:pt>
                      <c:pt idx="6169">
                        <c:v>2.4788888888888891</c:v>
                      </c:pt>
                      <c:pt idx="6170">
                        <c:v>2.4794444444444448</c:v>
                      </c:pt>
                      <c:pt idx="6171">
                        <c:v>2.4800000000000004</c:v>
                      </c:pt>
                      <c:pt idx="6172">
                        <c:v>2.4802777777777791</c:v>
                      </c:pt>
                      <c:pt idx="6173">
                        <c:v>2.4805555555555543</c:v>
                      </c:pt>
                      <c:pt idx="6174">
                        <c:v>2.4811111111111117</c:v>
                      </c:pt>
                      <c:pt idx="6175">
                        <c:v>2.4813888888888886</c:v>
                      </c:pt>
                      <c:pt idx="6176">
                        <c:v>2.4819444444444443</c:v>
                      </c:pt>
                      <c:pt idx="6177">
                        <c:v>2.482222222222223</c:v>
                      </c:pt>
                      <c:pt idx="6178">
                        <c:v>2.4827777777777769</c:v>
                      </c:pt>
                      <c:pt idx="6179">
                        <c:v>2.4833333333333325</c:v>
                      </c:pt>
                      <c:pt idx="6180">
                        <c:v>2.4838888888888881</c:v>
                      </c:pt>
                      <c:pt idx="6181">
                        <c:v>2.4841666666666669</c:v>
                      </c:pt>
                      <c:pt idx="6182">
                        <c:v>2.484444444444442</c:v>
                      </c:pt>
                      <c:pt idx="6183">
                        <c:v>2.4847222222222225</c:v>
                      </c:pt>
                      <c:pt idx="6184">
                        <c:v>2.4852777777777781</c:v>
                      </c:pt>
                      <c:pt idx="6185">
                        <c:v>2.4855555555555569</c:v>
                      </c:pt>
                      <c:pt idx="6186">
                        <c:v>2.485833333333332</c:v>
                      </c:pt>
                      <c:pt idx="6187">
                        <c:v>2.4861111111111107</c:v>
                      </c:pt>
                      <c:pt idx="6188">
                        <c:v>2.4866666666666664</c:v>
                      </c:pt>
                      <c:pt idx="6189">
                        <c:v>2.4869444444444468</c:v>
                      </c:pt>
                      <c:pt idx="6190">
                        <c:v>2.487222222222222</c:v>
                      </c:pt>
                      <c:pt idx="6191">
                        <c:v>2.4875000000000007</c:v>
                      </c:pt>
                      <c:pt idx="6192">
                        <c:v>2.4880555555555546</c:v>
                      </c:pt>
                      <c:pt idx="6193">
                        <c:v>2.4886111111111102</c:v>
                      </c:pt>
                      <c:pt idx="6194">
                        <c:v>2.4891666666666659</c:v>
                      </c:pt>
                      <c:pt idx="6195">
                        <c:v>2.4894444444444446</c:v>
                      </c:pt>
                      <c:pt idx="6196">
                        <c:v>2.4897222222222197</c:v>
                      </c:pt>
                      <c:pt idx="6197">
                        <c:v>2.4902777777777771</c:v>
                      </c:pt>
                      <c:pt idx="6198">
                        <c:v>2.4908333333333346</c:v>
                      </c:pt>
                      <c:pt idx="6199">
                        <c:v>2.4911111111111097</c:v>
                      </c:pt>
                      <c:pt idx="6200">
                        <c:v>2.4913888888888884</c:v>
                      </c:pt>
                      <c:pt idx="6201">
                        <c:v>2.4916666666666671</c:v>
                      </c:pt>
                      <c:pt idx="6202">
                        <c:v>2.4922222222222246</c:v>
                      </c:pt>
                      <c:pt idx="6203">
                        <c:v>2.4927777777777784</c:v>
                      </c:pt>
                      <c:pt idx="6204">
                        <c:v>2.4930555555555536</c:v>
                      </c:pt>
                      <c:pt idx="6205">
                        <c:v>2.4933333333333323</c:v>
                      </c:pt>
                      <c:pt idx="6206">
                        <c:v>2.4938888888888879</c:v>
                      </c:pt>
                      <c:pt idx="6207">
                        <c:v>2.4941666666666684</c:v>
                      </c:pt>
                      <c:pt idx="6208">
                        <c:v>2.4944444444444436</c:v>
                      </c:pt>
                      <c:pt idx="6209">
                        <c:v>2.4949999999999974</c:v>
                      </c:pt>
                      <c:pt idx="6210">
                        <c:v>2.4952777777777779</c:v>
                      </c:pt>
                      <c:pt idx="6211">
                        <c:v>2.4955555555555549</c:v>
                      </c:pt>
                      <c:pt idx="6212">
                        <c:v>2.4961111111111123</c:v>
                      </c:pt>
                      <c:pt idx="6213">
                        <c:v>2.4966666666666661</c:v>
                      </c:pt>
                      <c:pt idx="6214">
                        <c:v>2.4975000000000023</c:v>
                      </c:pt>
                      <c:pt idx="6215">
                        <c:v>2.4977777777777774</c:v>
                      </c:pt>
                      <c:pt idx="6216">
                        <c:v>2.4980555555555561</c:v>
                      </c:pt>
                      <c:pt idx="6217">
                        <c:v>2.4983333333333313</c:v>
                      </c:pt>
                      <c:pt idx="6218">
                        <c:v>2.4988888888888887</c:v>
                      </c:pt>
                      <c:pt idx="6219">
                        <c:v>2.4991666666666656</c:v>
                      </c:pt>
                      <c:pt idx="6220">
                        <c:v>2.4994444444444461</c:v>
                      </c:pt>
                      <c:pt idx="6221">
                        <c:v>2.5</c:v>
                      </c:pt>
                      <c:pt idx="6222">
                        <c:v>2.5005555555555556</c:v>
                      </c:pt>
                      <c:pt idx="6223">
                        <c:v>2.5008333333333326</c:v>
                      </c:pt>
                      <c:pt idx="6224">
                        <c:v>2.5011111111111113</c:v>
                      </c:pt>
                      <c:pt idx="6225">
                        <c:v>2.50138888888889</c:v>
                      </c:pt>
                      <c:pt idx="6226">
                        <c:v>2.5016666666666652</c:v>
                      </c:pt>
                      <c:pt idx="6227">
                        <c:v>2.5022222222222226</c:v>
                      </c:pt>
                      <c:pt idx="6228">
                        <c:v>2.50277777777778</c:v>
                      </c:pt>
                      <c:pt idx="6229">
                        <c:v>2.5033333333333339</c:v>
                      </c:pt>
                      <c:pt idx="6230">
                        <c:v>2.503611111111109</c:v>
                      </c:pt>
                      <c:pt idx="6231">
                        <c:v>2.5038888888888895</c:v>
                      </c:pt>
                      <c:pt idx="6232">
                        <c:v>2.5044444444444451</c:v>
                      </c:pt>
                      <c:pt idx="6233">
                        <c:v>2.5047222222222238</c:v>
                      </c:pt>
                      <c:pt idx="6234">
                        <c:v>2.504999999999999</c:v>
                      </c:pt>
                      <c:pt idx="6235">
                        <c:v>2.5052777777777777</c:v>
                      </c:pt>
                      <c:pt idx="6236">
                        <c:v>2.5058333333333334</c:v>
                      </c:pt>
                      <c:pt idx="6237">
                        <c:v>2.506388888888889</c:v>
                      </c:pt>
                      <c:pt idx="6238">
                        <c:v>2.5066666666666677</c:v>
                      </c:pt>
                      <c:pt idx="6239">
                        <c:v>2.5072222222222216</c:v>
                      </c:pt>
                      <c:pt idx="6240">
                        <c:v>2.5077777777777772</c:v>
                      </c:pt>
                      <c:pt idx="6241">
                        <c:v>2.5080555555555577</c:v>
                      </c:pt>
                      <c:pt idx="6242">
                        <c:v>2.5083333333333329</c:v>
                      </c:pt>
                      <c:pt idx="6243">
                        <c:v>2.5088888888888867</c:v>
                      </c:pt>
                      <c:pt idx="6244">
                        <c:v>2.5094444444444441</c:v>
                      </c:pt>
                      <c:pt idx="6245">
                        <c:v>2.5100000000000016</c:v>
                      </c:pt>
                      <c:pt idx="6246">
                        <c:v>2.5102777777777767</c:v>
                      </c:pt>
                      <c:pt idx="6247">
                        <c:v>2.5105555555555554</c:v>
                      </c:pt>
                      <c:pt idx="6248">
                        <c:v>2.5108333333333306</c:v>
                      </c:pt>
                      <c:pt idx="6249">
                        <c:v>2.511388888888888</c:v>
                      </c:pt>
                      <c:pt idx="6250">
                        <c:v>2.5116666666666667</c:v>
                      </c:pt>
                      <c:pt idx="6251">
                        <c:v>2.5119444444444454</c:v>
                      </c:pt>
                      <c:pt idx="6252">
                        <c:v>2.5122222222222206</c:v>
                      </c:pt>
                      <c:pt idx="6253">
                        <c:v>2.512777777777778</c:v>
                      </c:pt>
                      <c:pt idx="6254">
                        <c:v>2.5130555555555549</c:v>
                      </c:pt>
                      <c:pt idx="6255">
                        <c:v>2.5136111111111106</c:v>
                      </c:pt>
                      <c:pt idx="6256">
                        <c:v>2.5138888888888893</c:v>
                      </c:pt>
                      <c:pt idx="6257">
                        <c:v>2.5147222222222219</c:v>
                      </c:pt>
                      <c:pt idx="6258">
                        <c:v>2.5150000000000006</c:v>
                      </c:pt>
                      <c:pt idx="6259">
                        <c:v>2.5155555555555544</c:v>
                      </c:pt>
                      <c:pt idx="6260">
                        <c:v>2.5158333333333331</c:v>
                      </c:pt>
                      <c:pt idx="6261">
                        <c:v>2.5163888888888888</c:v>
                      </c:pt>
                      <c:pt idx="6262">
                        <c:v>2.5166666666666657</c:v>
                      </c:pt>
                      <c:pt idx="6263">
                        <c:v>2.5169444444444444</c:v>
                      </c:pt>
                      <c:pt idx="6264">
                        <c:v>2.5172222222222231</c:v>
                      </c:pt>
                      <c:pt idx="6265">
                        <c:v>2.5174999999999983</c:v>
                      </c:pt>
                      <c:pt idx="6266">
                        <c:v>2.517777777777777</c:v>
                      </c:pt>
                      <c:pt idx="6267">
                        <c:v>2.5183333333333326</c:v>
                      </c:pt>
                      <c:pt idx="6268">
                        <c:v>2.5186111111111131</c:v>
                      </c:pt>
                      <c:pt idx="6269">
                        <c:v>2.5188888888888883</c:v>
                      </c:pt>
                      <c:pt idx="6270">
                        <c:v>2.519166666666667</c:v>
                      </c:pt>
                      <c:pt idx="6271">
                        <c:v>2.5197222222222226</c:v>
                      </c:pt>
                      <c:pt idx="6272">
                        <c:v>2.5202777777777783</c:v>
                      </c:pt>
                      <c:pt idx="6273">
                        <c:v>2.520555555555557</c:v>
                      </c:pt>
                      <c:pt idx="6274">
                        <c:v>2.5211111111111109</c:v>
                      </c:pt>
                      <c:pt idx="6275">
                        <c:v>2.5216666666666665</c:v>
                      </c:pt>
                      <c:pt idx="6276">
                        <c:v>2.5222222222222221</c:v>
                      </c:pt>
                      <c:pt idx="6277">
                        <c:v>2.5225000000000009</c:v>
                      </c:pt>
                      <c:pt idx="6278">
                        <c:v>2.522777777777776</c:v>
                      </c:pt>
                      <c:pt idx="6279">
                        <c:v>2.5230555555555547</c:v>
                      </c:pt>
                      <c:pt idx="6280">
                        <c:v>2.5233333333333334</c:v>
                      </c:pt>
                      <c:pt idx="6281">
                        <c:v>2.5236111111111104</c:v>
                      </c:pt>
                      <c:pt idx="6282">
                        <c:v>2.524166666666666</c:v>
                      </c:pt>
                      <c:pt idx="6283">
                        <c:v>2.5247222222222199</c:v>
                      </c:pt>
                      <c:pt idx="6284">
                        <c:v>2.5250000000000004</c:v>
                      </c:pt>
                      <c:pt idx="6285">
                        <c:v>2.525555555555556</c:v>
                      </c:pt>
                      <c:pt idx="6286">
                        <c:v>2.5258333333333347</c:v>
                      </c:pt>
                      <c:pt idx="6287">
                        <c:v>2.5261111111111099</c:v>
                      </c:pt>
                      <c:pt idx="6288">
                        <c:v>2.5263888888888886</c:v>
                      </c:pt>
                      <c:pt idx="6289">
                        <c:v>2.5269444444444442</c:v>
                      </c:pt>
                      <c:pt idx="6290">
                        <c:v>2.5272222222222211</c:v>
                      </c:pt>
                      <c:pt idx="6291">
                        <c:v>2.5274999999999999</c:v>
                      </c:pt>
                      <c:pt idx="6292">
                        <c:v>2.5277777777777786</c:v>
                      </c:pt>
                      <c:pt idx="6293">
                        <c:v>2.5283333333333324</c:v>
                      </c:pt>
                      <c:pt idx="6294">
                        <c:v>2.5286111111111111</c:v>
                      </c:pt>
                      <c:pt idx="6295">
                        <c:v>2.5291666666666686</c:v>
                      </c:pt>
                      <c:pt idx="6296">
                        <c:v>2.5294444444444437</c:v>
                      </c:pt>
                      <c:pt idx="6297">
                        <c:v>2.5299999999999976</c:v>
                      </c:pt>
                      <c:pt idx="6298">
                        <c:v>2.530555555555555</c:v>
                      </c:pt>
                      <c:pt idx="6299">
                        <c:v>2.5308333333333337</c:v>
                      </c:pt>
                      <c:pt idx="6300">
                        <c:v>2.5311111111111124</c:v>
                      </c:pt>
                      <c:pt idx="6301">
                        <c:v>2.5316666666666663</c:v>
                      </c:pt>
                      <c:pt idx="6302">
                        <c:v>2.531944444444445</c:v>
                      </c:pt>
                      <c:pt idx="6303">
                        <c:v>2.5325000000000024</c:v>
                      </c:pt>
                      <c:pt idx="6304">
                        <c:v>2.5327777777777776</c:v>
                      </c:pt>
                      <c:pt idx="6305">
                        <c:v>2.5333333333333314</c:v>
                      </c:pt>
                      <c:pt idx="6306">
                        <c:v>2.5336111111111101</c:v>
                      </c:pt>
                      <c:pt idx="6307">
                        <c:v>2.5338888888888889</c:v>
                      </c:pt>
                      <c:pt idx="6308">
                        <c:v>2.5341666666666658</c:v>
                      </c:pt>
                      <c:pt idx="6309">
                        <c:v>2.5347222222222214</c:v>
                      </c:pt>
                      <c:pt idx="6310">
                        <c:v>2.5350000000000001</c:v>
                      </c:pt>
                      <c:pt idx="6311">
                        <c:v>2.5352777777777753</c:v>
                      </c:pt>
                      <c:pt idx="6312">
                        <c:v>2.5358333333333327</c:v>
                      </c:pt>
                      <c:pt idx="6313">
                        <c:v>2.5361111111111114</c:v>
                      </c:pt>
                      <c:pt idx="6314">
                        <c:v>2.5363888888888901</c:v>
                      </c:pt>
                      <c:pt idx="6315">
                        <c:v>2.5366666666666653</c:v>
                      </c:pt>
                      <c:pt idx="6316">
                        <c:v>2.5372222222222227</c:v>
                      </c:pt>
                      <c:pt idx="6317">
                        <c:v>2.5377777777777801</c:v>
                      </c:pt>
                      <c:pt idx="6318">
                        <c:v>2.5380555555555553</c:v>
                      </c:pt>
                      <c:pt idx="6319">
                        <c:v>2.5386111111111092</c:v>
                      </c:pt>
                      <c:pt idx="6320">
                        <c:v>2.5388888888888879</c:v>
                      </c:pt>
                      <c:pt idx="6321">
                        <c:v>2.5391666666666666</c:v>
                      </c:pt>
                      <c:pt idx="6322">
                        <c:v>2.5394444444444435</c:v>
                      </c:pt>
                      <c:pt idx="6323">
                        <c:v>2.539722222222224</c:v>
                      </c:pt>
                      <c:pt idx="6324">
                        <c:v>2.5402777777777779</c:v>
                      </c:pt>
                      <c:pt idx="6325">
                        <c:v>2.540555555555553</c:v>
                      </c:pt>
                      <c:pt idx="6326">
                        <c:v>2.5411111111111104</c:v>
                      </c:pt>
                      <c:pt idx="6327">
                        <c:v>2.5413888888888891</c:v>
                      </c:pt>
                      <c:pt idx="6328">
                        <c:v>2.5416666666666679</c:v>
                      </c:pt>
                      <c:pt idx="6329">
                        <c:v>2.541944444444443</c:v>
                      </c:pt>
                      <c:pt idx="6330">
                        <c:v>2.5425000000000004</c:v>
                      </c:pt>
                      <c:pt idx="6331">
                        <c:v>2.5427777777777774</c:v>
                      </c:pt>
                      <c:pt idx="6332">
                        <c:v>2.543333333333333</c:v>
                      </c:pt>
                      <c:pt idx="6333">
                        <c:v>2.5436111111111117</c:v>
                      </c:pt>
                      <c:pt idx="6334">
                        <c:v>2.5441666666666674</c:v>
                      </c:pt>
                      <c:pt idx="6335">
                        <c:v>2.5447222222222212</c:v>
                      </c:pt>
                      <c:pt idx="6336">
                        <c:v>2.5452777777777769</c:v>
                      </c:pt>
                      <c:pt idx="6337">
                        <c:v>2.5455555555555556</c:v>
                      </c:pt>
                      <c:pt idx="6338">
                        <c:v>2.5458333333333307</c:v>
                      </c:pt>
                      <c:pt idx="6339">
                        <c:v>2.5461111111111112</c:v>
                      </c:pt>
                      <c:pt idx="6340">
                        <c:v>2.5463888888888881</c:v>
                      </c:pt>
                      <c:pt idx="6341">
                        <c:v>2.5466666666666669</c:v>
                      </c:pt>
                      <c:pt idx="6342">
                        <c:v>2.5472222222222207</c:v>
                      </c:pt>
                      <c:pt idx="6343">
                        <c:v>2.5474999999999994</c:v>
                      </c:pt>
                      <c:pt idx="6344">
                        <c:v>2.5477777777777781</c:v>
                      </c:pt>
                      <c:pt idx="6345">
                        <c:v>2.5483333333333356</c:v>
                      </c:pt>
                      <c:pt idx="6346">
                        <c:v>2.5486111111111107</c:v>
                      </c:pt>
                      <c:pt idx="6347">
                        <c:v>2.5488888888888894</c:v>
                      </c:pt>
                      <c:pt idx="6348">
                        <c:v>2.5494444444444451</c:v>
                      </c:pt>
                      <c:pt idx="6349">
                        <c:v>2.549722222222222</c:v>
                      </c:pt>
                      <c:pt idx="6350">
                        <c:v>2.5500000000000007</c:v>
                      </c:pt>
                      <c:pt idx="6351">
                        <c:v>2.5505555555555546</c:v>
                      </c:pt>
                      <c:pt idx="6352">
                        <c:v>2.5508333333333333</c:v>
                      </c:pt>
                      <c:pt idx="6353">
                        <c:v>2.5511111111111084</c:v>
                      </c:pt>
                      <c:pt idx="6354">
                        <c:v>2.5516666666666659</c:v>
                      </c:pt>
                      <c:pt idx="6355">
                        <c:v>2.5522222222222233</c:v>
                      </c:pt>
                      <c:pt idx="6356">
                        <c:v>2.5527777777777771</c:v>
                      </c:pt>
                      <c:pt idx="6357">
                        <c:v>2.5530555555555559</c:v>
                      </c:pt>
                      <c:pt idx="6358">
                        <c:v>2.5536111111111133</c:v>
                      </c:pt>
                      <c:pt idx="6359">
                        <c:v>2.5538888888888884</c:v>
                      </c:pt>
                      <c:pt idx="6360">
                        <c:v>2.5541666666666671</c:v>
                      </c:pt>
                      <c:pt idx="6361">
                        <c:v>2.5544444444444423</c:v>
                      </c:pt>
                      <c:pt idx="6362">
                        <c:v>2.5547222222222228</c:v>
                      </c:pt>
                      <c:pt idx="6363">
                        <c:v>2.5552777777777784</c:v>
                      </c:pt>
                      <c:pt idx="6364">
                        <c:v>2.5555555555555571</c:v>
                      </c:pt>
                      <c:pt idx="6365">
                        <c:v>2.5558333333333323</c:v>
                      </c:pt>
                      <c:pt idx="6366">
                        <c:v>2.556111111111111</c:v>
                      </c:pt>
                      <c:pt idx="6367">
                        <c:v>2.5566666666666666</c:v>
                      </c:pt>
                      <c:pt idx="6368">
                        <c:v>2.5569444444444436</c:v>
                      </c:pt>
                      <c:pt idx="6369">
                        <c:v>2.5572222222222223</c:v>
                      </c:pt>
                      <c:pt idx="6370">
                        <c:v>2.557500000000001</c:v>
                      </c:pt>
                      <c:pt idx="6371">
                        <c:v>2.5580555555555549</c:v>
                      </c:pt>
                      <c:pt idx="6372">
                        <c:v>2.5586111111111105</c:v>
                      </c:pt>
                      <c:pt idx="6373">
                        <c:v>2.558888888888891</c:v>
                      </c:pt>
                      <c:pt idx="6374">
                        <c:v>2.5594444444444449</c:v>
                      </c:pt>
                      <c:pt idx="6375">
                        <c:v>2.55972222222222</c:v>
                      </c:pt>
                      <c:pt idx="6376">
                        <c:v>2.5600000000000005</c:v>
                      </c:pt>
                      <c:pt idx="6377">
                        <c:v>2.5602777777777774</c:v>
                      </c:pt>
                      <c:pt idx="6378">
                        <c:v>2.5608333333333348</c:v>
                      </c:pt>
                      <c:pt idx="6379">
                        <c:v>2.56111111111111</c:v>
                      </c:pt>
                      <c:pt idx="6380">
                        <c:v>2.5613888888888887</c:v>
                      </c:pt>
                      <c:pt idx="6381">
                        <c:v>2.5616666666666639</c:v>
                      </c:pt>
                      <c:pt idx="6382">
                        <c:v>2.5622222222222213</c:v>
                      </c:pt>
                      <c:pt idx="6383">
                        <c:v>2.5625</c:v>
                      </c:pt>
                      <c:pt idx="6384">
                        <c:v>2.5630555555555539</c:v>
                      </c:pt>
                      <c:pt idx="6385">
                        <c:v>2.5633333333333326</c:v>
                      </c:pt>
                      <c:pt idx="6386">
                        <c:v>2.5636111111111113</c:v>
                      </c:pt>
                      <c:pt idx="6387">
                        <c:v>2.5641666666666687</c:v>
                      </c:pt>
                      <c:pt idx="6388">
                        <c:v>2.5644444444444439</c:v>
                      </c:pt>
                      <c:pt idx="6389">
                        <c:v>2.5649999999999977</c:v>
                      </c:pt>
                      <c:pt idx="6390">
                        <c:v>2.5652777777777782</c:v>
                      </c:pt>
                      <c:pt idx="6391">
                        <c:v>2.5658333333333339</c:v>
                      </c:pt>
                      <c:pt idx="6392">
                        <c:v>2.5663888888888877</c:v>
                      </c:pt>
                      <c:pt idx="6393">
                        <c:v>2.5669444444444451</c:v>
                      </c:pt>
                      <c:pt idx="6394">
                        <c:v>2.567499999999999</c:v>
                      </c:pt>
                      <c:pt idx="6395">
                        <c:v>2.5677777777777777</c:v>
                      </c:pt>
                      <c:pt idx="6396">
                        <c:v>2.5680555555555564</c:v>
                      </c:pt>
                      <c:pt idx="6397">
                        <c:v>2.5686111111111103</c:v>
                      </c:pt>
                      <c:pt idx="6398">
                        <c:v>2.5691666666666659</c:v>
                      </c:pt>
                      <c:pt idx="6399">
                        <c:v>2.5694444444444464</c:v>
                      </c:pt>
                      <c:pt idx="6400">
                        <c:v>2.5700000000000003</c:v>
                      </c:pt>
                      <c:pt idx="6401">
                        <c:v>2.5702777777777754</c:v>
                      </c:pt>
                      <c:pt idx="6402">
                        <c:v>2.5708333333333329</c:v>
                      </c:pt>
                      <c:pt idx="6403">
                        <c:v>2.5713888888888903</c:v>
                      </c:pt>
                      <c:pt idx="6404">
                        <c:v>2.5719444444444441</c:v>
                      </c:pt>
                      <c:pt idx="6405">
                        <c:v>2.5724999999999998</c:v>
                      </c:pt>
                      <c:pt idx="6406">
                        <c:v>2.5727777777777767</c:v>
                      </c:pt>
                      <c:pt idx="6407">
                        <c:v>2.5730555555555554</c:v>
                      </c:pt>
                      <c:pt idx="6408">
                        <c:v>2.5736111111111093</c:v>
                      </c:pt>
                      <c:pt idx="6409">
                        <c:v>2.573888888888888</c:v>
                      </c:pt>
                      <c:pt idx="6410">
                        <c:v>2.5744444444444436</c:v>
                      </c:pt>
                      <c:pt idx="6411">
                        <c:v>2.5749999999999993</c:v>
                      </c:pt>
                      <c:pt idx="6412">
                        <c:v>2.5755555555555532</c:v>
                      </c:pt>
                      <c:pt idx="6413">
                        <c:v>2.5758333333333336</c:v>
                      </c:pt>
                      <c:pt idx="6414">
                        <c:v>2.5763888888888893</c:v>
                      </c:pt>
                      <c:pt idx="6415">
                        <c:v>2.5769444444444431</c:v>
                      </c:pt>
                      <c:pt idx="6416">
                        <c:v>2.5772222222222219</c:v>
                      </c:pt>
                      <c:pt idx="6417">
                        <c:v>2.5777777777777775</c:v>
                      </c:pt>
                      <c:pt idx="6418">
                        <c:v>2.5783333333333331</c:v>
                      </c:pt>
                      <c:pt idx="6419">
                        <c:v>2.5786111111111119</c:v>
                      </c:pt>
                      <c:pt idx="6420">
                        <c:v>2.578888888888887</c:v>
                      </c:pt>
                      <c:pt idx="6421">
                        <c:v>2.5791666666666657</c:v>
                      </c:pt>
                      <c:pt idx="6422">
                        <c:v>2.5797222222222214</c:v>
                      </c:pt>
                      <c:pt idx="6423">
                        <c:v>2.5800000000000018</c:v>
                      </c:pt>
                      <c:pt idx="6424">
                        <c:v>2.5805555555555557</c:v>
                      </c:pt>
                      <c:pt idx="6425">
                        <c:v>2.5811111111111114</c:v>
                      </c:pt>
                      <c:pt idx="6426">
                        <c:v>2.5813888888888883</c:v>
                      </c:pt>
                      <c:pt idx="6427">
                        <c:v>2.5819444444444457</c:v>
                      </c:pt>
                      <c:pt idx="6428">
                        <c:v>2.5822222222222209</c:v>
                      </c:pt>
                      <c:pt idx="6429">
                        <c:v>2.5824999999999996</c:v>
                      </c:pt>
                      <c:pt idx="6430">
                        <c:v>2.5830555555555552</c:v>
                      </c:pt>
                      <c:pt idx="6431">
                        <c:v>2.5836111111111109</c:v>
                      </c:pt>
                      <c:pt idx="6432">
                        <c:v>2.5838888888888896</c:v>
                      </c:pt>
                      <c:pt idx="6433">
                        <c:v>2.5844444444444434</c:v>
                      </c:pt>
                      <c:pt idx="6434">
                        <c:v>2.5847222222222221</c:v>
                      </c:pt>
                      <c:pt idx="6435">
                        <c:v>2.5852777777777796</c:v>
                      </c:pt>
                      <c:pt idx="6436">
                        <c:v>2.5855555555555547</c:v>
                      </c:pt>
                      <c:pt idx="6437">
                        <c:v>2.5858333333333334</c:v>
                      </c:pt>
                      <c:pt idx="6438">
                        <c:v>2.5863888888888891</c:v>
                      </c:pt>
                      <c:pt idx="6439">
                        <c:v>2.5869444444444447</c:v>
                      </c:pt>
                      <c:pt idx="6440">
                        <c:v>2.5872222222222234</c:v>
                      </c:pt>
                      <c:pt idx="6441">
                        <c:v>2.5874999999999986</c:v>
                      </c:pt>
                      <c:pt idx="6442">
                        <c:v>2.5877777777777773</c:v>
                      </c:pt>
                      <c:pt idx="6443">
                        <c:v>2.588055555555556</c:v>
                      </c:pt>
                      <c:pt idx="6444">
                        <c:v>2.5886111111111134</c:v>
                      </c:pt>
                      <c:pt idx="6445">
                        <c:v>2.5888888888888886</c:v>
                      </c:pt>
                      <c:pt idx="6446">
                        <c:v>2.5894444444444424</c:v>
                      </c:pt>
                      <c:pt idx="6447">
                        <c:v>2.5897222222222229</c:v>
                      </c:pt>
                      <c:pt idx="6448">
                        <c:v>2.59</c:v>
                      </c:pt>
                      <c:pt idx="6449">
                        <c:v>2.5905555555555573</c:v>
                      </c:pt>
                      <c:pt idx="6450">
                        <c:v>2.5908333333333324</c:v>
                      </c:pt>
                      <c:pt idx="6451">
                        <c:v>2.5911111111111111</c:v>
                      </c:pt>
                      <c:pt idx="6452">
                        <c:v>2.5913888888888863</c:v>
                      </c:pt>
                      <c:pt idx="6453">
                        <c:v>2.5919444444444437</c:v>
                      </c:pt>
                      <c:pt idx="6454">
                        <c:v>2.5925000000000011</c:v>
                      </c:pt>
                      <c:pt idx="6455">
                        <c:v>2.5927777777777763</c:v>
                      </c:pt>
                      <c:pt idx="6456">
                        <c:v>2.5933333333333337</c:v>
                      </c:pt>
                      <c:pt idx="6457">
                        <c:v>2.5936111111111106</c:v>
                      </c:pt>
                      <c:pt idx="6458">
                        <c:v>2.5941666666666663</c:v>
                      </c:pt>
                      <c:pt idx="6459">
                        <c:v>2.5947222222222202</c:v>
                      </c:pt>
                      <c:pt idx="6460">
                        <c:v>2.5950000000000006</c:v>
                      </c:pt>
                      <c:pt idx="6461">
                        <c:v>2.5952777777777776</c:v>
                      </c:pt>
                      <c:pt idx="6462">
                        <c:v>2.5955555555555545</c:v>
                      </c:pt>
                      <c:pt idx="6463">
                        <c:v>2.595833333333335</c:v>
                      </c:pt>
                      <c:pt idx="6464">
                        <c:v>2.5963888888888889</c:v>
                      </c:pt>
                      <c:pt idx="6465">
                        <c:v>2.5969444444444445</c:v>
                      </c:pt>
                      <c:pt idx="6466">
                        <c:v>2.5975000000000001</c:v>
                      </c:pt>
                      <c:pt idx="6467">
                        <c:v>2.598055555555554</c:v>
                      </c:pt>
                      <c:pt idx="6468">
                        <c:v>2.5986111111111114</c:v>
                      </c:pt>
                      <c:pt idx="6469">
                        <c:v>2.5988888888888884</c:v>
                      </c:pt>
                      <c:pt idx="6470">
                        <c:v>2.599444444444444</c:v>
                      </c:pt>
                      <c:pt idx="6471">
                        <c:v>2.5997222222222227</c:v>
                      </c:pt>
                      <c:pt idx="6472">
                        <c:v>2.5999999999999979</c:v>
                      </c:pt>
                      <c:pt idx="6473">
                        <c:v>2.6005555555555553</c:v>
                      </c:pt>
                      <c:pt idx="6474">
                        <c:v>2.6011111111111127</c:v>
                      </c:pt>
                      <c:pt idx="6475">
                        <c:v>2.6013888888888879</c:v>
                      </c:pt>
                      <c:pt idx="6476">
                        <c:v>2.6019444444444417</c:v>
                      </c:pt>
                      <c:pt idx="6477">
                        <c:v>2.6024999999999991</c:v>
                      </c:pt>
                      <c:pt idx="6478">
                        <c:v>2.6030555555555566</c:v>
                      </c:pt>
                      <c:pt idx="6479">
                        <c:v>2.6033333333333317</c:v>
                      </c:pt>
                      <c:pt idx="6480">
                        <c:v>2.6038888888888891</c:v>
                      </c:pt>
                      <c:pt idx="6481">
                        <c:v>2.6044444444444466</c:v>
                      </c:pt>
                      <c:pt idx="6482">
                        <c:v>2.6047222222222217</c:v>
                      </c:pt>
                      <c:pt idx="6483">
                        <c:v>2.6052777777777756</c:v>
                      </c:pt>
                      <c:pt idx="6484">
                        <c:v>2.6055555555555561</c:v>
                      </c:pt>
                      <c:pt idx="6485">
                        <c:v>2.6061111111111117</c:v>
                      </c:pt>
                      <c:pt idx="6486">
                        <c:v>2.6066666666666656</c:v>
                      </c:pt>
                      <c:pt idx="6487">
                        <c:v>2.6069444444444443</c:v>
                      </c:pt>
                      <c:pt idx="6488">
                        <c:v>2.6074999999999999</c:v>
                      </c:pt>
                      <c:pt idx="6489">
                        <c:v>2.6080555555555556</c:v>
                      </c:pt>
                      <c:pt idx="6490">
                        <c:v>2.6083333333333343</c:v>
                      </c:pt>
                      <c:pt idx="6491">
                        <c:v>2.6088888888888881</c:v>
                      </c:pt>
                      <c:pt idx="6492">
                        <c:v>2.6094444444444438</c:v>
                      </c:pt>
                      <c:pt idx="6493">
                        <c:v>2.6097222222222243</c:v>
                      </c:pt>
                      <c:pt idx="6494">
                        <c:v>2.6099999999999994</c:v>
                      </c:pt>
                      <c:pt idx="6495">
                        <c:v>2.6102777777777781</c:v>
                      </c:pt>
                      <c:pt idx="6496">
                        <c:v>2.6105555555555533</c:v>
                      </c:pt>
                      <c:pt idx="6497">
                        <c:v>2.6111111111111107</c:v>
                      </c:pt>
                      <c:pt idx="6498">
                        <c:v>2.6113888888888894</c:v>
                      </c:pt>
                      <c:pt idx="6499">
                        <c:v>2.6119444444444433</c:v>
                      </c:pt>
                      <c:pt idx="6500">
                        <c:v>2.612222222222222</c:v>
                      </c:pt>
                      <c:pt idx="6501">
                        <c:v>2.6127777777777776</c:v>
                      </c:pt>
                      <c:pt idx="6502">
                        <c:v>2.6130555555555546</c:v>
                      </c:pt>
                      <c:pt idx="6503">
                        <c:v>2.6133333333333333</c:v>
                      </c:pt>
                      <c:pt idx="6504">
                        <c:v>2.6138888888888872</c:v>
                      </c:pt>
                      <c:pt idx="6505">
                        <c:v>2.6144444444444446</c:v>
                      </c:pt>
                      <c:pt idx="6506">
                        <c:v>2.615000000000002</c:v>
                      </c:pt>
                      <c:pt idx="6507">
                        <c:v>2.6152777777777771</c:v>
                      </c:pt>
                      <c:pt idx="6508">
                        <c:v>2.6155555555555559</c:v>
                      </c:pt>
                      <c:pt idx="6509">
                        <c:v>2.6161111111111115</c:v>
                      </c:pt>
                      <c:pt idx="6510">
                        <c:v>2.6166666666666671</c:v>
                      </c:pt>
                      <c:pt idx="6511">
                        <c:v>2.6169444444444458</c:v>
                      </c:pt>
                      <c:pt idx="6512">
                        <c:v>2.6174999999999997</c:v>
                      </c:pt>
                      <c:pt idx="6513">
                        <c:v>2.6177777777777784</c:v>
                      </c:pt>
                      <c:pt idx="6514">
                        <c:v>2.6183333333333323</c:v>
                      </c:pt>
                      <c:pt idx="6515">
                        <c:v>2.618611111111111</c:v>
                      </c:pt>
                      <c:pt idx="6516">
                        <c:v>2.6188888888888897</c:v>
                      </c:pt>
                      <c:pt idx="6517">
                        <c:v>2.6194444444444436</c:v>
                      </c:pt>
                      <c:pt idx="6518">
                        <c:v>2.6197222222222223</c:v>
                      </c:pt>
                      <c:pt idx="6519">
                        <c:v>2.6199999999999992</c:v>
                      </c:pt>
                      <c:pt idx="6520">
                        <c:v>2.6205555555555549</c:v>
                      </c:pt>
                      <c:pt idx="6521">
                        <c:v>2.6208333333333336</c:v>
                      </c:pt>
                      <c:pt idx="6522">
                        <c:v>2.6211111111111087</c:v>
                      </c:pt>
                      <c:pt idx="6523">
                        <c:v>2.6213888888888892</c:v>
                      </c:pt>
                      <c:pt idx="6524">
                        <c:v>2.6219444444444449</c:v>
                      </c:pt>
                      <c:pt idx="6525">
                        <c:v>2.6224999999999987</c:v>
                      </c:pt>
                      <c:pt idx="6526">
                        <c:v>2.6227777777777774</c:v>
                      </c:pt>
                      <c:pt idx="6527">
                        <c:v>2.6233333333333331</c:v>
                      </c:pt>
                      <c:pt idx="6528">
                        <c:v>2.6236111111111136</c:v>
                      </c:pt>
                      <c:pt idx="6529">
                        <c:v>2.6238888888888887</c:v>
                      </c:pt>
                      <c:pt idx="6530">
                        <c:v>2.6244444444444426</c:v>
                      </c:pt>
                      <c:pt idx="6531">
                        <c:v>2.625</c:v>
                      </c:pt>
                      <c:pt idx="6532">
                        <c:v>2.6252777777777769</c:v>
                      </c:pt>
                      <c:pt idx="6533">
                        <c:v>2.6258333333333326</c:v>
                      </c:pt>
                      <c:pt idx="6534">
                        <c:v>2.6261111111111113</c:v>
                      </c:pt>
                      <c:pt idx="6535">
                        <c:v>2.6263888888888864</c:v>
                      </c:pt>
                      <c:pt idx="6536">
                        <c:v>2.6266666666666669</c:v>
                      </c:pt>
                      <c:pt idx="6537">
                        <c:v>2.6269444444444439</c:v>
                      </c:pt>
                      <c:pt idx="6538">
                        <c:v>2.6275000000000013</c:v>
                      </c:pt>
                      <c:pt idx="6539">
                        <c:v>2.6280555555555551</c:v>
                      </c:pt>
                      <c:pt idx="6540">
                        <c:v>2.6286111111111108</c:v>
                      </c:pt>
                      <c:pt idx="6541">
                        <c:v>2.6288888888888913</c:v>
                      </c:pt>
                      <c:pt idx="6542">
                        <c:v>2.6294444444444451</c:v>
                      </c:pt>
                      <c:pt idx="6543">
                        <c:v>2.6297222222222203</c:v>
                      </c:pt>
                      <c:pt idx="6544">
                        <c:v>2.629999999999999</c:v>
                      </c:pt>
                      <c:pt idx="6545">
                        <c:v>2.6305555555555546</c:v>
                      </c:pt>
                      <c:pt idx="6546">
                        <c:v>2.6308333333333351</c:v>
                      </c:pt>
                      <c:pt idx="6547">
                        <c:v>2.631388888888889</c:v>
                      </c:pt>
                      <c:pt idx="6548">
                        <c:v>2.6316666666666642</c:v>
                      </c:pt>
                      <c:pt idx="6549">
                        <c:v>2.6322222222222216</c:v>
                      </c:pt>
                      <c:pt idx="6550">
                        <c:v>2.632777777777779</c:v>
                      </c:pt>
                      <c:pt idx="6551">
                        <c:v>2.6330555555555542</c:v>
                      </c:pt>
                      <c:pt idx="6552">
                        <c:v>2.6333333333333329</c:v>
                      </c:pt>
                      <c:pt idx="6553">
                        <c:v>2.6338888888888885</c:v>
                      </c:pt>
                      <c:pt idx="6554">
                        <c:v>2.6344444444444441</c:v>
                      </c:pt>
                      <c:pt idx="6555">
                        <c:v>2.6347222222222229</c:v>
                      </c:pt>
                      <c:pt idx="6556">
                        <c:v>2.6352777777777767</c:v>
                      </c:pt>
                      <c:pt idx="6557">
                        <c:v>2.6355555555555554</c:v>
                      </c:pt>
                      <c:pt idx="6558">
                        <c:v>2.6361111111111128</c:v>
                      </c:pt>
                      <c:pt idx="6559">
                        <c:v>2.636388888888888</c:v>
                      </c:pt>
                      <c:pt idx="6560">
                        <c:v>2.6366666666666667</c:v>
                      </c:pt>
                      <c:pt idx="6561">
                        <c:v>2.6372222222222224</c:v>
                      </c:pt>
                      <c:pt idx="6562">
                        <c:v>2.6374999999999993</c:v>
                      </c:pt>
                      <c:pt idx="6563">
                        <c:v>2.637777777777778</c:v>
                      </c:pt>
                      <c:pt idx="6564">
                        <c:v>2.6380555555555567</c:v>
                      </c:pt>
                      <c:pt idx="6565">
                        <c:v>2.6383333333333319</c:v>
                      </c:pt>
                      <c:pt idx="6566">
                        <c:v>2.6388888888888893</c:v>
                      </c:pt>
                      <c:pt idx="6567">
                        <c:v>2.6391666666666662</c:v>
                      </c:pt>
                      <c:pt idx="6568">
                        <c:v>2.6394444444444467</c:v>
                      </c:pt>
                      <c:pt idx="6569">
                        <c:v>2.6400000000000006</c:v>
                      </c:pt>
                      <c:pt idx="6570">
                        <c:v>2.6405555555555562</c:v>
                      </c:pt>
                      <c:pt idx="6571">
                        <c:v>2.6408333333333331</c:v>
                      </c:pt>
                      <c:pt idx="6572">
                        <c:v>2.6413888888888906</c:v>
                      </c:pt>
                      <c:pt idx="6573">
                        <c:v>2.6416666666666657</c:v>
                      </c:pt>
                      <c:pt idx="6574">
                        <c:v>2.6419444444444444</c:v>
                      </c:pt>
                      <c:pt idx="6575">
                        <c:v>2.6425000000000001</c:v>
                      </c:pt>
                      <c:pt idx="6576">
                        <c:v>2.642777777777777</c:v>
                      </c:pt>
                      <c:pt idx="6577">
                        <c:v>2.6430555555555557</c:v>
                      </c:pt>
                      <c:pt idx="6578">
                        <c:v>2.6436111111111096</c:v>
                      </c:pt>
                      <c:pt idx="6579">
                        <c:v>2.6438888888888883</c:v>
                      </c:pt>
                      <c:pt idx="6580">
                        <c:v>2.6444444444444439</c:v>
                      </c:pt>
                      <c:pt idx="6581">
                        <c:v>2.6447222222222244</c:v>
                      </c:pt>
                      <c:pt idx="6582">
                        <c:v>2.6449999999999996</c:v>
                      </c:pt>
                      <c:pt idx="6583">
                        <c:v>2.6452777777777783</c:v>
                      </c:pt>
                      <c:pt idx="6584">
                        <c:v>2.6458333333333339</c:v>
                      </c:pt>
                      <c:pt idx="6585">
                        <c:v>2.6461111111111109</c:v>
                      </c:pt>
                      <c:pt idx="6586">
                        <c:v>2.6466666666666683</c:v>
                      </c:pt>
                      <c:pt idx="6587">
                        <c:v>2.6469444444444434</c:v>
                      </c:pt>
                      <c:pt idx="6588">
                        <c:v>2.6474999999999973</c:v>
                      </c:pt>
                      <c:pt idx="6589">
                        <c:v>2.6477777777777778</c:v>
                      </c:pt>
                      <c:pt idx="6590">
                        <c:v>2.6480555555555547</c:v>
                      </c:pt>
                      <c:pt idx="6591">
                        <c:v>2.6483333333333334</c:v>
                      </c:pt>
                      <c:pt idx="6592">
                        <c:v>2.6488888888888873</c:v>
                      </c:pt>
                      <c:pt idx="6593">
                        <c:v>2.6494444444444447</c:v>
                      </c:pt>
                      <c:pt idx="6594">
                        <c:v>2.6497222222222216</c:v>
                      </c:pt>
                      <c:pt idx="6595">
                        <c:v>2.6500000000000021</c:v>
                      </c:pt>
                      <c:pt idx="6596">
                        <c:v>2.650555555555556</c:v>
                      </c:pt>
                      <c:pt idx="6597">
                        <c:v>2.6508333333333312</c:v>
                      </c:pt>
                      <c:pt idx="6598">
                        <c:v>2.6513888888888886</c:v>
                      </c:pt>
                      <c:pt idx="6599">
                        <c:v>2.6516666666666673</c:v>
                      </c:pt>
                      <c:pt idx="6600">
                        <c:v>2.6522222222222211</c:v>
                      </c:pt>
                      <c:pt idx="6601">
                        <c:v>2.6524999999999999</c:v>
                      </c:pt>
                      <c:pt idx="6602">
                        <c:v>2.6530555555555555</c:v>
                      </c:pt>
                      <c:pt idx="6603">
                        <c:v>2.6536111111111111</c:v>
                      </c:pt>
                      <c:pt idx="6604">
                        <c:v>2.6538888888888899</c:v>
                      </c:pt>
                      <c:pt idx="6605">
                        <c:v>2.654166666666665</c:v>
                      </c:pt>
                      <c:pt idx="6606">
                        <c:v>2.6547222222222224</c:v>
                      </c:pt>
                      <c:pt idx="6607">
                        <c:v>2.6549999999999994</c:v>
                      </c:pt>
                      <c:pt idx="6608">
                        <c:v>2.655555555555555</c:v>
                      </c:pt>
                      <c:pt idx="6609">
                        <c:v>2.6561111111111089</c:v>
                      </c:pt>
                      <c:pt idx="6610">
                        <c:v>2.6563888888888894</c:v>
                      </c:pt>
                      <c:pt idx="6611">
                        <c:v>2.6566666666666663</c:v>
                      </c:pt>
                      <c:pt idx="6612">
                        <c:v>2.656944444444445</c:v>
                      </c:pt>
                      <c:pt idx="6613">
                        <c:v>2.6572222222222237</c:v>
                      </c:pt>
                      <c:pt idx="6614">
                        <c:v>2.6577777777777776</c:v>
                      </c:pt>
                      <c:pt idx="6615">
                        <c:v>2.6580555555555527</c:v>
                      </c:pt>
                      <c:pt idx="6616">
                        <c:v>2.6586111111111101</c:v>
                      </c:pt>
                      <c:pt idx="6617">
                        <c:v>2.6591666666666676</c:v>
                      </c:pt>
                      <c:pt idx="6618">
                        <c:v>2.6594444444444427</c:v>
                      </c:pt>
                      <c:pt idx="6619">
                        <c:v>2.66</c:v>
                      </c:pt>
                      <c:pt idx="6620">
                        <c:v>2.6602777777777771</c:v>
                      </c:pt>
                      <c:pt idx="6621">
                        <c:v>2.6605555555555576</c:v>
                      </c:pt>
                      <c:pt idx="6622">
                        <c:v>2.6608333333333327</c:v>
                      </c:pt>
                      <c:pt idx="6623">
                        <c:v>2.6613888888888866</c:v>
                      </c:pt>
                      <c:pt idx="6624">
                        <c:v>2.6616666666666671</c:v>
                      </c:pt>
                      <c:pt idx="6625">
                        <c:v>2.6622222222222227</c:v>
                      </c:pt>
                      <c:pt idx="6626">
                        <c:v>2.6625000000000014</c:v>
                      </c:pt>
                      <c:pt idx="6627">
                        <c:v>2.6630555555555553</c:v>
                      </c:pt>
                      <c:pt idx="6628">
                        <c:v>2.663333333333334</c:v>
                      </c:pt>
                      <c:pt idx="6629">
                        <c:v>2.6636111111111109</c:v>
                      </c:pt>
                      <c:pt idx="6630">
                        <c:v>2.6641666666666666</c:v>
                      </c:pt>
                      <c:pt idx="6631">
                        <c:v>2.6644444444444453</c:v>
                      </c:pt>
                      <c:pt idx="6632">
                        <c:v>2.6649999999999991</c:v>
                      </c:pt>
                      <c:pt idx="6633">
                        <c:v>2.6655555555555548</c:v>
                      </c:pt>
                      <c:pt idx="6634">
                        <c:v>2.6658333333333353</c:v>
                      </c:pt>
                      <c:pt idx="6635">
                        <c:v>2.6661111111111104</c:v>
                      </c:pt>
                      <c:pt idx="6636">
                        <c:v>2.6663888888888891</c:v>
                      </c:pt>
                      <c:pt idx="6637">
                        <c:v>2.6669444444444448</c:v>
                      </c:pt>
                      <c:pt idx="6638">
                        <c:v>2.6675000000000004</c:v>
                      </c:pt>
                      <c:pt idx="6639">
                        <c:v>2.6677777777777791</c:v>
                      </c:pt>
                      <c:pt idx="6640">
                        <c:v>2.668333333333333</c:v>
                      </c:pt>
                      <c:pt idx="6641">
                        <c:v>2.6686111111111117</c:v>
                      </c:pt>
                      <c:pt idx="6642">
                        <c:v>2.6691666666666691</c:v>
                      </c:pt>
                      <c:pt idx="6643">
                        <c:v>2.669722222222223</c:v>
                      </c:pt>
                      <c:pt idx="6644">
                        <c:v>2.6702777777777769</c:v>
                      </c:pt>
                      <c:pt idx="6645">
                        <c:v>2.6705555555555556</c:v>
                      </c:pt>
                      <c:pt idx="6646">
                        <c:v>2.671111111111113</c:v>
                      </c:pt>
                      <c:pt idx="6647">
                        <c:v>2.6716666666666669</c:v>
                      </c:pt>
                      <c:pt idx="6648">
                        <c:v>2.671944444444442</c:v>
                      </c:pt>
                      <c:pt idx="6649">
                        <c:v>2.6724999999999994</c:v>
                      </c:pt>
                      <c:pt idx="6650">
                        <c:v>2.6727777777777781</c:v>
                      </c:pt>
                      <c:pt idx="6651">
                        <c:v>2.6730555555555569</c:v>
                      </c:pt>
                      <c:pt idx="6652">
                        <c:v>2.673333333333332</c:v>
                      </c:pt>
                      <c:pt idx="6653">
                        <c:v>2.6736111111111107</c:v>
                      </c:pt>
                      <c:pt idx="6654">
                        <c:v>2.6741666666666664</c:v>
                      </c:pt>
                      <c:pt idx="6655">
                        <c:v>2.6744444444444468</c:v>
                      </c:pt>
                      <c:pt idx="6656">
                        <c:v>2.6750000000000007</c:v>
                      </c:pt>
                      <c:pt idx="6657">
                        <c:v>2.6752777777777759</c:v>
                      </c:pt>
                      <c:pt idx="6658">
                        <c:v>2.6755555555555546</c:v>
                      </c:pt>
                      <c:pt idx="6659">
                        <c:v>2.6758333333333333</c:v>
                      </c:pt>
                      <c:pt idx="6660">
                        <c:v>2.6763888888888907</c:v>
                      </c:pt>
                      <c:pt idx="6661">
                        <c:v>2.6766666666666659</c:v>
                      </c:pt>
                      <c:pt idx="6662">
                        <c:v>2.6772222222222197</c:v>
                      </c:pt>
                      <c:pt idx="6663">
                        <c:v>2.6777777777777771</c:v>
                      </c:pt>
                      <c:pt idx="6664">
                        <c:v>2.6783333333333346</c:v>
                      </c:pt>
                      <c:pt idx="6665">
                        <c:v>2.6786111111111097</c:v>
                      </c:pt>
                      <c:pt idx="6666">
                        <c:v>2.6788888888888884</c:v>
                      </c:pt>
                      <c:pt idx="6667">
                        <c:v>2.6791666666666671</c:v>
                      </c:pt>
                      <c:pt idx="6668">
                        <c:v>2.6797222222222246</c:v>
                      </c:pt>
                      <c:pt idx="6669">
                        <c:v>2.6799999999999997</c:v>
                      </c:pt>
                      <c:pt idx="6670">
                        <c:v>2.6802777777777784</c:v>
                      </c:pt>
                      <c:pt idx="6671">
                        <c:v>2.6805555555555536</c:v>
                      </c:pt>
                      <c:pt idx="6672">
                        <c:v>2.6808333333333323</c:v>
                      </c:pt>
                      <c:pt idx="6673">
                        <c:v>2.6813888888888879</c:v>
                      </c:pt>
                      <c:pt idx="6674">
                        <c:v>2.6816666666666684</c:v>
                      </c:pt>
                      <c:pt idx="6675">
                        <c:v>2.6819444444444436</c:v>
                      </c:pt>
                      <c:pt idx="6676">
                        <c:v>2.6824999999999974</c:v>
                      </c:pt>
                      <c:pt idx="6677">
                        <c:v>2.6830555555555549</c:v>
                      </c:pt>
                      <c:pt idx="6678">
                        <c:v>2.6833333333333336</c:v>
                      </c:pt>
                      <c:pt idx="6679">
                        <c:v>2.6838888888888874</c:v>
                      </c:pt>
                      <c:pt idx="6680">
                        <c:v>2.6844444444444449</c:v>
                      </c:pt>
                      <c:pt idx="6681">
                        <c:v>2.6847222222222218</c:v>
                      </c:pt>
                      <c:pt idx="6682">
                        <c:v>2.6852777777777774</c:v>
                      </c:pt>
                      <c:pt idx="6683">
                        <c:v>2.6855555555555561</c:v>
                      </c:pt>
                      <c:pt idx="6684">
                        <c:v>2.6863888888888887</c:v>
                      </c:pt>
                      <c:pt idx="6685">
                        <c:v>2.6866666666666656</c:v>
                      </c:pt>
                      <c:pt idx="6686">
                        <c:v>2.6869444444444461</c:v>
                      </c:pt>
                      <c:pt idx="6687">
                        <c:v>2.6872222222222213</c:v>
                      </c:pt>
                      <c:pt idx="6688">
                        <c:v>2.6875</c:v>
                      </c:pt>
                      <c:pt idx="6689">
                        <c:v>2.6877777777777752</c:v>
                      </c:pt>
                      <c:pt idx="6690">
                        <c:v>2.6880555555555556</c:v>
                      </c:pt>
                      <c:pt idx="6691">
                        <c:v>2.6886111111111113</c:v>
                      </c:pt>
                      <c:pt idx="6692">
                        <c:v>2.6891666666666652</c:v>
                      </c:pt>
                      <c:pt idx="6693">
                        <c:v>2.6894444444444439</c:v>
                      </c:pt>
                      <c:pt idx="6694">
                        <c:v>2.6897222222222226</c:v>
                      </c:pt>
                      <c:pt idx="6695">
                        <c:v>2.6899999999999995</c:v>
                      </c:pt>
                      <c:pt idx="6696">
                        <c:v>2.69027777777778</c:v>
                      </c:pt>
                      <c:pt idx="6697">
                        <c:v>2.6905555555555551</c:v>
                      </c:pt>
                      <c:pt idx="6698">
                        <c:v>2.6908333333333339</c:v>
                      </c:pt>
                      <c:pt idx="6699">
                        <c:v>2.6913888888888895</c:v>
                      </c:pt>
                      <c:pt idx="6700">
                        <c:v>2.6916666666666664</c:v>
                      </c:pt>
                      <c:pt idx="6701">
                        <c:v>2.6919444444444451</c:v>
                      </c:pt>
                      <c:pt idx="6702">
                        <c:v>2.6922222222222238</c:v>
                      </c:pt>
                      <c:pt idx="6703">
                        <c:v>2.6927777777777777</c:v>
                      </c:pt>
                      <c:pt idx="6704">
                        <c:v>2.6933333333333334</c:v>
                      </c:pt>
                      <c:pt idx="6705">
                        <c:v>2.6936111111111103</c:v>
                      </c:pt>
                      <c:pt idx="6706">
                        <c:v>2.6941666666666677</c:v>
                      </c:pt>
                      <c:pt idx="6707">
                        <c:v>2.6944444444444429</c:v>
                      </c:pt>
                      <c:pt idx="6708">
                        <c:v>2.6947222222222216</c:v>
                      </c:pt>
                      <c:pt idx="6709">
                        <c:v>2.6952777777777772</c:v>
                      </c:pt>
                      <c:pt idx="6710">
                        <c:v>2.6955555555555577</c:v>
                      </c:pt>
                      <c:pt idx="6711">
                        <c:v>2.6961111111111116</c:v>
                      </c:pt>
                      <c:pt idx="6712">
                        <c:v>2.6963888888888867</c:v>
                      </c:pt>
                      <c:pt idx="6713">
                        <c:v>2.6966666666666672</c:v>
                      </c:pt>
                      <c:pt idx="6714">
                        <c:v>2.6972222222222229</c:v>
                      </c:pt>
                      <c:pt idx="6715">
                        <c:v>2.6975000000000016</c:v>
                      </c:pt>
                      <c:pt idx="6716">
                        <c:v>2.6980555555555554</c:v>
                      </c:pt>
                      <c:pt idx="6717">
                        <c:v>2.6986111111111111</c:v>
                      </c:pt>
                      <c:pt idx="6718">
                        <c:v>2.698888888888888</c:v>
                      </c:pt>
                      <c:pt idx="6719">
                        <c:v>2.6994444444444454</c:v>
                      </c:pt>
                      <c:pt idx="6720">
                        <c:v>2.6997222222222206</c:v>
                      </c:pt>
                      <c:pt idx="6721">
                        <c:v>2.6999999999999993</c:v>
                      </c:pt>
                      <c:pt idx="6722">
                        <c:v>2.700277777777778</c:v>
                      </c:pt>
                      <c:pt idx="6723">
                        <c:v>2.7008333333333354</c:v>
                      </c:pt>
                      <c:pt idx="6724">
                        <c:v>2.7011111111111106</c:v>
                      </c:pt>
                      <c:pt idx="6725">
                        <c:v>2.7013888888888893</c:v>
                      </c:pt>
                      <c:pt idx="6726">
                        <c:v>2.7016666666666644</c:v>
                      </c:pt>
                      <c:pt idx="6727">
                        <c:v>2.7022222222222219</c:v>
                      </c:pt>
                      <c:pt idx="6728">
                        <c:v>2.7027777777777793</c:v>
                      </c:pt>
                      <c:pt idx="6729">
                        <c:v>2.7030555555555544</c:v>
                      </c:pt>
                      <c:pt idx="6730">
                        <c:v>2.7033333333333331</c:v>
                      </c:pt>
                      <c:pt idx="6731">
                        <c:v>2.7038888888888888</c:v>
                      </c:pt>
                      <c:pt idx="6732">
                        <c:v>2.7041666666666657</c:v>
                      </c:pt>
                      <c:pt idx="6733">
                        <c:v>2.7047222222222231</c:v>
                      </c:pt>
                      <c:pt idx="6734">
                        <c:v>2.7049999999999983</c:v>
                      </c:pt>
                      <c:pt idx="6735">
                        <c:v>2.7055555555555557</c:v>
                      </c:pt>
                      <c:pt idx="6736">
                        <c:v>2.7058333333333326</c:v>
                      </c:pt>
                      <c:pt idx="6737">
                        <c:v>2.7061111111111131</c:v>
                      </c:pt>
                      <c:pt idx="6738">
                        <c:v>2.706666666666667</c:v>
                      </c:pt>
                      <c:pt idx="6739">
                        <c:v>2.7069444444444422</c:v>
                      </c:pt>
                      <c:pt idx="6740">
                        <c:v>2.7072222222222226</c:v>
                      </c:pt>
                      <c:pt idx="6741">
                        <c:v>2.7077777777777783</c:v>
                      </c:pt>
                      <c:pt idx="6742">
                        <c:v>2.7083333333333321</c:v>
                      </c:pt>
                      <c:pt idx="6743">
                        <c:v>2.7086111111111109</c:v>
                      </c:pt>
                      <c:pt idx="6744">
                        <c:v>2.7091666666666665</c:v>
                      </c:pt>
                      <c:pt idx="6745">
                        <c:v>2.7094444444444434</c:v>
                      </c:pt>
                      <c:pt idx="6746">
                        <c:v>2.7100000000000009</c:v>
                      </c:pt>
                      <c:pt idx="6747">
                        <c:v>2.7105555555555547</c:v>
                      </c:pt>
                      <c:pt idx="6748">
                        <c:v>2.7111111111111104</c:v>
                      </c:pt>
                      <c:pt idx="6749">
                        <c:v>2.711666666666666</c:v>
                      </c:pt>
                      <c:pt idx="6750">
                        <c:v>2.7122222222222199</c:v>
                      </c:pt>
                      <c:pt idx="6751">
                        <c:v>2.7125000000000004</c:v>
                      </c:pt>
                      <c:pt idx="6752">
                        <c:v>2.7127777777777773</c:v>
                      </c:pt>
                      <c:pt idx="6753">
                        <c:v>2.713055555555556</c:v>
                      </c:pt>
                      <c:pt idx="6754">
                        <c:v>2.7133333333333347</c:v>
                      </c:pt>
                      <c:pt idx="6755">
                        <c:v>2.7138888888888886</c:v>
                      </c:pt>
                      <c:pt idx="6756">
                        <c:v>2.7144444444444442</c:v>
                      </c:pt>
                      <c:pt idx="6757">
                        <c:v>2.7147222222222247</c:v>
                      </c:pt>
                      <c:pt idx="6758">
                        <c:v>2.7152777777777786</c:v>
                      </c:pt>
                      <c:pt idx="6759">
                        <c:v>2.7155555555555537</c:v>
                      </c:pt>
                      <c:pt idx="6760">
                        <c:v>2.7158333333333324</c:v>
                      </c:pt>
                      <c:pt idx="6761">
                        <c:v>2.7163888888888881</c:v>
                      </c:pt>
                      <c:pt idx="6762">
                        <c:v>2.7166666666666686</c:v>
                      </c:pt>
                      <c:pt idx="6763">
                        <c:v>2.7169444444444437</c:v>
                      </c:pt>
                      <c:pt idx="6764">
                        <c:v>2.7172222222222224</c:v>
                      </c:pt>
                      <c:pt idx="6765">
                        <c:v>2.7177777777777781</c:v>
                      </c:pt>
                      <c:pt idx="6766">
                        <c:v>2.7183333333333337</c:v>
                      </c:pt>
                      <c:pt idx="6767">
                        <c:v>2.7188888888888876</c:v>
                      </c:pt>
                      <c:pt idx="6768">
                        <c:v>2.7191666666666663</c:v>
                      </c:pt>
                      <c:pt idx="6769">
                        <c:v>2.719444444444445</c:v>
                      </c:pt>
                      <c:pt idx="6770">
                        <c:v>2.7197222222222219</c:v>
                      </c:pt>
                      <c:pt idx="6771">
                        <c:v>2.7200000000000024</c:v>
                      </c:pt>
                      <c:pt idx="6772">
                        <c:v>2.7202777777777776</c:v>
                      </c:pt>
                      <c:pt idx="6773">
                        <c:v>2.7208333333333314</c:v>
                      </c:pt>
                      <c:pt idx="6774">
                        <c:v>2.7213888888888889</c:v>
                      </c:pt>
                      <c:pt idx="6775">
                        <c:v>2.7216666666666658</c:v>
                      </c:pt>
                      <c:pt idx="6776">
                        <c:v>2.7222222222222214</c:v>
                      </c:pt>
                      <c:pt idx="6777">
                        <c:v>2.7227777777777753</c:v>
                      </c:pt>
                      <c:pt idx="6778">
                        <c:v>2.7230555555555558</c:v>
                      </c:pt>
                      <c:pt idx="6779">
                        <c:v>2.7233333333333327</c:v>
                      </c:pt>
                      <c:pt idx="6780">
                        <c:v>2.7236111111111114</c:v>
                      </c:pt>
                      <c:pt idx="6781">
                        <c:v>2.7241666666666653</c:v>
                      </c:pt>
                      <c:pt idx="6782">
                        <c:v>2.7247222222222227</c:v>
                      </c:pt>
                      <c:pt idx="6783">
                        <c:v>2.7252777777777801</c:v>
                      </c:pt>
                      <c:pt idx="6784">
                        <c:v>2.725833333333334</c:v>
                      </c:pt>
                      <c:pt idx="6785">
                        <c:v>2.7261111111111092</c:v>
                      </c:pt>
                      <c:pt idx="6786">
                        <c:v>2.7266666666666666</c:v>
                      </c:pt>
                      <c:pt idx="6787">
                        <c:v>2.7269444444444435</c:v>
                      </c:pt>
                      <c:pt idx="6788">
                        <c:v>2.727222222222224</c:v>
                      </c:pt>
                      <c:pt idx="6789">
                        <c:v>2.7274999999999991</c:v>
                      </c:pt>
                      <c:pt idx="6790">
                        <c:v>2.728055555555553</c:v>
                      </c:pt>
                      <c:pt idx="6791">
                        <c:v>2.7283333333333335</c:v>
                      </c:pt>
                      <c:pt idx="6792">
                        <c:v>2.7286111111111104</c:v>
                      </c:pt>
                      <c:pt idx="6793">
                        <c:v>2.7288888888888891</c:v>
                      </c:pt>
                      <c:pt idx="6794">
                        <c:v>2.729444444444443</c:v>
                      </c:pt>
                      <c:pt idx="6795">
                        <c:v>2.7297222222222217</c:v>
                      </c:pt>
                      <c:pt idx="6796">
                        <c:v>2.7300000000000004</c:v>
                      </c:pt>
                      <c:pt idx="6797">
                        <c:v>2.7305555555555578</c:v>
                      </c:pt>
                      <c:pt idx="6798">
                        <c:v>2.7311111111111117</c:v>
                      </c:pt>
                      <c:pt idx="6799">
                        <c:v>2.7313888888888869</c:v>
                      </c:pt>
                      <c:pt idx="6800">
                        <c:v>2.7319444444444443</c:v>
                      </c:pt>
                      <c:pt idx="6801">
                        <c:v>2.7322222222222212</c:v>
                      </c:pt>
                      <c:pt idx="6802">
                        <c:v>2.7325000000000017</c:v>
                      </c:pt>
                      <c:pt idx="6803">
                        <c:v>2.7327777777777769</c:v>
                      </c:pt>
                      <c:pt idx="6804">
                        <c:v>2.7330555555555556</c:v>
                      </c:pt>
                      <c:pt idx="6805">
                        <c:v>2.7333333333333307</c:v>
                      </c:pt>
                      <c:pt idx="6806">
                        <c:v>2.7336111111111112</c:v>
                      </c:pt>
                      <c:pt idx="6807">
                        <c:v>2.7341666666666669</c:v>
                      </c:pt>
                      <c:pt idx="6808">
                        <c:v>2.7347222222222207</c:v>
                      </c:pt>
                      <c:pt idx="6809">
                        <c:v>2.7352777777777781</c:v>
                      </c:pt>
                      <c:pt idx="6810">
                        <c:v>2.7358333333333356</c:v>
                      </c:pt>
                      <c:pt idx="6811">
                        <c:v>2.7361111111111107</c:v>
                      </c:pt>
                      <c:pt idx="6812">
                        <c:v>2.7363888888888894</c:v>
                      </c:pt>
                      <c:pt idx="6813">
                        <c:v>2.7366666666666646</c:v>
                      </c:pt>
                      <c:pt idx="6814">
                        <c:v>2.737222222222222</c:v>
                      </c:pt>
                      <c:pt idx="6815">
                        <c:v>2.7375000000000007</c:v>
                      </c:pt>
                      <c:pt idx="6816">
                        <c:v>2.7377777777777794</c:v>
                      </c:pt>
                      <c:pt idx="6817">
                        <c:v>2.7383333333333333</c:v>
                      </c:pt>
                      <c:pt idx="6818">
                        <c:v>2.7388888888888889</c:v>
                      </c:pt>
                      <c:pt idx="6819">
                        <c:v>2.7394444444444446</c:v>
                      </c:pt>
                      <c:pt idx="6820">
                        <c:v>2.7399999999999984</c:v>
                      </c:pt>
                      <c:pt idx="6821">
                        <c:v>2.7402777777777771</c:v>
                      </c:pt>
                      <c:pt idx="6822">
                        <c:v>2.7408333333333328</c:v>
                      </c:pt>
                      <c:pt idx="6823">
                        <c:v>2.7411111111111133</c:v>
                      </c:pt>
                      <c:pt idx="6824">
                        <c:v>2.7416666666666671</c:v>
                      </c:pt>
                      <c:pt idx="6825">
                        <c:v>2.7419444444444423</c:v>
                      </c:pt>
                      <c:pt idx="6826">
                        <c:v>2.7422222222222228</c:v>
                      </c:pt>
                      <c:pt idx="6827">
                        <c:v>2.7427777777777784</c:v>
                      </c:pt>
                      <c:pt idx="6828">
                        <c:v>2.7430555555555571</c:v>
                      </c:pt>
                      <c:pt idx="6829">
                        <c:v>2.743611111111111</c:v>
                      </c:pt>
                      <c:pt idx="6830">
                        <c:v>2.7438888888888862</c:v>
                      </c:pt>
                      <c:pt idx="6831">
                        <c:v>2.7441666666666666</c:v>
                      </c:pt>
                      <c:pt idx="6832">
                        <c:v>2.7444444444444436</c:v>
                      </c:pt>
                      <c:pt idx="6833">
                        <c:v>2.7447222222222223</c:v>
                      </c:pt>
                      <c:pt idx="6834">
                        <c:v>2.745000000000001</c:v>
                      </c:pt>
                      <c:pt idx="6835">
                        <c:v>2.7452777777777762</c:v>
                      </c:pt>
                      <c:pt idx="6836">
                        <c:v>2.7458333333333336</c:v>
                      </c:pt>
                      <c:pt idx="6837">
                        <c:v>2.7461111111111105</c:v>
                      </c:pt>
                      <c:pt idx="6838">
                        <c:v>2.7466666666666661</c:v>
                      </c:pt>
                      <c:pt idx="6839">
                        <c:v>2.7469444444444449</c:v>
                      </c:pt>
                      <c:pt idx="6840">
                        <c:v>2.7475000000000005</c:v>
                      </c:pt>
                      <c:pt idx="6841">
                        <c:v>2.7477777777777774</c:v>
                      </c:pt>
                      <c:pt idx="6842">
                        <c:v>2.7483333333333348</c:v>
                      </c:pt>
                      <c:pt idx="6843">
                        <c:v>2.74861111111111</c:v>
                      </c:pt>
                      <c:pt idx="6844">
                        <c:v>2.7488888888888887</c:v>
                      </c:pt>
                      <c:pt idx="6845">
                        <c:v>2.7491666666666639</c:v>
                      </c:pt>
                      <c:pt idx="6846">
                        <c:v>2.7497222222222213</c:v>
                      </c:pt>
                      <c:pt idx="6847">
                        <c:v>2.75</c:v>
                      </c:pt>
                      <c:pt idx="6848">
                        <c:v>2.7505555555555539</c:v>
                      </c:pt>
                      <c:pt idx="6849">
                        <c:v>2.7511111111111113</c:v>
                      </c:pt>
                      <c:pt idx="6850">
                        <c:v>2.7516666666666687</c:v>
                      </c:pt>
                      <c:pt idx="6851">
                        <c:v>2.7519444444444439</c:v>
                      </c:pt>
                      <c:pt idx="6852">
                        <c:v>2.7522222222222226</c:v>
                      </c:pt>
                      <c:pt idx="6853">
                        <c:v>2.7527777777777782</c:v>
                      </c:pt>
                      <c:pt idx="6854">
                        <c:v>2.7530555555555551</c:v>
                      </c:pt>
                      <c:pt idx="6855">
                        <c:v>2.7536111111111126</c:v>
                      </c:pt>
                      <c:pt idx="6856">
                        <c:v>2.7538888888888877</c:v>
                      </c:pt>
                      <c:pt idx="6857">
                        <c:v>2.7541666666666664</c:v>
                      </c:pt>
                      <c:pt idx="6858">
                        <c:v>2.7547222222222221</c:v>
                      </c:pt>
                      <c:pt idx="6859">
                        <c:v>2.754999999999999</c:v>
                      </c:pt>
                      <c:pt idx="6860">
                        <c:v>2.7555555555555564</c:v>
                      </c:pt>
                      <c:pt idx="6861">
                        <c:v>2.7558333333333316</c:v>
                      </c:pt>
                      <c:pt idx="6862">
                        <c:v>2.7561111111111103</c:v>
                      </c:pt>
                      <c:pt idx="6863">
                        <c:v>2.7566666666666659</c:v>
                      </c:pt>
                      <c:pt idx="6864">
                        <c:v>2.7572222222222216</c:v>
                      </c:pt>
                      <c:pt idx="6865">
                        <c:v>2.7577777777777754</c:v>
                      </c:pt>
                      <c:pt idx="6866">
                        <c:v>2.7580555555555559</c:v>
                      </c:pt>
                      <c:pt idx="6867">
                        <c:v>2.7583333333333329</c:v>
                      </c:pt>
                      <c:pt idx="6868">
                        <c:v>2.7586111111111116</c:v>
                      </c:pt>
                      <c:pt idx="6869">
                        <c:v>2.7588888888888903</c:v>
                      </c:pt>
                      <c:pt idx="6870">
                        <c:v>2.7594444444444441</c:v>
                      </c:pt>
                      <c:pt idx="6871">
                        <c:v>2.76</c:v>
                      </c:pt>
                      <c:pt idx="6872">
                        <c:v>2.7602777777777767</c:v>
                      </c:pt>
                      <c:pt idx="6873">
                        <c:v>2.7608333333333341</c:v>
                      </c:pt>
                      <c:pt idx="6874">
                        <c:v>2.7611111111111093</c:v>
                      </c:pt>
                      <c:pt idx="6875">
                        <c:v>2.7616666666666667</c:v>
                      </c:pt>
                      <c:pt idx="6876">
                        <c:v>2.7619444444444436</c:v>
                      </c:pt>
                      <c:pt idx="6877">
                        <c:v>2.7622222222222241</c:v>
                      </c:pt>
                      <c:pt idx="6878">
                        <c:v>2.7624999999999993</c:v>
                      </c:pt>
                      <c:pt idx="6879">
                        <c:v>2.7630555555555532</c:v>
                      </c:pt>
                      <c:pt idx="6880">
                        <c:v>2.7633333333333336</c:v>
                      </c:pt>
                      <c:pt idx="6881">
                        <c:v>2.7638888888888893</c:v>
                      </c:pt>
                      <c:pt idx="6882">
                        <c:v>2.764166666666668</c:v>
                      </c:pt>
                      <c:pt idx="6883">
                        <c:v>2.7644444444444431</c:v>
                      </c:pt>
                      <c:pt idx="6884">
                        <c:v>2.7647222222222219</c:v>
                      </c:pt>
                      <c:pt idx="6885">
                        <c:v>2.7650000000000006</c:v>
                      </c:pt>
                      <c:pt idx="6886">
                        <c:v>2.7652777777777775</c:v>
                      </c:pt>
                      <c:pt idx="6887">
                        <c:v>2.7658333333333331</c:v>
                      </c:pt>
                      <c:pt idx="6888">
                        <c:v>2.7661111111111119</c:v>
                      </c:pt>
                      <c:pt idx="6889">
                        <c:v>2.766388888888887</c:v>
                      </c:pt>
                      <c:pt idx="6890">
                        <c:v>2.7666666666666657</c:v>
                      </c:pt>
                      <c:pt idx="6891">
                        <c:v>2.7672222222222214</c:v>
                      </c:pt>
                      <c:pt idx="6892">
                        <c:v>2.7675000000000018</c:v>
                      </c:pt>
                      <c:pt idx="6893">
                        <c:v>2.767777777777777</c:v>
                      </c:pt>
                      <c:pt idx="6894">
                        <c:v>2.7680555555555557</c:v>
                      </c:pt>
                      <c:pt idx="6895">
                        <c:v>2.7683333333333309</c:v>
                      </c:pt>
                      <c:pt idx="6896">
                        <c:v>2.7686111111111114</c:v>
                      </c:pt>
                      <c:pt idx="6897">
                        <c:v>2.7688888888888883</c:v>
                      </c:pt>
                      <c:pt idx="6898">
                        <c:v>2.7694444444444457</c:v>
                      </c:pt>
                      <c:pt idx="6899">
                        <c:v>2.7699999999999996</c:v>
                      </c:pt>
                      <c:pt idx="6900">
                        <c:v>2.7705555555555552</c:v>
                      </c:pt>
                      <c:pt idx="6901">
                        <c:v>2.7711111111111109</c:v>
                      </c:pt>
                      <c:pt idx="6902">
                        <c:v>2.7713888888888896</c:v>
                      </c:pt>
                      <c:pt idx="6903">
                        <c:v>2.7716666666666647</c:v>
                      </c:pt>
                      <c:pt idx="6904">
                        <c:v>2.7719444444444434</c:v>
                      </c:pt>
                      <c:pt idx="6905">
                        <c:v>2.7724999999999991</c:v>
                      </c:pt>
                      <c:pt idx="6906">
                        <c:v>2.7730555555555547</c:v>
                      </c:pt>
                      <c:pt idx="6907">
                        <c:v>2.7733333333333334</c:v>
                      </c:pt>
                      <c:pt idx="6908">
                        <c:v>2.7738888888888891</c:v>
                      </c:pt>
                      <c:pt idx="6909">
                        <c:v>2.7744444444444447</c:v>
                      </c:pt>
                      <c:pt idx="6910">
                        <c:v>2.7747222222222234</c:v>
                      </c:pt>
                      <c:pt idx="6911">
                        <c:v>2.7749999999999986</c:v>
                      </c:pt>
                      <c:pt idx="6912">
                        <c:v>2.775555555555556</c:v>
                      </c:pt>
                      <c:pt idx="6913">
                        <c:v>2.7761111111111134</c:v>
                      </c:pt>
                      <c:pt idx="6914">
                        <c:v>2.7763888888888886</c:v>
                      </c:pt>
                      <c:pt idx="6915">
                        <c:v>2.7766666666666673</c:v>
                      </c:pt>
                      <c:pt idx="6916">
                        <c:v>2.7772222222222229</c:v>
                      </c:pt>
                      <c:pt idx="6917">
                        <c:v>2.7777777777777768</c:v>
                      </c:pt>
                      <c:pt idx="6918">
                        <c:v>2.7780555555555573</c:v>
                      </c:pt>
                      <c:pt idx="6919">
                        <c:v>2.7786111111111111</c:v>
                      </c:pt>
                      <c:pt idx="6920">
                        <c:v>2.7791666666666668</c:v>
                      </c:pt>
                      <c:pt idx="6921">
                        <c:v>2.7794444444444437</c:v>
                      </c:pt>
                      <c:pt idx="6922">
                        <c:v>2.7797222222222224</c:v>
                      </c:pt>
                      <c:pt idx="6923">
                        <c:v>2.7800000000000011</c:v>
                      </c:pt>
                      <c:pt idx="6924">
                        <c:v>2.7802777777777763</c:v>
                      </c:pt>
                      <c:pt idx="6925">
                        <c:v>2.7808333333333337</c:v>
                      </c:pt>
                      <c:pt idx="6926">
                        <c:v>2.7811111111111106</c:v>
                      </c:pt>
                      <c:pt idx="6927">
                        <c:v>2.7813888888888911</c:v>
                      </c:pt>
                      <c:pt idx="6928">
                        <c:v>2.7816666666666663</c:v>
                      </c:pt>
                      <c:pt idx="6929">
                        <c:v>2.781944444444445</c:v>
                      </c:pt>
                      <c:pt idx="6930">
                        <c:v>2.7825000000000006</c:v>
                      </c:pt>
                      <c:pt idx="6931">
                        <c:v>2.7827777777777776</c:v>
                      </c:pt>
                      <c:pt idx="6932">
                        <c:v>2.7830555555555545</c:v>
                      </c:pt>
                      <c:pt idx="6933">
                        <c:v>2.7836111111111101</c:v>
                      </c:pt>
                      <c:pt idx="6934">
                        <c:v>2.7838888888888889</c:v>
                      </c:pt>
                      <c:pt idx="6935">
                        <c:v>2.7844444444444445</c:v>
                      </c:pt>
                      <c:pt idx="6936">
                        <c:v>2.7847222222222214</c:v>
                      </c:pt>
                      <c:pt idx="6937">
                        <c:v>2.7850000000000001</c:v>
                      </c:pt>
                      <c:pt idx="6938">
                        <c:v>2.7852777777777789</c:v>
                      </c:pt>
                      <c:pt idx="6939">
                        <c:v>2.7858333333333327</c:v>
                      </c:pt>
                      <c:pt idx="6940">
                        <c:v>2.7861111111111114</c:v>
                      </c:pt>
                      <c:pt idx="6941">
                        <c:v>2.7863888888888884</c:v>
                      </c:pt>
                      <c:pt idx="6942">
                        <c:v>2.7866666666666688</c:v>
                      </c:pt>
                      <c:pt idx="6943">
                        <c:v>2.786944444444444</c:v>
                      </c:pt>
                      <c:pt idx="6944">
                        <c:v>2.7874999999999979</c:v>
                      </c:pt>
                      <c:pt idx="6945">
                        <c:v>2.7880555555555553</c:v>
                      </c:pt>
                      <c:pt idx="6946">
                        <c:v>2.788333333333334</c:v>
                      </c:pt>
                      <c:pt idx="6947">
                        <c:v>2.7888888888888879</c:v>
                      </c:pt>
                      <c:pt idx="6948">
                        <c:v>2.7891666666666666</c:v>
                      </c:pt>
                      <c:pt idx="6949">
                        <c:v>2.7894444444444417</c:v>
                      </c:pt>
                      <c:pt idx="6950">
                        <c:v>2.7899999999999991</c:v>
                      </c:pt>
                      <c:pt idx="6951">
                        <c:v>2.7902777777777779</c:v>
                      </c:pt>
                      <c:pt idx="6952">
                        <c:v>2.7905555555555566</c:v>
                      </c:pt>
                      <c:pt idx="6953">
                        <c:v>2.7908333333333317</c:v>
                      </c:pt>
                      <c:pt idx="6954">
                        <c:v>2.7913888888888891</c:v>
                      </c:pt>
                      <c:pt idx="6955">
                        <c:v>2.7916666666666661</c:v>
                      </c:pt>
                      <c:pt idx="6956">
                        <c:v>2.7922222222222217</c:v>
                      </c:pt>
                      <c:pt idx="6957">
                        <c:v>2.7927777777777756</c:v>
                      </c:pt>
                      <c:pt idx="6958">
                        <c:v>2.793333333333333</c:v>
                      </c:pt>
                      <c:pt idx="6959">
                        <c:v>2.7936111111111117</c:v>
                      </c:pt>
                      <c:pt idx="6960">
                        <c:v>2.7941666666666656</c:v>
                      </c:pt>
                      <c:pt idx="6961">
                        <c:v>2.7947222222222194</c:v>
                      </c:pt>
                      <c:pt idx="6962">
                        <c:v>2.7949999999999999</c:v>
                      </c:pt>
                      <c:pt idx="6963">
                        <c:v>2.7955555555555556</c:v>
                      </c:pt>
                      <c:pt idx="6964">
                        <c:v>2.7961111111111094</c:v>
                      </c:pt>
                      <c:pt idx="6965">
                        <c:v>2.7963888888888881</c:v>
                      </c:pt>
                      <c:pt idx="6966">
                        <c:v>2.7966666666666669</c:v>
                      </c:pt>
                      <c:pt idx="6967">
                        <c:v>2.7969444444444438</c:v>
                      </c:pt>
                      <c:pt idx="6968">
                        <c:v>2.7974999999999994</c:v>
                      </c:pt>
                      <c:pt idx="6969">
                        <c:v>2.7977777777777781</c:v>
                      </c:pt>
                      <c:pt idx="6970">
                        <c:v>2.7980555555555533</c:v>
                      </c:pt>
                      <c:pt idx="6971">
                        <c:v>2.7986111111111107</c:v>
                      </c:pt>
                      <c:pt idx="6972">
                        <c:v>2.7991666666666681</c:v>
                      </c:pt>
                      <c:pt idx="6973">
                        <c:v>2.7994444444444433</c:v>
                      </c:pt>
                      <c:pt idx="6974">
                        <c:v>2.8000000000000007</c:v>
                      </c:pt>
                      <c:pt idx="6975">
                        <c:v>2.8002777777777776</c:v>
                      </c:pt>
                      <c:pt idx="6976">
                        <c:v>2.8008333333333333</c:v>
                      </c:pt>
                      <c:pt idx="6977">
                        <c:v>2.8013888888888872</c:v>
                      </c:pt>
                      <c:pt idx="6978">
                        <c:v>2.8019444444444446</c:v>
                      </c:pt>
                      <c:pt idx="6979">
                        <c:v>2.8022222222222215</c:v>
                      </c:pt>
                      <c:pt idx="6980">
                        <c:v>2.8027777777777771</c:v>
                      </c:pt>
                      <c:pt idx="6981">
                        <c:v>2.8030555555555559</c:v>
                      </c:pt>
                      <c:pt idx="6982">
                        <c:v>2.8036111111111115</c:v>
                      </c:pt>
                      <c:pt idx="6983">
                        <c:v>2.8038888888888884</c:v>
                      </c:pt>
                      <c:pt idx="6984">
                        <c:v>2.8041666666666671</c:v>
                      </c:pt>
                      <c:pt idx="6985">
                        <c:v>2.8044444444444458</c:v>
                      </c:pt>
                      <c:pt idx="6986">
                        <c:v>2.8049999999999997</c:v>
                      </c:pt>
                      <c:pt idx="6987">
                        <c:v>2.8055555555555554</c:v>
                      </c:pt>
                      <c:pt idx="6988">
                        <c:v>2.8058333333333323</c:v>
                      </c:pt>
                      <c:pt idx="6989">
                        <c:v>2.806111111111111</c:v>
                      </c:pt>
                      <c:pt idx="6990">
                        <c:v>2.8063888888888897</c:v>
                      </c:pt>
                      <c:pt idx="6991">
                        <c:v>2.8066666666666649</c:v>
                      </c:pt>
                      <c:pt idx="6992">
                        <c:v>2.8072222222222223</c:v>
                      </c:pt>
                      <c:pt idx="6993">
                        <c:v>2.8074999999999992</c:v>
                      </c:pt>
                      <c:pt idx="6994">
                        <c:v>2.8077777777777797</c:v>
                      </c:pt>
                      <c:pt idx="6995">
                        <c:v>2.8083333333333336</c:v>
                      </c:pt>
                      <c:pt idx="6996">
                        <c:v>2.8088888888888892</c:v>
                      </c:pt>
                      <c:pt idx="6997">
                        <c:v>2.8091666666666661</c:v>
                      </c:pt>
                      <c:pt idx="6998">
                        <c:v>2.8097222222222236</c:v>
                      </c:pt>
                      <c:pt idx="6999">
                        <c:v>2.8099999999999987</c:v>
                      </c:pt>
                      <c:pt idx="7000">
                        <c:v>2.8105555555555561</c:v>
                      </c:pt>
                      <c:pt idx="7001">
                        <c:v>2.8108333333333331</c:v>
                      </c:pt>
                      <c:pt idx="7002">
                        <c:v>2.8113888888888887</c:v>
                      </c:pt>
                      <c:pt idx="7003">
                        <c:v>2.8116666666666674</c:v>
                      </c:pt>
                      <c:pt idx="7004">
                        <c:v>2.8119444444444426</c:v>
                      </c:pt>
                      <c:pt idx="7005">
                        <c:v>2.8122222222222213</c:v>
                      </c:pt>
                      <c:pt idx="7006">
                        <c:v>2.8127777777777769</c:v>
                      </c:pt>
                      <c:pt idx="7007">
                        <c:v>2.8133333333333326</c:v>
                      </c:pt>
                      <c:pt idx="7008">
                        <c:v>2.8136111111111113</c:v>
                      </c:pt>
                      <c:pt idx="7009">
                        <c:v>2.8138888888888864</c:v>
                      </c:pt>
                      <c:pt idx="7010">
                        <c:v>2.8144444444444439</c:v>
                      </c:pt>
                      <c:pt idx="7011">
                        <c:v>2.8150000000000013</c:v>
                      </c:pt>
                      <c:pt idx="7012">
                        <c:v>2.8155555555555551</c:v>
                      </c:pt>
                      <c:pt idx="7013">
                        <c:v>2.8161111111111108</c:v>
                      </c:pt>
                      <c:pt idx="7014">
                        <c:v>2.8163888888888913</c:v>
                      </c:pt>
                      <c:pt idx="7015">
                        <c:v>2.8169444444444451</c:v>
                      </c:pt>
                      <c:pt idx="7016">
                        <c:v>2.817499999999999</c:v>
                      </c:pt>
                      <c:pt idx="7017">
                        <c:v>2.8177777777777777</c:v>
                      </c:pt>
                      <c:pt idx="7018">
                        <c:v>2.8183333333333351</c:v>
                      </c:pt>
                      <c:pt idx="7019">
                        <c:v>2.818888888888889</c:v>
                      </c:pt>
                      <c:pt idx="7020">
                        <c:v>2.8191666666666642</c:v>
                      </c:pt>
                      <c:pt idx="7021">
                        <c:v>2.8197222222222216</c:v>
                      </c:pt>
                      <c:pt idx="7022">
                        <c:v>2.8200000000000003</c:v>
                      </c:pt>
                      <c:pt idx="7023">
                        <c:v>2.820277777777779</c:v>
                      </c:pt>
                      <c:pt idx="7024">
                        <c:v>2.8205555555555542</c:v>
                      </c:pt>
                      <c:pt idx="7025">
                        <c:v>2.8211111111111116</c:v>
                      </c:pt>
                      <c:pt idx="7026">
                        <c:v>2.821666666666669</c:v>
                      </c:pt>
                      <c:pt idx="7027">
                        <c:v>2.8219444444444441</c:v>
                      </c:pt>
                      <c:pt idx="7028">
                        <c:v>2.822499999999998</c:v>
                      </c:pt>
                      <c:pt idx="7029">
                        <c:v>2.8227777777777767</c:v>
                      </c:pt>
                      <c:pt idx="7030">
                        <c:v>2.8230555555555554</c:v>
                      </c:pt>
                      <c:pt idx="7031">
                        <c:v>2.823888888888888</c:v>
                      </c:pt>
                      <c:pt idx="7032">
                        <c:v>2.8241666666666667</c:v>
                      </c:pt>
                      <c:pt idx="7033">
                        <c:v>2.8244444444444419</c:v>
                      </c:pt>
                      <c:pt idx="7034">
                        <c:v>2.8247222222222224</c:v>
                      </c:pt>
                      <c:pt idx="7035">
                        <c:v>2.825277777777778</c:v>
                      </c:pt>
                      <c:pt idx="7036">
                        <c:v>2.8255555555555567</c:v>
                      </c:pt>
                      <c:pt idx="7037">
                        <c:v>2.8258333333333319</c:v>
                      </c:pt>
                      <c:pt idx="7038">
                        <c:v>2.8261111111111106</c:v>
                      </c:pt>
                      <c:pt idx="7039">
                        <c:v>2.8263888888888893</c:v>
                      </c:pt>
                      <c:pt idx="7040">
                        <c:v>2.8266666666666662</c:v>
                      </c:pt>
                      <c:pt idx="7041">
                        <c:v>2.8269444444444467</c:v>
                      </c:pt>
                      <c:pt idx="7042">
                        <c:v>2.8272222222222219</c:v>
                      </c:pt>
                      <c:pt idx="7043">
                        <c:v>2.8277777777777757</c:v>
                      </c:pt>
                      <c:pt idx="7044">
                        <c:v>2.8280555555555562</c:v>
                      </c:pt>
                      <c:pt idx="7045">
                        <c:v>2.8283333333333331</c:v>
                      </c:pt>
                      <c:pt idx="7046">
                        <c:v>2.8286111111111101</c:v>
                      </c:pt>
                      <c:pt idx="7047">
                        <c:v>2.8288888888888906</c:v>
                      </c:pt>
                      <c:pt idx="7048">
                        <c:v>2.8291666666666657</c:v>
                      </c:pt>
                      <c:pt idx="7049">
                        <c:v>2.8294444444444444</c:v>
                      </c:pt>
                      <c:pt idx="7050">
                        <c:v>2.83</c:v>
                      </c:pt>
                      <c:pt idx="7051">
                        <c:v>2.8305555555555557</c:v>
                      </c:pt>
                      <c:pt idx="7052">
                        <c:v>2.8308333333333344</c:v>
                      </c:pt>
                      <c:pt idx="7053">
                        <c:v>2.8313888888888883</c:v>
                      </c:pt>
                      <c:pt idx="7054">
                        <c:v>2.8319444444444439</c:v>
                      </c:pt>
                      <c:pt idx="7055">
                        <c:v>2.8322222222222244</c:v>
                      </c:pt>
                      <c:pt idx="7056">
                        <c:v>2.8324999999999996</c:v>
                      </c:pt>
                      <c:pt idx="7057">
                        <c:v>2.8330555555555534</c:v>
                      </c:pt>
                      <c:pt idx="7058">
                        <c:v>2.8333333333333339</c:v>
                      </c:pt>
                      <c:pt idx="7059">
                        <c:v>2.8338888888888896</c:v>
                      </c:pt>
                      <c:pt idx="7060">
                        <c:v>2.8344444444444434</c:v>
                      </c:pt>
                      <c:pt idx="7061">
                        <c:v>2.8347222222222221</c:v>
                      </c:pt>
                      <c:pt idx="7062">
                        <c:v>2.8352777777777778</c:v>
                      </c:pt>
                      <c:pt idx="7063">
                        <c:v>2.8355555555555547</c:v>
                      </c:pt>
                      <c:pt idx="7064">
                        <c:v>2.8358333333333334</c:v>
                      </c:pt>
                      <c:pt idx="7065">
                        <c:v>2.8361111111111121</c:v>
                      </c:pt>
                      <c:pt idx="7066">
                        <c:v>2.836666666666666</c:v>
                      </c:pt>
                      <c:pt idx="7067">
                        <c:v>2.8372222222222216</c:v>
                      </c:pt>
                      <c:pt idx="7068">
                        <c:v>2.8375000000000021</c:v>
                      </c:pt>
                      <c:pt idx="7069">
                        <c:v>2.838055555555556</c:v>
                      </c:pt>
                      <c:pt idx="7070">
                        <c:v>2.8383333333333312</c:v>
                      </c:pt>
                      <c:pt idx="7071">
                        <c:v>2.8388888888888886</c:v>
                      </c:pt>
                      <c:pt idx="7072">
                        <c:v>2.839444444444446</c:v>
                      </c:pt>
                      <c:pt idx="7073">
                        <c:v>2.84</c:v>
                      </c:pt>
                      <c:pt idx="7074">
                        <c:v>2.840277777777775</c:v>
                      </c:pt>
                      <c:pt idx="7075">
                        <c:v>2.8408333333333324</c:v>
                      </c:pt>
                      <c:pt idx="7076">
                        <c:v>2.8413888888888899</c:v>
                      </c:pt>
                      <c:pt idx="7077">
                        <c:v>2.8419444444444437</c:v>
                      </c:pt>
                      <c:pt idx="7078">
                        <c:v>2.8422222222222224</c:v>
                      </c:pt>
                      <c:pt idx="7079">
                        <c:v>2.8427777777777798</c:v>
                      </c:pt>
                      <c:pt idx="7080">
                        <c:v>2.843055555555555</c:v>
                      </c:pt>
                      <c:pt idx="7081">
                        <c:v>2.8433333333333337</c:v>
                      </c:pt>
                      <c:pt idx="7082">
                        <c:v>2.8436111111111089</c:v>
                      </c:pt>
                      <c:pt idx="7083">
                        <c:v>2.8438888888888894</c:v>
                      </c:pt>
                      <c:pt idx="7084">
                        <c:v>2.844444444444445</c:v>
                      </c:pt>
                      <c:pt idx="7085">
                        <c:v>2.8447222222222237</c:v>
                      </c:pt>
                      <c:pt idx="7086">
                        <c:v>2.8452777777777776</c:v>
                      </c:pt>
                      <c:pt idx="7087">
                        <c:v>2.8458333333333332</c:v>
                      </c:pt>
                      <c:pt idx="7088">
                        <c:v>2.8463888888888889</c:v>
                      </c:pt>
                      <c:pt idx="7089">
                        <c:v>2.8469444444444427</c:v>
                      </c:pt>
                      <c:pt idx="7090">
                        <c:v>2.8475000000000001</c:v>
                      </c:pt>
                      <c:pt idx="7091">
                        <c:v>2.8480555555555576</c:v>
                      </c:pt>
                      <c:pt idx="7092">
                        <c:v>2.8483333333333327</c:v>
                      </c:pt>
                      <c:pt idx="7093">
                        <c:v>2.8486111111111114</c:v>
                      </c:pt>
                      <c:pt idx="7094">
                        <c:v>2.8488888888888866</c:v>
                      </c:pt>
                      <c:pt idx="7095">
                        <c:v>2.8491666666666671</c:v>
                      </c:pt>
                      <c:pt idx="7096">
                        <c:v>2.849444444444444</c:v>
                      </c:pt>
                      <c:pt idx="7097">
                        <c:v>2.8497222222222227</c:v>
                      </c:pt>
                      <c:pt idx="7098">
                        <c:v>2.8502777777777766</c:v>
                      </c:pt>
                      <c:pt idx="7099">
                        <c:v>2.8505555555555553</c:v>
                      </c:pt>
                      <c:pt idx="7100">
                        <c:v>2.850833333333334</c:v>
                      </c:pt>
                      <c:pt idx="7101">
                        <c:v>2.8511111111111109</c:v>
                      </c:pt>
                      <c:pt idx="7102">
                        <c:v>2.8516666666666666</c:v>
                      </c:pt>
                      <c:pt idx="7103">
                        <c:v>2.8522222222222204</c:v>
                      </c:pt>
                      <c:pt idx="7104">
                        <c:v>2.8524999999999991</c:v>
                      </c:pt>
                      <c:pt idx="7105">
                        <c:v>2.8527777777777779</c:v>
                      </c:pt>
                      <c:pt idx="7106">
                        <c:v>2.8530555555555548</c:v>
                      </c:pt>
                      <c:pt idx="7107">
                        <c:v>2.8533333333333353</c:v>
                      </c:pt>
                      <c:pt idx="7108">
                        <c:v>2.8536111111111104</c:v>
                      </c:pt>
                      <c:pt idx="7109">
                        <c:v>2.8538888888888891</c:v>
                      </c:pt>
                      <c:pt idx="7110">
                        <c:v>2.8544444444444448</c:v>
                      </c:pt>
                      <c:pt idx="7111">
                        <c:v>2.8547222222222217</c:v>
                      </c:pt>
                      <c:pt idx="7112">
                        <c:v>2.8550000000000004</c:v>
                      </c:pt>
                      <c:pt idx="7113">
                        <c:v>2.8555555555555543</c:v>
                      </c:pt>
                      <c:pt idx="7114">
                        <c:v>2.8561111111111117</c:v>
                      </c:pt>
                      <c:pt idx="7115">
                        <c:v>2.8563888888888886</c:v>
                      </c:pt>
                      <c:pt idx="7116">
                        <c:v>2.8566666666666691</c:v>
                      </c:pt>
                      <c:pt idx="7117">
                        <c:v>2.8569444444444443</c:v>
                      </c:pt>
                      <c:pt idx="7118">
                        <c:v>2.857222222222223</c:v>
                      </c:pt>
                      <c:pt idx="7119">
                        <c:v>2.8574999999999982</c:v>
                      </c:pt>
                      <c:pt idx="7120">
                        <c:v>2.8577777777777769</c:v>
                      </c:pt>
                      <c:pt idx="7121">
                        <c:v>2.8580555555555556</c:v>
                      </c:pt>
                      <c:pt idx="7122">
                        <c:v>2.858611111111113</c:v>
                      </c:pt>
                      <c:pt idx="7123">
                        <c:v>2.8591666666666669</c:v>
                      </c:pt>
                      <c:pt idx="7124">
                        <c:v>2.8597222222222225</c:v>
                      </c:pt>
                      <c:pt idx="7125">
                        <c:v>2.8599999999999994</c:v>
                      </c:pt>
                      <c:pt idx="7126">
                        <c:v>2.8605555555555569</c:v>
                      </c:pt>
                      <c:pt idx="7127">
                        <c:v>2.860833333333332</c:v>
                      </c:pt>
                      <c:pt idx="7128">
                        <c:v>2.8613888888888894</c:v>
                      </c:pt>
                      <c:pt idx="7129">
                        <c:v>2.8616666666666664</c:v>
                      </c:pt>
                      <c:pt idx="7130">
                        <c:v>2.862222222222222</c:v>
                      </c:pt>
                      <c:pt idx="7131">
                        <c:v>2.8627777777777759</c:v>
                      </c:pt>
                      <c:pt idx="7132">
                        <c:v>2.8633333333333333</c:v>
                      </c:pt>
                      <c:pt idx="7133">
                        <c:v>2.8638888888888907</c:v>
                      </c:pt>
                      <c:pt idx="7134">
                        <c:v>2.8641666666666659</c:v>
                      </c:pt>
                      <c:pt idx="7135">
                        <c:v>2.8644444444444446</c:v>
                      </c:pt>
                      <c:pt idx="7136">
                        <c:v>2.8647222222222197</c:v>
                      </c:pt>
                      <c:pt idx="7137">
                        <c:v>2.8652777777777771</c:v>
                      </c:pt>
                      <c:pt idx="7138">
                        <c:v>2.8655555555555559</c:v>
                      </c:pt>
                      <c:pt idx="7139">
                        <c:v>2.8661111111111097</c:v>
                      </c:pt>
                      <c:pt idx="7140">
                        <c:v>2.8663888888888884</c:v>
                      </c:pt>
                      <c:pt idx="7141">
                        <c:v>2.8669444444444441</c:v>
                      </c:pt>
                      <c:pt idx="7142">
                        <c:v>2.8672222222222246</c:v>
                      </c:pt>
                      <c:pt idx="7143">
                        <c:v>2.8677777777777784</c:v>
                      </c:pt>
                      <c:pt idx="7144">
                        <c:v>2.8680555555555536</c:v>
                      </c:pt>
                      <c:pt idx="7145">
                        <c:v>2.868611111111111</c:v>
                      </c:pt>
                      <c:pt idx="7146">
                        <c:v>2.8688888888888879</c:v>
                      </c:pt>
                      <c:pt idx="7147">
                        <c:v>2.8694444444444436</c:v>
                      </c:pt>
                      <c:pt idx="7148">
                        <c:v>2.8697222222222223</c:v>
                      </c:pt>
                      <c:pt idx="7149">
                        <c:v>2.8699999999999974</c:v>
                      </c:pt>
                      <c:pt idx="7150">
                        <c:v>2.8702777777777779</c:v>
                      </c:pt>
                      <c:pt idx="7151">
                        <c:v>2.8705555555555549</c:v>
                      </c:pt>
                      <c:pt idx="7152">
                        <c:v>2.8711111111111123</c:v>
                      </c:pt>
                      <c:pt idx="7153">
                        <c:v>2.8713888888888874</c:v>
                      </c:pt>
                      <c:pt idx="7154">
                        <c:v>2.8716666666666661</c:v>
                      </c:pt>
                      <c:pt idx="7155">
                        <c:v>2.8722222222222218</c:v>
                      </c:pt>
                      <c:pt idx="7156">
                        <c:v>2.8725000000000023</c:v>
                      </c:pt>
                      <c:pt idx="7157">
                        <c:v>2.8730555555555561</c:v>
                      </c:pt>
                      <c:pt idx="7158">
                        <c:v>2.8733333333333313</c:v>
                      </c:pt>
                      <c:pt idx="7159">
                        <c:v>2.8736111111111118</c:v>
                      </c:pt>
                      <c:pt idx="7160">
                        <c:v>2.8741666666666656</c:v>
                      </c:pt>
                      <c:pt idx="7161">
                        <c:v>2.8747222222222213</c:v>
                      </c:pt>
                      <c:pt idx="7162">
                        <c:v>2.875</c:v>
                      </c:pt>
                      <c:pt idx="7163">
                        <c:v>2.8752777777777752</c:v>
                      </c:pt>
                      <c:pt idx="7164">
                        <c:v>2.8758333333333326</c:v>
                      </c:pt>
                      <c:pt idx="7165">
                        <c:v>2.8761111111111113</c:v>
                      </c:pt>
                      <c:pt idx="7166">
                        <c:v>2.87638888888889</c:v>
                      </c:pt>
                      <c:pt idx="7167">
                        <c:v>2.8769444444444439</c:v>
                      </c:pt>
                      <c:pt idx="7168">
                        <c:v>2.8774999999999995</c:v>
                      </c:pt>
                      <c:pt idx="7169">
                        <c:v>2.87777777777778</c:v>
                      </c:pt>
                      <c:pt idx="7170">
                        <c:v>2.8783333333333339</c:v>
                      </c:pt>
                      <c:pt idx="7171">
                        <c:v>2.878611111111109</c:v>
                      </c:pt>
                      <c:pt idx="7172">
                        <c:v>2.8788888888888895</c:v>
                      </c:pt>
                      <c:pt idx="7173">
                        <c:v>2.8791666666666664</c:v>
                      </c:pt>
                      <c:pt idx="7174">
                        <c:v>2.8794444444444451</c:v>
                      </c:pt>
                      <c:pt idx="7175">
                        <c:v>2.8797222222222238</c:v>
                      </c:pt>
                      <c:pt idx="7176">
                        <c:v>2.879999999999999</c:v>
                      </c:pt>
                      <c:pt idx="7177">
                        <c:v>2.8802777777777777</c:v>
                      </c:pt>
                      <c:pt idx="7178">
                        <c:v>2.8808333333333334</c:v>
                      </c:pt>
                      <c:pt idx="7179">
                        <c:v>2.8811111111111103</c:v>
                      </c:pt>
                      <c:pt idx="7180">
                        <c:v>2.8816666666666677</c:v>
                      </c:pt>
                      <c:pt idx="7181">
                        <c:v>2.8819444444444429</c:v>
                      </c:pt>
                      <c:pt idx="7182">
                        <c:v>2.8825000000000003</c:v>
                      </c:pt>
                      <c:pt idx="7183">
                        <c:v>2.8827777777777772</c:v>
                      </c:pt>
                      <c:pt idx="7184">
                        <c:v>2.8830555555555577</c:v>
                      </c:pt>
                      <c:pt idx="7185">
                        <c:v>2.8836111111111116</c:v>
                      </c:pt>
                      <c:pt idx="7186">
                        <c:v>2.8841666666666672</c:v>
                      </c:pt>
                      <c:pt idx="7187">
                        <c:v>2.8847222222222229</c:v>
                      </c:pt>
                      <c:pt idx="7188">
                        <c:v>2.8850000000000016</c:v>
                      </c:pt>
                      <c:pt idx="7189">
                        <c:v>2.8855555555555554</c:v>
                      </c:pt>
                      <c:pt idx="7190">
                        <c:v>2.8858333333333306</c:v>
                      </c:pt>
                      <c:pt idx="7191">
                        <c:v>2.886388888888888</c:v>
                      </c:pt>
                      <c:pt idx="7192">
                        <c:v>2.8869444444444454</c:v>
                      </c:pt>
                      <c:pt idx="7193">
                        <c:v>2.8874999999999993</c:v>
                      </c:pt>
                      <c:pt idx="7194">
                        <c:v>2.8880555555555549</c:v>
                      </c:pt>
                      <c:pt idx="7195">
                        <c:v>2.8883333333333354</c:v>
                      </c:pt>
                      <c:pt idx="7196">
                        <c:v>2.8888888888888893</c:v>
                      </c:pt>
                      <c:pt idx="7197">
                        <c:v>2.8891666666666644</c:v>
                      </c:pt>
                      <c:pt idx="7198">
                        <c:v>2.8897222222222219</c:v>
                      </c:pt>
                      <c:pt idx="7199">
                        <c:v>2.8902777777777793</c:v>
                      </c:pt>
                      <c:pt idx="7200">
                        <c:v>2.8905555555555544</c:v>
                      </c:pt>
                      <c:pt idx="7201">
                        <c:v>2.8908333333333331</c:v>
                      </c:pt>
                      <c:pt idx="7202">
                        <c:v>2.8913888888888888</c:v>
                      </c:pt>
                      <c:pt idx="7203">
                        <c:v>2.8916666666666657</c:v>
                      </c:pt>
                      <c:pt idx="7204">
                        <c:v>2.8919444444444444</c:v>
                      </c:pt>
                      <c:pt idx="7205">
                        <c:v>2.8922222222222231</c:v>
                      </c:pt>
                      <c:pt idx="7206">
                        <c:v>2.892777777777777</c:v>
                      </c:pt>
                      <c:pt idx="7207">
                        <c:v>2.8930555555555557</c:v>
                      </c:pt>
                      <c:pt idx="7208">
                        <c:v>2.8933333333333326</c:v>
                      </c:pt>
                      <c:pt idx="7209">
                        <c:v>2.8938888888888883</c:v>
                      </c:pt>
                      <c:pt idx="7210">
                        <c:v>2.8944444444444422</c:v>
                      </c:pt>
                      <c:pt idx="7211">
                        <c:v>2.8947222222222226</c:v>
                      </c:pt>
                      <c:pt idx="7212">
                        <c:v>2.8949999999999996</c:v>
                      </c:pt>
                      <c:pt idx="7213">
                        <c:v>2.895555555555557</c:v>
                      </c:pt>
                      <c:pt idx="7214">
                        <c:v>2.8958333333333321</c:v>
                      </c:pt>
                      <c:pt idx="7215">
                        <c:v>2.8961111111111109</c:v>
                      </c:pt>
                      <c:pt idx="7216">
                        <c:v>2.8966666666666665</c:v>
                      </c:pt>
                      <c:pt idx="7217">
                        <c:v>2.8972222222222221</c:v>
                      </c:pt>
                      <c:pt idx="7218">
                        <c:v>2.8975000000000009</c:v>
                      </c:pt>
                      <c:pt idx="7219">
                        <c:v>2.8980555555555547</c:v>
                      </c:pt>
                      <c:pt idx="7220">
                        <c:v>2.8986111111111104</c:v>
                      </c:pt>
                      <c:pt idx="7221">
                        <c:v>2.899166666666666</c:v>
                      </c:pt>
                      <c:pt idx="7222">
                        <c:v>2.8997222222222199</c:v>
                      </c:pt>
                      <c:pt idx="7223">
                        <c:v>2.9000000000000004</c:v>
                      </c:pt>
                      <c:pt idx="7224">
                        <c:v>2.900555555555556</c:v>
                      </c:pt>
                      <c:pt idx="7225">
                        <c:v>2.9011111111111099</c:v>
                      </c:pt>
                      <c:pt idx="7226">
                        <c:v>2.9016666666666673</c:v>
                      </c:pt>
                      <c:pt idx="7227">
                        <c:v>2.9022222222222247</c:v>
                      </c:pt>
                      <c:pt idx="7228">
                        <c:v>2.9024999999999999</c:v>
                      </c:pt>
                      <c:pt idx="7229">
                        <c:v>2.9030555555555537</c:v>
                      </c:pt>
                      <c:pt idx="7230">
                        <c:v>2.9036111111111111</c:v>
                      </c:pt>
                      <c:pt idx="7231">
                        <c:v>2.9038888888888881</c:v>
                      </c:pt>
                      <c:pt idx="7232">
                        <c:v>2.9041666666666686</c:v>
                      </c:pt>
                      <c:pt idx="7233">
                        <c:v>2.9044444444444437</c:v>
                      </c:pt>
                      <c:pt idx="7234">
                        <c:v>2.9049999999999976</c:v>
                      </c:pt>
                      <c:pt idx="7235">
                        <c:v>2.905555555555555</c:v>
                      </c:pt>
                      <c:pt idx="7236">
                        <c:v>2.9058333333333337</c:v>
                      </c:pt>
                      <c:pt idx="7237">
                        <c:v>2.9061111111111124</c:v>
                      </c:pt>
                      <c:pt idx="7238">
                        <c:v>2.9066666666666663</c:v>
                      </c:pt>
                      <c:pt idx="7239">
                        <c:v>2.9072222222222219</c:v>
                      </c:pt>
                      <c:pt idx="7240">
                        <c:v>2.9075000000000024</c:v>
                      </c:pt>
                      <c:pt idx="7241">
                        <c:v>2.9080555555555563</c:v>
                      </c:pt>
                      <c:pt idx="7242">
                        <c:v>2.9083333333333314</c:v>
                      </c:pt>
                      <c:pt idx="7243">
                        <c:v>2.9088888888888889</c:v>
                      </c:pt>
                      <c:pt idx="7244">
                        <c:v>2.9094444444444463</c:v>
                      </c:pt>
                      <c:pt idx="7245">
                        <c:v>2.9102777777777753</c:v>
                      </c:pt>
                      <c:pt idx="7246">
                        <c:v>2.9105555555555558</c:v>
                      </c:pt>
                      <c:pt idx="7247">
                        <c:v>2.9111111111111114</c:v>
                      </c:pt>
                      <c:pt idx="7248">
                        <c:v>2.9116666666666653</c:v>
                      </c:pt>
                      <c:pt idx="7249">
                        <c:v>2.911944444444444</c:v>
                      </c:pt>
                      <c:pt idx="7250">
                        <c:v>2.9124999999999996</c:v>
                      </c:pt>
                      <c:pt idx="7251">
                        <c:v>2.9127777777777801</c:v>
                      </c:pt>
                      <c:pt idx="7252">
                        <c:v>2.913333333333334</c:v>
                      </c:pt>
                      <c:pt idx="7253">
                        <c:v>2.9136111111111092</c:v>
                      </c:pt>
                      <c:pt idx="7254">
                        <c:v>2.9138888888888879</c:v>
                      </c:pt>
                      <c:pt idx="7255">
                        <c:v>2.9144444444444435</c:v>
                      </c:pt>
                      <c:pt idx="7256">
                        <c:v>2.914722222222224</c:v>
                      </c:pt>
                      <c:pt idx="7257">
                        <c:v>2.9149999999999991</c:v>
                      </c:pt>
                      <c:pt idx="7258">
                        <c:v>2.9152777777777779</c:v>
                      </c:pt>
                      <c:pt idx="7259">
                        <c:v>2.9158333333333335</c:v>
                      </c:pt>
                      <c:pt idx="7260">
                        <c:v>2.9163888888888891</c:v>
                      </c:pt>
                      <c:pt idx="7261">
                        <c:v>2.9166666666666679</c:v>
                      </c:pt>
                      <c:pt idx="7262">
                        <c:v>2.916944444444443</c:v>
                      </c:pt>
                      <c:pt idx="7263">
                        <c:v>2.9175000000000004</c:v>
                      </c:pt>
                      <c:pt idx="7264">
                        <c:v>2.9177777777777774</c:v>
                      </c:pt>
                      <c:pt idx="7265">
                        <c:v>2.918333333333333</c:v>
                      </c:pt>
                      <c:pt idx="7266">
                        <c:v>2.9186111111111117</c:v>
                      </c:pt>
                      <c:pt idx="7267">
                        <c:v>2.9188888888888869</c:v>
                      </c:pt>
                      <c:pt idx="7268">
                        <c:v>2.9191666666666674</c:v>
                      </c:pt>
                      <c:pt idx="7269">
                        <c:v>2.9194444444444443</c:v>
                      </c:pt>
                      <c:pt idx="7270">
                        <c:v>2.9197222222222212</c:v>
                      </c:pt>
                      <c:pt idx="7271">
                        <c:v>2.9202777777777769</c:v>
                      </c:pt>
                      <c:pt idx="7272">
                        <c:v>2.9208333333333307</c:v>
                      </c:pt>
                      <c:pt idx="7273">
                        <c:v>2.9211111111111112</c:v>
                      </c:pt>
                      <c:pt idx="7274">
                        <c:v>2.9213888888888881</c:v>
                      </c:pt>
                      <c:pt idx="7275">
                        <c:v>2.9216666666666669</c:v>
                      </c:pt>
                      <c:pt idx="7276">
                        <c:v>2.9224999999999994</c:v>
                      </c:pt>
                      <c:pt idx="7277">
                        <c:v>2.9230555555555551</c:v>
                      </c:pt>
                      <c:pt idx="7278">
                        <c:v>2.9233333333333356</c:v>
                      </c:pt>
                      <c:pt idx="7279">
                        <c:v>2.9236111111111107</c:v>
                      </c:pt>
                      <c:pt idx="7280">
                        <c:v>2.9238888888888894</c:v>
                      </c:pt>
                      <c:pt idx="7281">
                        <c:v>2.9244444444444451</c:v>
                      </c:pt>
                      <c:pt idx="7282">
                        <c:v>2.9250000000000007</c:v>
                      </c:pt>
                      <c:pt idx="7283">
                        <c:v>2.9252777777777794</c:v>
                      </c:pt>
                      <c:pt idx="7284">
                        <c:v>2.9258333333333333</c:v>
                      </c:pt>
                      <c:pt idx="7285">
                        <c:v>2.9261111111111084</c:v>
                      </c:pt>
                      <c:pt idx="7286">
                        <c:v>2.9263888888888889</c:v>
                      </c:pt>
                      <c:pt idx="7287">
                        <c:v>2.9269444444444446</c:v>
                      </c:pt>
                      <c:pt idx="7288">
                        <c:v>2.9274999999999984</c:v>
                      </c:pt>
                      <c:pt idx="7289">
                        <c:v>2.9277777777777771</c:v>
                      </c:pt>
                      <c:pt idx="7290">
                        <c:v>2.9280555555555559</c:v>
                      </c:pt>
                      <c:pt idx="7291">
                        <c:v>2.9283333333333328</c:v>
                      </c:pt>
                      <c:pt idx="7292">
                        <c:v>2.9288888888888884</c:v>
                      </c:pt>
                      <c:pt idx="7293">
                        <c:v>2.9294444444444423</c:v>
                      </c:pt>
                      <c:pt idx="7294">
                        <c:v>2.9297222222222228</c:v>
                      </c:pt>
                      <c:pt idx="7295">
                        <c:v>2.9299999999999997</c:v>
                      </c:pt>
                      <c:pt idx="7296">
                        <c:v>2.9305555555555571</c:v>
                      </c:pt>
                      <c:pt idx="7297">
                        <c:v>2.9308333333333323</c:v>
                      </c:pt>
                      <c:pt idx="7298">
                        <c:v>2.931111111111111</c:v>
                      </c:pt>
                      <c:pt idx="7299">
                        <c:v>2.9313888888888862</c:v>
                      </c:pt>
                      <c:pt idx="7300">
                        <c:v>2.9316666666666666</c:v>
                      </c:pt>
                      <c:pt idx="7301">
                        <c:v>2.9319444444444436</c:v>
                      </c:pt>
                      <c:pt idx="7302">
                        <c:v>2.9322222222222223</c:v>
                      </c:pt>
                      <c:pt idx="7303">
                        <c:v>2.932500000000001</c:v>
                      </c:pt>
                      <c:pt idx="7304">
                        <c:v>2.9330555555555549</c:v>
                      </c:pt>
                      <c:pt idx="7305">
                        <c:v>2.9333333333333336</c:v>
                      </c:pt>
                      <c:pt idx="7306">
                        <c:v>2.933888888888891</c:v>
                      </c:pt>
                      <c:pt idx="7307">
                        <c:v>2.9341666666666661</c:v>
                      </c:pt>
                      <c:pt idx="7308">
                        <c:v>2.9344444444444449</c:v>
                      </c:pt>
                      <c:pt idx="7309">
                        <c:v>2.9350000000000005</c:v>
                      </c:pt>
                      <c:pt idx="7310">
                        <c:v>2.9352777777777774</c:v>
                      </c:pt>
                      <c:pt idx="7311">
                        <c:v>2.9358333333333348</c:v>
                      </c:pt>
                      <c:pt idx="7312">
                        <c:v>2.9363888888888887</c:v>
                      </c:pt>
                      <c:pt idx="7313">
                        <c:v>2.9366666666666639</c:v>
                      </c:pt>
                      <c:pt idx="7314">
                        <c:v>2.9372222222222213</c:v>
                      </c:pt>
                      <c:pt idx="7315">
                        <c:v>2.9375</c:v>
                      </c:pt>
                      <c:pt idx="7316">
                        <c:v>2.9380555555555539</c:v>
                      </c:pt>
                      <c:pt idx="7317">
                        <c:v>2.9383333333333326</c:v>
                      </c:pt>
                      <c:pt idx="7318">
                        <c:v>2.9386111111111113</c:v>
                      </c:pt>
                      <c:pt idx="7319">
                        <c:v>2.9388888888888882</c:v>
                      </c:pt>
                      <c:pt idx="7320">
                        <c:v>2.9391666666666687</c:v>
                      </c:pt>
                      <c:pt idx="7321">
                        <c:v>2.9394444444444439</c:v>
                      </c:pt>
                      <c:pt idx="7322">
                        <c:v>2.9399999999999977</c:v>
                      </c:pt>
                      <c:pt idx="7323">
                        <c:v>2.9402777777777782</c:v>
                      </c:pt>
                      <c:pt idx="7324">
                        <c:v>2.9408333333333339</c:v>
                      </c:pt>
                      <c:pt idx="7325">
                        <c:v>2.9411111111111126</c:v>
                      </c:pt>
                      <c:pt idx="7326">
                        <c:v>2.9413888888888877</c:v>
                      </c:pt>
                      <c:pt idx="7327">
                        <c:v>2.9419444444444451</c:v>
                      </c:pt>
                      <c:pt idx="7328">
                        <c:v>2.9422222222222221</c:v>
                      </c:pt>
                      <c:pt idx="7329">
                        <c:v>2.942499999999999</c:v>
                      </c:pt>
                      <c:pt idx="7330">
                        <c:v>2.9427777777777777</c:v>
                      </c:pt>
                      <c:pt idx="7331">
                        <c:v>2.9433333333333316</c:v>
                      </c:pt>
                      <c:pt idx="7332">
                        <c:v>2.9436111111111103</c:v>
                      </c:pt>
                      <c:pt idx="7333">
                        <c:v>2.943888888888889</c:v>
                      </c:pt>
                      <c:pt idx="7334">
                        <c:v>2.9444444444444464</c:v>
                      </c:pt>
                      <c:pt idx="7335">
                        <c:v>2.9447222222222216</c:v>
                      </c:pt>
                      <c:pt idx="7336">
                        <c:v>2.9450000000000003</c:v>
                      </c:pt>
                      <c:pt idx="7337">
                        <c:v>2.9452777777777754</c:v>
                      </c:pt>
                      <c:pt idx="7338">
                        <c:v>2.9455555555555559</c:v>
                      </c:pt>
                      <c:pt idx="7339">
                        <c:v>2.9461111111111116</c:v>
                      </c:pt>
                      <c:pt idx="7340">
                        <c:v>2.9463888888888903</c:v>
                      </c:pt>
                      <c:pt idx="7341">
                        <c:v>2.9469444444444441</c:v>
                      </c:pt>
                      <c:pt idx="7342">
                        <c:v>2.9474999999999998</c:v>
                      </c:pt>
                      <c:pt idx="7343">
                        <c:v>2.9477777777777767</c:v>
                      </c:pt>
                      <c:pt idx="7344">
                        <c:v>2.9480555555555554</c:v>
                      </c:pt>
                      <c:pt idx="7345">
                        <c:v>2.9486111111111093</c:v>
                      </c:pt>
                      <c:pt idx="7346">
                        <c:v>2.948888888888888</c:v>
                      </c:pt>
                      <c:pt idx="7347">
                        <c:v>2.9491666666666667</c:v>
                      </c:pt>
                      <c:pt idx="7348">
                        <c:v>2.9497222222222241</c:v>
                      </c:pt>
                      <c:pt idx="7349">
                        <c:v>2.950277777777778</c:v>
                      </c:pt>
                      <c:pt idx="7350">
                        <c:v>2.9505555555555532</c:v>
                      </c:pt>
                      <c:pt idx="7351">
                        <c:v>2.9508333333333336</c:v>
                      </c:pt>
                      <c:pt idx="7352">
                        <c:v>2.9511111111111106</c:v>
                      </c:pt>
                      <c:pt idx="7353">
                        <c:v>2.9513888888888893</c:v>
                      </c:pt>
                      <c:pt idx="7354">
                        <c:v>2.9519444444444431</c:v>
                      </c:pt>
                      <c:pt idx="7355">
                        <c:v>2.9522222222222219</c:v>
                      </c:pt>
                      <c:pt idx="7356">
                        <c:v>2.9527777777777775</c:v>
                      </c:pt>
                      <c:pt idx="7357">
                        <c:v>2.953055555555558</c:v>
                      </c:pt>
                      <c:pt idx="7358">
                        <c:v>2.9536111111111119</c:v>
                      </c:pt>
                      <c:pt idx="7359">
                        <c:v>2.9541666666666657</c:v>
                      </c:pt>
                      <c:pt idx="7360">
                        <c:v>2.9544444444444444</c:v>
                      </c:pt>
                      <c:pt idx="7361">
                        <c:v>2.9547222222222214</c:v>
                      </c:pt>
                      <c:pt idx="7362">
                        <c:v>2.9550000000000018</c:v>
                      </c:pt>
                      <c:pt idx="7363">
                        <c:v>2.955277777777777</c:v>
                      </c:pt>
                      <c:pt idx="7364">
                        <c:v>2.9555555555555557</c:v>
                      </c:pt>
                      <c:pt idx="7365">
                        <c:v>2.9558333333333309</c:v>
                      </c:pt>
                      <c:pt idx="7366">
                        <c:v>2.9561111111111114</c:v>
                      </c:pt>
                      <c:pt idx="7367">
                        <c:v>2.9563888888888883</c:v>
                      </c:pt>
                      <c:pt idx="7368">
                        <c:v>2.9569444444444457</c:v>
                      </c:pt>
                      <c:pt idx="7369">
                        <c:v>2.9574999999999996</c:v>
                      </c:pt>
                      <c:pt idx="7370">
                        <c:v>2.9577777777777783</c:v>
                      </c:pt>
                      <c:pt idx="7371">
                        <c:v>2.9580555555555552</c:v>
                      </c:pt>
                      <c:pt idx="7372">
                        <c:v>2.9586111111111109</c:v>
                      </c:pt>
                      <c:pt idx="7373">
                        <c:v>2.9588888888888896</c:v>
                      </c:pt>
                      <c:pt idx="7374">
                        <c:v>2.9591666666666647</c:v>
                      </c:pt>
                      <c:pt idx="7375">
                        <c:v>2.9597222222222221</c:v>
                      </c:pt>
                      <c:pt idx="7376">
                        <c:v>2.9602777777777796</c:v>
                      </c:pt>
                      <c:pt idx="7377">
                        <c:v>2.9605555555555547</c:v>
                      </c:pt>
                      <c:pt idx="7378">
                        <c:v>2.9608333333333334</c:v>
                      </c:pt>
                      <c:pt idx="7379">
                        <c:v>2.9613888888888891</c:v>
                      </c:pt>
                      <c:pt idx="7380">
                        <c:v>2.9619444444444447</c:v>
                      </c:pt>
                      <c:pt idx="7381">
                        <c:v>2.9622222222222234</c:v>
                      </c:pt>
                      <c:pt idx="7382">
                        <c:v>2.9627777777777773</c:v>
                      </c:pt>
                      <c:pt idx="7383">
                        <c:v>2.9633333333333329</c:v>
                      </c:pt>
                      <c:pt idx="7384">
                        <c:v>2.9636111111111134</c:v>
                      </c:pt>
                      <c:pt idx="7385">
                        <c:v>2.9638888888888886</c:v>
                      </c:pt>
                      <c:pt idx="7386">
                        <c:v>2.9641666666666673</c:v>
                      </c:pt>
                      <c:pt idx="7387">
                        <c:v>2.9644444444444424</c:v>
                      </c:pt>
                      <c:pt idx="7388">
                        <c:v>2.9647222222222229</c:v>
                      </c:pt>
                      <c:pt idx="7389">
                        <c:v>2.9649999999999999</c:v>
                      </c:pt>
                      <c:pt idx="7390">
                        <c:v>2.9652777777777768</c:v>
                      </c:pt>
                      <c:pt idx="7391">
                        <c:v>2.9655555555555573</c:v>
                      </c:pt>
                      <c:pt idx="7392">
                        <c:v>2.9661111111111111</c:v>
                      </c:pt>
                      <c:pt idx="7393">
                        <c:v>2.9663888888888863</c:v>
                      </c:pt>
                      <c:pt idx="7394">
                        <c:v>2.9666666666666668</c:v>
                      </c:pt>
                      <c:pt idx="7395">
                        <c:v>2.9669444444444437</c:v>
                      </c:pt>
                      <c:pt idx="7396">
                        <c:v>2.9675000000000011</c:v>
                      </c:pt>
                      <c:pt idx="7397">
                        <c:v>2.968055555555555</c:v>
                      </c:pt>
                      <c:pt idx="7398">
                        <c:v>2.9683333333333337</c:v>
                      </c:pt>
                      <c:pt idx="7399">
                        <c:v>2.9686111111111106</c:v>
                      </c:pt>
                      <c:pt idx="7400">
                        <c:v>2.9688888888888911</c:v>
                      </c:pt>
                      <c:pt idx="7401">
                        <c:v>2.969444444444445</c:v>
                      </c:pt>
                      <c:pt idx="7402">
                        <c:v>2.9697222222222202</c:v>
                      </c:pt>
                      <c:pt idx="7403">
                        <c:v>2.9702777777777776</c:v>
                      </c:pt>
                      <c:pt idx="7404">
                        <c:v>2.9705555555555545</c:v>
                      </c:pt>
                      <c:pt idx="7405">
                        <c:v>2.970833333333335</c:v>
                      </c:pt>
                      <c:pt idx="7406">
                        <c:v>2.9711111111111101</c:v>
                      </c:pt>
                      <c:pt idx="7407">
                        <c:v>2.9713888888888889</c:v>
                      </c:pt>
                      <c:pt idx="7408">
                        <c:v>2.971666666666664</c:v>
                      </c:pt>
                      <c:pt idx="7409">
                        <c:v>2.9719444444444445</c:v>
                      </c:pt>
                      <c:pt idx="7410">
                        <c:v>2.9725000000000001</c:v>
                      </c:pt>
                      <c:pt idx="7411">
                        <c:v>2.9727777777777789</c:v>
                      </c:pt>
                      <c:pt idx="7412">
                        <c:v>2.973055555555554</c:v>
                      </c:pt>
                      <c:pt idx="7413">
                        <c:v>2.9733333333333327</c:v>
                      </c:pt>
                      <c:pt idx="7414">
                        <c:v>2.9738888888888884</c:v>
                      </c:pt>
                      <c:pt idx="7415">
                        <c:v>2.9741666666666688</c:v>
                      </c:pt>
                      <c:pt idx="7416">
                        <c:v>2.974444444444444</c:v>
                      </c:pt>
                      <c:pt idx="7417">
                        <c:v>2.9747222222222227</c:v>
                      </c:pt>
                      <c:pt idx="7418">
                        <c:v>2.9752777777777784</c:v>
                      </c:pt>
                      <c:pt idx="7419">
                        <c:v>2.9755555555555553</c:v>
                      </c:pt>
                      <c:pt idx="7420">
                        <c:v>2.975833333333334</c:v>
                      </c:pt>
                      <c:pt idx="7421">
                        <c:v>2.9761111111111127</c:v>
                      </c:pt>
                      <c:pt idx="7422">
                        <c:v>2.9766666666666666</c:v>
                      </c:pt>
                      <c:pt idx="7423">
                        <c:v>2.9772222222222222</c:v>
                      </c:pt>
                      <c:pt idx="7424">
                        <c:v>2.9774999999999991</c:v>
                      </c:pt>
                      <c:pt idx="7425">
                        <c:v>2.9777777777777779</c:v>
                      </c:pt>
                      <c:pt idx="7426">
                        <c:v>2.9780555555555566</c:v>
                      </c:pt>
                      <c:pt idx="7427">
                        <c:v>2.9783333333333317</c:v>
                      </c:pt>
                      <c:pt idx="7428">
                        <c:v>2.9788888888888891</c:v>
                      </c:pt>
                      <c:pt idx="7429">
                        <c:v>2.9794444444444466</c:v>
                      </c:pt>
                      <c:pt idx="7430">
                        <c:v>2.9797222222222217</c:v>
                      </c:pt>
                      <c:pt idx="7431">
                        <c:v>2.9800000000000004</c:v>
                      </c:pt>
                      <c:pt idx="7432">
                        <c:v>2.9802777777777756</c:v>
                      </c:pt>
                      <c:pt idx="7433">
                        <c:v>2.9805555555555561</c:v>
                      </c:pt>
                      <c:pt idx="7434">
                        <c:v>2.980833333333333</c:v>
                      </c:pt>
                      <c:pt idx="7435">
                        <c:v>2.9811111111111117</c:v>
                      </c:pt>
                      <c:pt idx="7436">
                        <c:v>2.9816666666666656</c:v>
                      </c:pt>
                      <c:pt idx="7437">
                        <c:v>2.9819444444444443</c:v>
                      </c:pt>
                      <c:pt idx="7438">
                        <c:v>2.9824999999999999</c:v>
                      </c:pt>
                      <c:pt idx="7439">
                        <c:v>2.9827777777777769</c:v>
                      </c:pt>
                      <c:pt idx="7440">
                        <c:v>2.9830555555555556</c:v>
                      </c:pt>
                      <c:pt idx="7441">
                        <c:v>2.9836111111111094</c:v>
                      </c:pt>
                      <c:pt idx="7442">
                        <c:v>2.9838888888888881</c:v>
                      </c:pt>
                      <c:pt idx="7443">
                        <c:v>2.9841666666666669</c:v>
                      </c:pt>
                      <c:pt idx="7444">
                        <c:v>2.9847222222222243</c:v>
                      </c:pt>
                      <c:pt idx="7445">
                        <c:v>2.9849999999999994</c:v>
                      </c:pt>
                      <c:pt idx="7446">
                        <c:v>2.9852777777777781</c:v>
                      </c:pt>
                      <c:pt idx="7447">
                        <c:v>2.9858333333333338</c:v>
                      </c:pt>
                      <c:pt idx="7448">
                        <c:v>2.9861111111111107</c:v>
                      </c:pt>
                      <c:pt idx="7449">
                        <c:v>2.9866666666666681</c:v>
                      </c:pt>
                      <c:pt idx="7450">
                        <c:v>2.987222222222222</c:v>
                      </c:pt>
                      <c:pt idx="7451">
                        <c:v>2.9875000000000007</c:v>
                      </c:pt>
                      <c:pt idx="7452">
                        <c:v>2.9880555555555546</c:v>
                      </c:pt>
                      <c:pt idx="7453">
                        <c:v>2.9883333333333333</c:v>
                      </c:pt>
                      <c:pt idx="7454">
                        <c:v>2.9888888888888872</c:v>
                      </c:pt>
                      <c:pt idx="7455">
                        <c:v>2.9891666666666659</c:v>
                      </c:pt>
                      <c:pt idx="7456">
                        <c:v>2.9897222222222215</c:v>
                      </c:pt>
                      <c:pt idx="7457">
                        <c:v>2.990000000000002</c:v>
                      </c:pt>
                      <c:pt idx="7458">
                        <c:v>2.9902777777777771</c:v>
                      </c:pt>
                      <c:pt idx="7459">
                        <c:v>2.990833333333331</c:v>
                      </c:pt>
                      <c:pt idx="7460">
                        <c:v>2.9913888888888884</c:v>
                      </c:pt>
                      <c:pt idx="7461">
                        <c:v>2.9916666666666671</c:v>
                      </c:pt>
                      <c:pt idx="7462">
                        <c:v>2.992222222222221</c:v>
                      </c:pt>
                      <c:pt idx="7463">
                        <c:v>2.9924999999999997</c:v>
                      </c:pt>
                      <c:pt idx="7464">
                        <c:v>2.9930555555555554</c:v>
                      </c:pt>
                      <c:pt idx="7465">
                        <c:v>2.993611111111111</c:v>
                      </c:pt>
                      <c:pt idx="7466">
                        <c:v>2.9938888888888897</c:v>
                      </c:pt>
                      <c:pt idx="7467">
                        <c:v>2.9941666666666649</c:v>
                      </c:pt>
                      <c:pt idx="7468">
                        <c:v>2.9944444444444436</c:v>
                      </c:pt>
                      <c:pt idx="7469">
                        <c:v>2.9949999999999992</c:v>
                      </c:pt>
                      <c:pt idx="7470">
                        <c:v>2.9952777777777797</c:v>
                      </c:pt>
                      <c:pt idx="7471">
                        <c:v>2.9955555555555549</c:v>
                      </c:pt>
                      <c:pt idx="7472">
                        <c:v>2.9961111111111087</c:v>
                      </c:pt>
                      <c:pt idx="7473">
                        <c:v>2.9963888888888892</c:v>
                      </c:pt>
                      <c:pt idx="7474">
                        <c:v>2.9966666666666661</c:v>
                      </c:pt>
                      <c:pt idx="7475">
                        <c:v>2.9972222222222236</c:v>
                      </c:pt>
                      <c:pt idx="7476">
                        <c:v>2.9974999999999987</c:v>
                      </c:pt>
                      <c:pt idx="7477">
                        <c:v>2.9980555555555561</c:v>
                      </c:pt>
                      <c:pt idx="7478">
                        <c:v>2.9983333333333331</c:v>
                      </c:pt>
                      <c:pt idx="7479">
                        <c:v>2.9988888888888887</c:v>
                      </c:pt>
                      <c:pt idx="7480">
                        <c:v>2.9991666666666674</c:v>
                      </c:pt>
                      <c:pt idx="7481">
                        <c:v>2.9997222222222213</c:v>
                      </c:pt>
                      <c:pt idx="7482">
                        <c:v>3.0002777777777769</c:v>
                      </c:pt>
                      <c:pt idx="7483">
                        <c:v>3.0005555555555574</c:v>
                      </c:pt>
                      <c:pt idx="7484">
                        <c:v>3.0008333333333326</c:v>
                      </c:pt>
                      <c:pt idx="7485">
                        <c:v>3.0011111111111113</c:v>
                      </c:pt>
                      <c:pt idx="7486">
                        <c:v>3.0016666666666669</c:v>
                      </c:pt>
                      <c:pt idx="7487">
                        <c:v>3.0022222222222226</c:v>
                      </c:pt>
                      <c:pt idx="7488">
                        <c:v>3.0025000000000013</c:v>
                      </c:pt>
                      <c:pt idx="7489">
                        <c:v>3.0027777777777764</c:v>
                      </c:pt>
                      <c:pt idx="7490">
                        <c:v>3.0033333333333339</c:v>
                      </c:pt>
                      <c:pt idx="7491">
                        <c:v>3.0038888888888913</c:v>
                      </c:pt>
                      <c:pt idx="7492">
                        <c:v>3.0041666666666664</c:v>
                      </c:pt>
                      <c:pt idx="7493">
                        <c:v>3.0044444444444451</c:v>
                      </c:pt>
                      <c:pt idx="7494">
                        <c:v>3.004999999999999</c:v>
                      </c:pt>
                      <c:pt idx="7495">
                        <c:v>3.0055555555555546</c:v>
                      </c:pt>
                      <c:pt idx="7496">
                        <c:v>3.0058333333333351</c:v>
                      </c:pt>
                      <c:pt idx="7497">
                        <c:v>3.006388888888889</c:v>
                      </c:pt>
                      <c:pt idx="7498">
                        <c:v>3.0066666666666642</c:v>
                      </c:pt>
                      <c:pt idx="7499">
                        <c:v>3.0072222222222216</c:v>
                      </c:pt>
                      <c:pt idx="7500">
                        <c:v>3.007777777777779</c:v>
                      </c:pt>
                      <c:pt idx="7501">
                        <c:v>3.0083333333333329</c:v>
                      </c:pt>
                      <c:pt idx="7502">
                        <c:v>3.0086111111111116</c:v>
                      </c:pt>
                      <c:pt idx="7503">
                        <c:v>3.0088888888888885</c:v>
                      </c:pt>
                      <c:pt idx="7504">
                        <c:v>3.009166666666669</c:v>
                      </c:pt>
                      <c:pt idx="7505">
                        <c:v>3.0094444444444441</c:v>
                      </c:pt>
                      <c:pt idx="7506">
                        <c:v>3.009999999999998</c:v>
                      </c:pt>
                      <c:pt idx="7507">
                        <c:v>3.0102777777777767</c:v>
                      </c:pt>
                      <c:pt idx="7508">
                        <c:v>3.0108333333333324</c:v>
                      </c:pt>
                      <c:pt idx="7509">
                        <c:v>3.0111111111111128</c:v>
                      </c:pt>
                      <c:pt idx="7510">
                        <c:v>3.0116666666666667</c:v>
                      </c:pt>
                      <c:pt idx="7511">
                        <c:v>3.0119444444444419</c:v>
                      </c:pt>
                      <c:pt idx="7512">
                        <c:v>3.0122222222222224</c:v>
                      </c:pt>
                      <c:pt idx="7513">
                        <c:v>3.0124999999999993</c:v>
                      </c:pt>
                      <c:pt idx="7514">
                        <c:v>3.0130555555555567</c:v>
                      </c:pt>
                      <c:pt idx="7515">
                        <c:v>3.0133333333333319</c:v>
                      </c:pt>
                      <c:pt idx="7516">
                        <c:v>3.0136111111111106</c:v>
                      </c:pt>
                      <c:pt idx="7517">
                        <c:v>3.0138888888888893</c:v>
                      </c:pt>
                      <c:pt idx="7518">
                        <c:v>3.0144444444444467</c:v>
                      </c:pt>
                      <c:pt idx="7519">
                        <c:v>3.0147222222222219</c:v>
                      </c:pt>
                      <c:pt idx="7520">
                        <c:v>3.0150000000000006</c:v>
                      </c:pt>
                      <c:pt idx="7521">
                        <c:v>3.0155555555555562</c:v>
                      </c:pt>
                      <c:pt idx="7522">
                        <c:v>3.0161111111111101</c:v>
                      </c:pt>
                      <c:pt idx="7523">
                        <c:v>3.0166666666666657</c:v>
                      </c:pt>
                      <c:pt idx="7524">
                        <c:v>3.0172222222222196</c:v>
                      </c:pt>
                      <c:pt idx="7525">
                        <c:v>3.0175000000000001</c:v>
                      </c:pt>
                      <c:pt idx="7526">
                        <c:v>3.017777777777777</c:v>
                      </c:pt>
                      <c:pt idx="7527">
                        <c:v>3.0183333333333344</c:v>
                      </c:pt>
                      <c:pt idx="7528">
                        <c:v>3.0186111111111096</c:v>
                      </c:pt>
                      <c:pt idx="7529">
                        <c:v>3.019166666666667</c:v>
                      </c:pt>
                      <c:pt idx="7530">
                        <c:v>3.0197222222222244</c:v>
                      </c:pt>
                      <c:pt idx="7531">
                        <c:v>3.0199999999999996</c:v>
                      </c:pt>
                      <c:pt idx="7532">
                        <c:v>3.0205555555555534</c:v>
                      </c:pt>
                      <c:pt idx="7533">
                        <c:v>3.0208333333333339</c:v>
                      </c:pt>
                      <c:pt idx="7534">
                        <c:v>3.0211111111111109</c:v>
                      </c:pt>
                      <c:pt idx="7535">
                        <c:v>3.0213888888888896</c:v>
                      </c:pt>
                      <c:pt idx="7536">
                        <c:v>3.0219444444444434</c:v>
                      </c:pt>
                      <c:pt idx="7537">
                        <c:v>3.0222222222222221</c:v>
                      </c:pt>
                      <c:pt idx="7538">
                        <c:v>3.0227777777777778</c:v>
                      </c:pt>
                      <c:pt idx="7539">
                        <c:v>3.0230555555555547</c:v>
                      </c:pt>
                      <c:pt idx="7540">
                        <c:v>3.0233333333333334</c:v>
                      </c:pt>
                      <c:pt idx="7541">
                        <c:v>3.0236111111111121</c:v>
                      </c:pt>
                      <c:pt idx="7542">
                        <c:v>3.024166666666666</c:v>
                      </c:pt>
                      <c:pt idx="7543">
                        <c:v>3.0244444444444447</c:v>
                      </c:pt>
                      <c:pt idx="7544">
                        <c:v>3.0250000000000021</c:v>
                      </c:pt>
                      <c:pt idx="7545">
                        <c:v>3.025555555555556</c:v>
                      </c:pt>
                      <c:pt idx="7546">
                        <c:v>3.0258333333333312</c:v>
                      </c:pt>
                      <c:pt idx="7547">
                        <c:v>3.0263888888888886</c:v>
                      </c:pt>
                      <c:pt idx="7548">
                        <c:v>3.0266666666666673</c:v>
                      </c:pt>
                      <c:pt idx="7549">
                        <c:v>3.0272222222222211</c:v>
                      </c:pt>
                      <c:pt idx="7550">
                        <c:v>3.0274999999999999</c:v>
                      </c:pt>
                      <c:pt idx="7551">
                        <c:v>3.0280555555555555</c:v>
                      </c:pt>
                      <c:pt idx="7552">
                        <c:v>3.0286111111111111</c:v>
                      </c:pt>
                      <c:pt idx="7553">
                        <c:v>3.0288888888888899</c:v>
                      </c:pt>
                      <c:pt idx="7554">
                        <c:v>3.0294444444444437</c:v>
                      </c:pt>
                      <c:pt idx="7555">
                        <c:v>3.0297222222222224</c:v>
                      </c:pt>
                      <c:pt idx="7556">
                        <c:v>3.0299999999999994</c:v>
                      </c:pt>
                      <c:pt idx="7557">
                        <c:v>3.030555555555555</c:v>
                      </c:pt>
                      <c:pt idx="7558">
                        <c:v>3.0311111111111089</c:v>
                      </c:pt>
                      <c:pt idx="7559">
                        <c:v>3.0313888888888894</c:v>
                      </c:pt>
                      <c:pt idx="7560">
                        <c:v>3.031944444444445</c:v>
                      </c:pt>
                      <c:pt idx="7561">
                        <c:v>3.0322222222222237</c:v>
                      </c:pt>
                      <c:pt idx="7562">
                        <c:v>3.0327777777777776</c:v>
                      </c:pt>
                      <c:pt idx="7563">
                        <c:v>3.0330555555555527</c:v>
                      </c:pt>
                      <c:pt idx="7564">
                        <c:v>3.0336111111111101</c:v>
                      </c:pt>
                      <c:pt idx="7565">
                        <c:v>3.0341666666666676</c:v>
                      </c:pt>
                      <c:pt idx="7566">
                        <c:v>3.0344444444444427</c:v>
                      </c:pt>
                      <c:pt idx="7567">
                        <c:v>3.0347222222222214</c:v>
                      </c:pt>
                      <c:pt idx="7568">
                        <c:v>3.0352777777777771</c:v>
                      </c:pt>
                      <c:pt idx="7569">
                        <c:v>3.0355555555555576</c:v>
                      </c:pt>
                      <c:pt idx="7570">
                        <c:v>3.0361111111111114</c:v>
                      </c:pt>
                      <c:pt idx="7571">
                        <c:v>3.0366666666666671</c:v>
                      </c:pt>
                      <c:pt idx="7572">
                        <c:v>3.0372222222222227</c:v>
                      </c:pt>
                      <c:pt idx="7573">
                        <c:v>3.0377777777777766</c:v>
                      </c:pt>
                      <c:pt idx="7574">
                        <c:v>3.0380555555555553</c:v>
                      </c:pt>
                      <c:pt idx="7575">
                        <c:v>3.038333333333334</c:v>
                      </c:pt>
                      <c:pt idx="7576">
                        <c:v>3.0386111111111109</c:v>
                      </c:pt>
                      <c:pt idx="7577">
                        <c:v>3.0388888888888879</c:v>
                      </c:pt>
                      <c:pt idx="7578">
                        <c:v>3.0391666666666666</c:v>
                      </c:pt>
                      <c:pt idx="7579">
                        <c:v>3.0394444444444453</c:v>
                      </c:pt>
                      <c:pt idx="7580">
                        <c:v>3.0397222222222204</c:v>
                      </c:pt>
                      <c:pt idx="7581">
                        <c:v>3.0402777777777779</c:v>
                      </c:pt>
                      <c:pt idx="7582">
                        <c:v>3.0405555555555548</c:v>
                      </c:pt>
                      <c:pt idx="7583">
                        <c:v>3.0408333333333353</c:v>
                      </c:pt>
                      <c:pt idx="7584">
                        <c:v>3.0413888888888891</c:v>
                      </c:pt>
                      <c:pt idx="7585">
                        <c:v>3.0416666666666643</c:v>
                      </c:pt>
                      <c:pt idx="7586">
                        <c:v>3.0419444444444448</c:v>
                      </c:pt>
                      <c:pt idx="7587">
                        <c:v>3.0425000000000004</c:v>
                      </c:pt>
                      <c:pt idx="7588">
                        <c:v>3.0430555555555543</c:v>
                      </c:pt>
                      <c:pt idx="7589">
                        <c:v>3.043333333333333</c:v>
                      </c:pt>
                      <c:pt idx="7590">
                        <c:v>3.0438888888888886</c:v>
                      </c:pt>
                      <c:pt idx="7591">
                        <c:v>3.0444444444444443</c:v>
                      </c:pt>
                      <c:pt idx="7592">
                        <c:v>3.044722222222223</c:v>
                      </c:pt>
                      <c:pt idx="7593">
                        <c:v>3.0449999999999982</c:v>
                      </c:pt>
                      <c:pt idx="7594">
                        <c:v>3.0455555555555556</c:v>
                      </c:pt>
                      <c:pt idx="7595">
                        <c:v>3.0458333333333325</c:v>
                      </c:pt>
                      <c:pt idx="7596">
                        <c:v>3.046111111111113</c:v>
                      </c:pt>
                      <c:pt idx="7597">
                        <c:v>3.0463888888888881</c:v>
                      </c:pt>
                      <c:pt idx="7598">
                        <c:v>3.046944444444442</c:v>
                      </c:pt>
                      <c:pt idx="7599">
                        <c:v>3.0472222222222225</c:v>
                      </c:pt>
                      <c:pt idx="7600">
                        <c:v>3.0480555555555569</c:v>
                      </c:pt>
                      <c:pt idx="7601">
                        <c:v>3.048333333333332</c:v>
                      </c:pt>
                      <c:pt idx="7602">
                        <c:v>3.0488888888888894</c:v>
                      </c:pt>
                      <c:pt idx="7603">
                        <c:v>3.0494444444444468</c:v>
                      </c:pt>
                      <c:pt idx="7604">
                        <c:v>3.049722222222222</c:v>
                      </c:pt>
                      <c:pt idx="7605">
                        <c:v>3.0500000000000007</c:v>
                      </c:pt>
                      <c:pt idx="7606">
                        <c:v>3.0502777777777759</c:v>
                      </c:pt>
                      <c:pt idx="7607">
                        <c:v>3.0508333333333333</c:v>
                      </c:pt>
                      <c:pt idx="7608">
                        <c:v>3.0511111111111102</c:v>
                      </c:pt>
                      <c:pt idx="7609">
                        <c:v>3.0516666666666659</c:v>
                      </c:pt>
                      <c:pt idx="7610">
                        <c:v>3.0519444444444446</c:v>
                      </c:pt>
                      <c:pt idx="7611">
                        <c:v>3.0525000000000002</c:v>
                      </c:pt>
                      <c:pt idx="7612">
                        <c:v>3.0530555555555559</c:v>
                      </c:pt>
                      <c:pt idx="7613">
                        <c:v>3.0536111111111097</c:v>
                      </c:pt>
                      <c:pt idx="7614">
                        <c:v>3.0538888888888884</c:v>
                      </c:pt>
                      <c:pt idx="7615">
                        <c:v>3.0544444444444441</c:v>
                      </c:pt>
                      <c:pt idx="7616">
                        <c:v>3.0547222222222246</c:v>
                      </c:pt>
                      <c:pt idx="7617">
                        <c:v>3.0549999999999997</c:v>
                      </c:pt>
                      <c:pt idx="7618">
                        <c:v>3.0555555555555536</c:v>
                      </c:pt>
                      <c:pt idx="7619">
                        <c:v>3.056111111111111</c:v>
                      </c:pt>
                      <c:pt idx="7620">
                        <c:v>3.0563888888888879</c:v>
                      </c:pt>
                      <c:pt idx="7621">
                        <c:v>3.0566666666666684</c:v>
                      </c:pt>
                      <c:pt idx="7622">
                        <c:v>3.0574999999999974</c:v>
                      </c:pt>
                      <c:pt idx="7623">
                        <c:v>3.0580555555555549</c:v>
                      </c:pt>
                      <c:pt idx="7624">
                        <c:v>3.0583333333333336</c:v>
                      </c:pt>
                      <c:pt idx="7625">
                        <c:v>3.0588888888888874</c:v>
                      </c:pt>
                      <c:pt idx="7626">
                        <c:v>3.0591666666666661</c:v>
                      </c:pt>
                      <c:pt idx="7627">
                        <c:v>3.0594444444444449</c:v>
                      </c:pt>
                      <c:pt idx="7628">
                        <c:v>3.0597222222222218</c:v>
                      </c:pt>
                      <c:pt idx="7629">
                        <c:v>3.0600000000000023</c:v>
                      </c:pt>
                      <c:pt idx="7630">
                        <c:v>3.0602777777777774</c:v>
                      </c:pt>
                      <c:pt idx="7631">
                        <c:v>3.0608333333333313</c:v>
                      </c:pt>
                      <c:pt idx="7632">
                        <c:v>3.0611111111111118</c:v>
                      </c:pt>
                      <c:pt idx="7633">
                        <c:v>3.0619444444444461</c:v>
                      </c:pt>
                      <c:pt idx="7634">
                        <c:v>3.0625</c:v>
                      </c:pt>
                      <c:pt idx="7635">
                        <c:v>3.0630555555555556</c:v>
                      </c:pt>
                      <c:pt idx="7636">
                        <c:v>3.0636111111111113</c:v>
                      </c:pt>
                      <c:pt idx="7637">
                        <c:v>3.06388888888889</c:v>
                      </c:pt>
                      <c:pt idx="7638">
                        <c:v>3.0644444444444439</c:v>
                      </c:pt>
                      <c:pt idx="7639">
                        <c:v>3.0647222222222226</c:v>
                      </c:pt>
                      <c:pt idx="7640">
                        <c:v>3.06527777777778</c:v>
                      </c:pt>
                      <c:pt idx="7641">
                        <c:v>3.0658333333333339</c:v>
                      </c:pt>
                      <c:pt idx="7642">
                        <c:v>3.066111111111109</c:v>
                      </c:pt>
                      <c:pt idx="7643">
                        <c:v>3.0663888888888895</c:v>
                      </c:pt>
                      <c:pt idx="7644">
                        <c:v>3.0666666666666664</c:v>
                      </c:pt>
                      <c:pt idx="7645">
                        <c:v>3.0672222222222238</c:v>
                      </c:pt>
                      <c:pt idx="7646">
                        <c:v>3.0677777777777777</c:v>
                      </c:pt>
                      <c:pt idx="7647">
                        <c:v>3.0683333333333334</c:v>
                      </c:pt>
                      <c:pt idx="7648">
                        <c:v>3.068888888888889</c:v>
                      </c:pt>
                      <c:pt idx="7649">
                        <c:v>3.0694444444444429</c:v>
                      </c:pt>
                      <c:pt idx="7650">
                        <c:v>3.0700000000000003</c:v>
                      </c:pt>
                      <c:pt idx="7651">
                        <c:v>3.0702777777777772</c:v>
                      </c:pt>
                      <c:pt idx="7652">
                        <c:v>3.0708333333333329</c:v>
                      </c:pt>
                      <c:pt idx="7653">
                        <c:v>3.0711111111111116</c:v>
                      </c:pt>
                      <c:pt idx="7654">
                        <c:v>3.0716666666666672</c:v>
                      </c:pt>
                      <c:pt idx="7655">
                        <c:v>3.0719444444444441</c:v>
                      </c:pt>
                      <c:pt idx="7656">
                        <c:v>3.0725000000000016</c:v>
                      </c:pt>
                      <c:pt idx="7657">
                        <c:v>3.0727777777777767</c:v>
                      </c:pt>
                      <c:pt idx="7658">
                        <c:v>3.0733333333333306</c:v>
                      </c:pt>
                      <c:pt idx="7659">
                        <c:v>3.073888888888888</c:v>
                      </c:pt>
                      <c:pt idx="7660">
                        <c:v>3.0741666666666667</c:v>
                      </c:pt>
                      <c:pt idx="7661">
                        <c:v>3.0747222222222206</c:v>
                      </c:pt>
                      <c:pt idx="7662">
                        <c:v>3.075277777777778</c:v>
                      </c:pt>
                      <c:pt idx="7663">
                        <c:v>3.0755555555555549</c:v>
                      </c:pt>
                      <c:pt idx="7664">
                        <c:v>3.0761111111111106</c:v>
                      </c:pt>
                      <c:pt idx="7665">
                        <c:v>3.0766666666666644</c:v>
                      </c:pt>
                      <c:pt idx="7666">
                        <c:v>3.0772222222222219</c:v>
                      </c:pt>
                      <c:pt idx="7667">
                        <c:v>3.0775000000000006</c:v>
                      </c:pt>
                      <c:pt idx="7668">
                        <c:v>3.0777777777777793</c:v>
                      </c:pt>
                      <c:pt idx="7669">
                        <c:v>3.0780555555555544</c:v>
                      </c:pt>
                      <c:pt idx="7670">
                        <c:v>3.0783333333333331</c:v>
                      </c:pt>
                      <c:pt idx="7671">
                        <c:v>3.0786111111111083</c:v>
                      </c:pt>
                      <c:pt idx="7672">
                        <c:v>3.0788888888888888</c:v>
                      </c:pt>
                      <c:pt idx="7673">
                        <c:v>3.0794444444444444</c:v>
                      </c:pt>
                      <c:pt idx="7674">
                        <c:v>3.0799999999999983</c:v>
                      </c:pt>
                      <c:pt idx="7675">
                        <c:v>3.0805555555555557</c:v>
                      </c:pt>
                      <c:pt idx="7676">
                        <c:v>3.0808333333333326</c:v>
                      </c:pt>
                      <c:pt idx="7677">
                        <c:v>3.0811111111111131</c:v>
                      </c:pt>
                      <c:pt idx="7678">
                        <c:v>3.0819444444444422</c:v>
                      </c:pt>
                      <c:pt idx="7679">
                        <c:v>3.0822222222222226</c:v>
                      </c:pt>
                      <c:pt idx="7680">
                        <c:v>3.0824999999999996</c:v>
                      </c:pt>
                      <c:pt idx="7681">
                        <c:v>3.083055555555557</c:v>
                      </c:pt>
                      <c:pt idx="7682">
                        <c:v>3.0833333333333321</c:v>
                      </c:pt>
                      <c:pt idx="7683">
                        <c:v>3.0836111111111109</c:v>
                      </c:pt>
                      <c:pt idx="7684">
                        <c:v>3.0841666666666665</c:v>
                      </c:pt>
                      <c:pt idx="7685">
                        <c:v>3.0844444444444434</c:v>
                      </c:pt>
                      <c:pt idx="7686">
                        <c:v>3.0847222222222221</c:v>
                      </c:pt>
                      <c:pt idx="7687">
                        <c:v>3.085277777777776</c:v>
                      </c:pt>
                      <c:pt idx="7688">
                        <c:v>3.0855555555555547</c:v>
                      </c:pt>
                      <c:pt idx="7689">
                        <c:v>3.0858333333333334</c:v>
                      </c:pt>
                      <c:pt idx="7690">
                        <c:v>3.0863888888888908</c:v>
                      </c:pt>
                      <c:pt idx="7691">
                        <c:v>3.0869444444444447</c:v>
                      </c:pt>
                      <c:pt idx="7692">
                        <c:v>3.0875000000000004</c:v>
                      </c:pt>
                      <c:pt idx="7693">
                        <c:v>3.088055555555556</c:v>
                      </c:pt>
                      <c:pt idx="7694">
                        <c:v>3.0883333333333347</c:v>
                      </c:pt>
                      <c:pt idx="7695">
                        <c:v>3.0888888888888886</c:v>
                      </c:pt>
                      <c:pt idx="7696">
                        <c:v>3.0894444444444442</c:v>
                      </c:pt>
                      <c:pt idx="7697">
                        <c:v>3.0897222222222247</c:v>
                      </c:pt>
                      <c:pt idx="7698">
                        <c:v>3.09</c:v>
                      </c:pt>
                      <c:pt idx="7699">
                        <c:v>3.0902777777777786</c:v>
                      </c:pt>
                      <c:pt idx="7700">
                        <c:v>3.0908333333333324</c:v>
                      </c:pt>
                      <c:pt idx="7701">
                        <c:v>3.0911111111111111</c:v>
                      </c:pt>
                      <c:pt idx="7702">
                        <c:v>3.0913888888888881</c:v>
                      </c:pt>
                      <c:pt idx="7703">
                        <c:v>3.0919444444444437</c:v>
                      </c:pt>
                      <c:pt idx="7704">
                        <c:v>3.0922222222222224</c:v>
                      </c:pt>
                      <c:pt idx="7705">
                        <c:v>3.0924999999999976</c:v>
                      </c:pt>
                      <c:pt idx="7706">
                        <c:v>3.093055555555555</c:v>
                      </c:pt>
                      <c:pt idx="7707">
                        <c:v>3.0936111111111124</c:v>
                      </c:pt>
                      <c:pt idx="7708">
                        <c:v>3.0938888888888876</c:v>
                      </c:pt>
                      <c:pt idx="7709">
                        <c:v>3.0941666666666663</c:v>
                      </c:pt>
                      <c:pt idx="7710">
                        <c:v>3.094444444444445</c:v>
                      </c:pt>
                      <c:pt idx="7711">
                        <c:v>3.0950000000000024</c:v>
                      </c:pt>
                      <c:pt idx="7712">
                        <c:v>3.0955555555555563</c:v>
                      </c:pt>
                      <c:pt idx="7713">
                        <c:v>3.0958333333333314</c:v>
                      </c:pt>
                      <c:pt idx="7714">
                        <c:v>3.0961111111111101</c:v>
                      </c:pt>
                      <c:pt idx="7715">
                        <c:v>3.0963888888888889</c:v>
                      </c:pt>
                      <c:pt idx="7716">
                        <c:v>3.0969444444444463</c:v>
                      </c:pt>
                      <c:pt idx="7717">
                        <c:v>3.0975000000000001</c:v>
                      </c:pt>
                      <c:pt idx="7718">
                        <c:v>3.0977777777777753</c:v>
                      </c:pt>
                      <c:pt idx="7719">
                        <c:v>3.0983333333333327</c:v>
                      </c:pt>
                      <c:pt idx="7720">
                        <c:v>3.0988888888888901</c:v>
                      </c:pt>
                      <c:pt idx="7721">
                        <c:v>3.0991666666666653</c:v>
                      </c:pt>
                      <c:pt idx="7722">
                        <c:v>3.099444444444444</c:v>
                      </c:pt>
                      <c:pt idx="7723">
                        <c:v>3.0997222222222227</c:v>
                      </c:pt>
                      <c:pt idx="7724">
                        <c:v>3.0999999999999996</c:v>
                      </c:pt>
                      <c:pt idx="7725">
                        <c:v>3.1002777777777801</c:v>
                      </c:pt>
                      <c:pt idx="7726">
                        <c:v>3.1005555555555553</c:v>
                      </c:pt>
                      <c:pt idx="7727">
                        <c:v>3.1011111111111092</c:v>
                      </c:pt>
                      <c:pt idx="7728">
                        <c:v>3.1016666666666666</c:v>
                      </c:pt>
                      <c:pt idx="7729">
                        <c:v>3.102222222222224</c:v>
                      </c:pt>
                      <c:pt idx="7730">
                        <c:v>3.1024999999999991</c:v>
                      </c:pt>
                      <c:pt idx="7731">
                        <c:v>3.1027777777777779</c:v>
                      </c:pt>
                      <c:pt idx="7732">
                        <c:v>3.103055555555553</c:v>
                      </c:pt>
                      <c:pt idx="7733">
                        <c:v>3.1033333333333335</c:v>
                      </c:pt>
                      <c:pt idx="7734">
                        <c:v>3.1036111111111104</c:v>
                      </c:pt>
                      <c:pt idx="7735">
                        <c:v>3.1038888888888891</c:v>
                      </c:pt>
                      <c:pt idx="7736">
                        <c:v>3.1041666666666679</c:v>
                      </c:pt>
                      <c:pt idx="7737">
                        <c:v>3.1047222222222217</c:v>
                      </c:pt>
                      <c:pt idx="7738">
                        <c:v>3.1052777777777774</c:v>
                      </c:pt>
                      <c:pt idx="7739">
                        <c:v>3.105833333333333</c:v>
                      </c:pt>
                      <c:pt idx="7740">
                        <c:v>3.1061111111111117</c:v>
                      </c:pt>
                      <c:pt idx="7741">
                        <c:v>3.1063888888888869</c:v>
                      </c:pt>
                      <c:pt idx="7742">
                        <c:v>3.1069444444444443</c:v>
                      </c:pt>
                      <c:pt idx="7743">
                        <c:v>3.1072222222222212</c:v>
                      </c:pt>
                      <c:pt idx="7744">
                        <c:v>3.1077777777777769</c:v>
                      </c:pt>
                      <c:pt idx="7745">
                        <c:v>3.1080555555555556</c:v>
                      </c:pt>
                      <c:pt idx="7746">
                        <c:v>3.1083333333333307</c:v>
                      </c:pt>
                      <c:pt idx="7747">
                        <c:v>3.1086111111111112</c:v>
                      </c:pt>
                      <c:pt idx="7748">
                        <c:v>3.1088888888888881</c:v>
                      </c:pt>
                      <c:pt idx="7749">
                        <c:v>3.1091666666666669</c:v>
                      </c:pt>
                      <c:pt idx="7750">
                        <c:v>3.1097222222222207</c:v>
                      </c:pt>
                      <c:pt idx="7751">
                        <c:v>3.1102777777777781</c:v>
                      </c:pt>
                      <c:pt idx="7752">
                        <c:v>3.1105555555555551</c:v>
                      </c:pt>
                      <c:pt idx="7753">
                        <c:v>3.1111111111111107</c:v>
                      </c:pt>
                      <c:pt idx="7754">
                        <c:v>3.1116666666666646</c:v>
                      </c:pt>
                      <c:pt idx="7755">
                        <c:v>3.1119444444444451</c:v>
                      </c:pt>
                      <c:pt idx="7756">
                        <c:v>3.112222222222222</c:v>
                      </c:pt>
                      <c:pt idx="7757">
                        <c:v>3.1125000000000007</c:v>
                      </c:pt>
                      <c:pt idx="7758">
                        <c:v>3.1130555555555546</c:v>
                      </c:pt>
                      <c:pt idx="7759">
                        <c:v>3.1133333333333333</c:v>
                      </c:pt>
                      <c:pt idx="7760">
                        <c:v>3.1136111111111084</c:v>
                      </c:pt>
                      <c:pt idx="7761">
                        <c:v>3.1138888888888889</c:v>
                      </c:pt>
                      <c:pt idx="7762">
                        <c:v>3.1141666666666659</c:v>
                      </c:pt>
                      <c:pt idx="7763">
                        <c:v>3.1147222222222233</c:v>
                      </c:pt>
                      <c:pt idx="7764">
                        <c:v>3.1152777777777771</c:v>
                      </c:pt>
                      <c:pt idx="7765">
                        <c:v>3.1155555555555559</c:v>
                      </c:pt>
                      <c:pt idx="7766">
                        <c:v>3.1161111111111133</c:v>
                      </c:pt>
                      <c:pt idx="7767">
                        <c:v>3.1166666666666671</c:v>
                      </c:pt>
                      <c:pt idx="7768">
                        <c:v>3.1169444444444423</c:v>
                      </c:pt>
                      <c:pt idx="7769">
                        <c:v>3.1172222222222228</c:v>
                      </c:pt>
                      <c:pt idx="7770">
                        <c:v>3.1177777777777784</c:v>
                      </c:pt>
                      <c:pt idx="7771">
                        <c:v>3.1180555555555571</c:v>
                      </c:pt>
                      <c:pt idx="7772">
                        <c:v>3.1183333333333323</c:v>
                      </c:pt>
                      <c:pt idx="7773">
                        <c:v>3.1188888888888862</c:v>
                      </c:pt>
                      <c:pt idx="7774">
                        <c:v>3.1191666666666666</c:v>
                      </c:pt>
                      <c:pt idx="7775">
                        <c:v>3.1194444444444436</c:v>
                      </c:pt>
                      <c:pt idx="7776">
                        <c:v>3.1197222222222223</c:v>
                      </c:pt>
                      <c:pt idx="7777">
                        <c:v>3.1202777777777762</c:v>
                      </c:pt>
                      <c:pt idx="7778">
                        <c:v>3.1208333333333336</c:v>
                      </c:pt>
                      <c:pt idx="7779">
                        <c:v>3.1211111111111105</c:v>
                      </c:pt>
                      <c:pt idx="7780">
                        <c:v>3.1216666666666661</c:v>
                      </c:pt>
                      <c:pt idx="7781">
                        <c:v>3.12222222222222</c:v>
                      </c:pt>
                      <c:pt idx="7782">
                        <c:v>3.1227777777777774</c:v>
                      </c:pt>
                      <c:pt idx="7783">
                        <c:v>3.1233333333333348</c:v>
                      </c:pt>
                      <c:pt idx="7784">
                        <c:v>3.12361111111111</c:v>
                      </c:pt>
                      <c:pt idx="7785">
                        <c:v>3.1241666666666639</c:v>
                      </c:pt>
                      <c:pt idx="7786">
                        <c:v>3.1247222222222213</c:v>
                      </c:pt>
                      <c:pt idx="7787">
                        <c:v>3.1252777777777787</c:v>
                      </c:pt>
                      <c:pt idx="7788">
                        <c:v>3.1255555555555539</c:v>
                      </c:pt>
                      <c:pt idx="7789">
                        <c:v>3.1261111111111113</c:v>
                      </c:pt>
                      <c:pt idx="7790">
                        <c:v>3.1266666666666687</c:v>
                      </c:pt>
                      <c:pt idx="7791">
                        <c:v>3.1272222222222226</c:v>
                      </c:pt>
                      <c:pt idx="7792">
                        <c:v>3.1274999999999977</c:v>
                      </c:pt>
                      <c:pt idx="7793">
                        <c:v>3.1280555555555551</c:v>
                      </c:pt>
                      <c:pt idx="7794">
                        <c:v>3.1283333333333339</c:v>
                      </c:pt>
                      <c:pt idx="7795">
                        <c:v>3.1288888888888877</c:v>
                      </c:pt>
                      <c:pt idx="7796">
                        <c:v>3.1294444444444451</c:v>
                      </c:pt>
                      <c:pt idx="7797">
                        <c:v>3.1297222222222221</c:v>
                      </c:pt>
                      <c:pt idx="7798">
                        <c:v>3.129999999999999</c:v>
                      </c:pt>
                      <c:pt idx="7799">
                        <c:v>3.1302777777777777</c:v>
                      </c:pt>
                      <c:pt idx="7800">
                        <c:v>3.1308333333333316</c:v>
                      </c:pt>
                      <c:pt idx="7801">
                        <c:v>3.1311111111111103</c:v>
                      </c:pt>
                      <c:pt idx="7802">
                        <c:v>3.1316666666666659</c:v>
                      </c:pt>
                      <c:pt idx="7803">
                        <c:v>3.1319444444444464</c:v>
                      </c:pt>
                      <c:pt idx="7804">
                        <c:v>3.1322222222222216</c:v>
                      </c:pt>
                      <c:pt idx="7805">
                        <c:v>3.1325000000000003</c:v>
                      </c:pt>
                      <c:pt idx="7806">
                        <c:v>3.1330555555555559</c:v>
                      </c:pt>
                      <c:pt idx="7807">
                        <c:v>3.1336111111111116</c:v>
                      </c:pt>
                      <c:pt idx="7808">
                        <c:v>3.1341666666666654</c:v>
                      </c:pt>
                      <c:pt idx="7809">
                        <c:v>3.1347222222222229</c:v>
                      </c:pt>
                      <c:pt idx="7810">
                        <c:v>3.1349999999999998</c:v>
                      </c:pt>
                      <c:pt idx="7811">
                        <c:v>3.1352777777777767</c:v>
                      </c:pt>
                      <c:pt idx="7812">
                        <c:v>3.1358333333333341</c:v>
                      </c:pt>
                      <c:pt idx="7813">
                        <c:v>3.136388888888888</c:v>
                      </c:pt>
                      <c:pt idx="7814">
                        <c:v>3.1369444444444436</c:v>
                      </c:pt>
                      <c:pt idx="7815">
                        <c:v>3.1374999999999993</c:v>
                      </c:pt>
                      <c:pt idx="7816">
                        <c:v>3.137777777777778</c:v>
                      </c:pt>
                      <c:pt idx="7817">
                        <c:v>3.1380555555555532</c:v>
                      </c:pt>
                      <c:pt idx="7818">
                        <c:v>3.1386111111111106</c:v>
                      </c:pt>
                      <c:pt idx="7819">
                        <c:v>3.1388888888888893</c:v>
                      </c:pt>
                      <c:pt idx="7820">
                        <c:v>3.139166666666668</c:v>
                      </c:pt>
                      <c:pt idx="7821">
                        <c:v>3.1397222222222219</c:v>
                      </c:pt>
                      <c:pt idx="7822">
                        <c:v>3.1400000000000006</c:v>
                      </c:pt>
                      <c:pt idx="7823">
                        <c:v>3.140555555555558</c:v>
                      </c:pt>
                      <c:pt idx="7824">
                        <c:v>3.1408333333333331</c:v>
                      </c:pt>
                      <c:pt idx="7825">
                        <c:v>3.1411111111111119</c:v>
                      </c:pt>
                      <c:pt idx="7826">
                        <c:v>3.141388888888887</c:v>
                      </c:pt>
                      <c:pt idx="7827">
                        <c:v>3.1419444444444444</c:v>
                      </c:pt>
                      <c:pt idx="7828">
                        <c:v>3.1422222222222214</c:v>
                      </c:pt>
                      <c:pt idx="7829">
                        <c:v>3.142777777777777</c:v>
                      </c:pt>
                      <c:pt idx="7830">
                        <c:v>3.1430555555555557</c:v>
                      </c:pt>
                      <c:pt idx="7831">
                        <c:v>3.1436111111111114</c:v>
                      </c:pt>
                      <c:pt idx="7832">
                        <c:v>3.1438888888888883</c:v>
                      </c:pt>
                      <c:pt idx="7833">
                        <c:v>3.1444444444444457</c:v>
                      </c:pt>
                      <c:pt idx="7834">
                        <c:v>3.1449999999999996</c:v>
                      </c:pt>
                      <c:pt idx="7835">
                        <c:v>3.1452777777777783</c:v>
                      </c:pt>
                      <c:pt idx="7836">
                        <c:v>3.1455555555555552</c:v>
                      </c:pt>
                      <c:pt idx="7837">
                        <c:v>3.1458333333333357</c:v>
                      </c:pt>
                      <c:pt idx="7838">
                        <c:v>3.1463888888888896</c:v>
                      </c:pt>
                      <c:pt idx="7839">
                        <c:v>3.1466666666666647</c:v>
                      </c:pt>
                      <c:pt idx="7840">
                        <c:v>3.1472222222222221</c:v>
                      </c:pt>
                      <c:pt idx="7841">
                        <c:v>3.1477777777777796</c:v>
                      </c:pt>
                      <c:pt idx="7842">
                        <c:v>3.1480555555555547</c:v>
                      </c:pt>
                      <c:pt idx="7843">
                        <c:v>3.1486111111111086</c:v>
                      </c:pt>
                      <c:pt idx="7844">
                        <c:v>3.1488888888888891</c:v>
                      </c:pt>
                      <c:pt idx="7845">
                        <c:v>3.149166666666666</c:v>
                      </c:pt>
                      <c:pt idx="7846">
                        <c:v>3.1497222222222234</c:v>
                      </c:pt>
                      <c:pt idx="7847">
                        <c:v>3.1499999999999986</c:v>
                      </c:pt>
                      <c:pt idx="7848">
                        <c:v>3.1502777777777773</c:v>
                      </c:pt>
                      <c:pt idx="7849">
                        <c:v>3.1508333333333329</c:v>
                      </c:pt>
                      <c:pt idx="7850">
                        <c:v>3.1511111111111134</c:v>
                      </c:pt>
                      <c:pt idx="7851">
                        <c:v>3.1516666666666673</c:v>
                      </c:pt>
                      <c:pt idx="7852">
                        <c:v>3.1519444444444424</c:v>
                      </c:pt>
                      <c:pt idx="7853">
                        <c:v>3.1522222222222211</c:v>
                      </c:pt>
                      <c:pt idx="7854">
                        <c:v>3.1527777777777768</c:v>
                      </c:pt>
                      <c:pt idx="7855">
                        <c:v>3.1533333333333324</c:v>
                      </c:pt>
                      <c:pt idx="7856">
                        <c:v>3.1538888888888863</c:v>
                      </c:pt>
                      <c:pt idx="7857">
                        <c:v>3.1544444444444437</c:v>
                      </c:pt>
                      <c:pt idx="7858">
                        <c:v>3.1547222222222224</c:v>
                      </c:pt>
                      <c:pt idx="7859">
                        <c:v>3.1550000000000011</c:v>
                      </c:pt>
                      <c:pt idx="7860">
                        <c:v>3.155555555555555</c:v>
                      </c:pt>
                      <c:pt idx="7861">
                        <c:v>3.1561111111111106</c:v>
                      </c:pt>
                      <c:pt idx="7862">
                        <c:v>3.1566666666666663</c:v>
                      </c:pt>
                      <c:pt idx="7863">
                        <c:v>3.156944444444445</c:v>
                      </c:pt>
                      <c:pt idx="7864">
                        <c:v>3.1575000000000006</c:v>
                      </c:pt>
                      <c:pt idx="7865">
                        <c:v>3.1580555555555563</c:v>
                      </c:pt>
                      <c:pt idx="7866">
                        <c:v>3.158333333333335</c:v>
                      </c:pt>
                      <c:pt idx="7867">
                        <c:v>3.1586111111111101</c:v>
                      </c:pt>
                      <c:pt idx="7868">
                        <c:v>3.159166666666664</c:v>
                      </c:pt>
                      <c:pt idx="7869">
                        <c:v>3.1594444444444445</c:v>
                      </c:pt>
                      <c:pt idx="7870">
                        <c:v>3.16</c:v>
                      </c:pt>
                      <c:pt idx="7871">
                        <c:v>3.1602777777777789</c:v>
                      </c:pt>
                      <c:pt idx="7872">
                        <c:v>3.160555555555554</c:v>
                      </c:pt>
                      <c:pt idx="7873">
                        <c:v>3.1608333333333327</c:v>
                      </c:pt>
                      <c:pt idx="7874">
                        <c:v>3.1611111111111114</c:v>
                      </c:pt>
                      <c:pt idx="7875">
                        <c:v>3.1613888888888884</c:v>
                      </c:pt>
                      <c:pt idx="7876">
                        <c:v>3.161944444444444</c:v>
                      </c:pt>
                      <c:pt idx="7877">
                        <c:v>3.1624999999999979</c:v>
                      </c:pt>
                      <c:pt idx="7878">
                        <c:v>3.1627777777777784</c:v>
                      </c:pt>
                      <c:pt idx="7879">
                        <c:v>3.1630555555555553</c:v>
                      </c:pt>
                      <c:pt idx="7880">
                        <c:v>3.163333333333334</c:v>
                      </c:pt>
                      <c:pt idx="7881">
                        <c:v>3.1638888888888879</c:v>
                      </c:pt>
                      <c:pt idx="7882">
                        <c:v>3.1644444444444417</c:v>
                      </c:pt>
                      <c:pt idx="7883">
                        <c:v>3.1647222222222222</c:v>
                      </c:pt>
                      <c:pt idx="7884">
                        <c:v>3.1649999999999991</c:v>
                      </c:pt>
                      <c:pt idx="7885">
                        <c:v>3.1655555555555566</c:v>
                      </c:pt>
                      <c:pt idx="7886">
                        <c:v>3.1661111111111104</c:v>
                      </c:pt>
                      <c:pt idx="7887">
                        <c:v>3.1666666666666661</c:v>
                      </c:pt>
                      <c:pt idx="7888">
                        <c:v>3.1672222222222217</c:v>
                      </c:pt>
                      <c:pt idx="7889">
                        <c:v>3.1675000000000004</c:v>
                      </c:pt>
                      <c:pt idx="7890">
                        <c:v>3.1680555555555561</c:v>
                      </c:pt>
                      <c:pt idx="7891">
                        <c:v>3.1686111111111117</c:v>
                      </c:pt>
                      <c:pt idx="7892">
                        <c:v>3.1688888888888904</c:v>
                      </c:pt>
                      <c:pt idx="7893">
                        <c:v>3.1691666666666656</c:v>
                      </c:pt>
                      <c:pt idx="7894">
                        <c:v>3.1694444444444443</c:v>
                      </c:pt>
                      <c:pt idx="7895">
                        <c:v>3.17</c:v>
                      </c:pt>
                      <c:pt idx="7896">
                        <c:v>3.1702777777777769</c:v>
                      </c:pt>
                      <c:pt idx="7897">
                        <c:v>3.1705555555555556</c:v>
                      </c:pt>
                      <c:pt idx="7898">
                        <c:v>3.1711111111111094</c:v>
                      </c:pt>
                      <c:pt idx="7899">
                        <c:v>3.1716666666666669</c:v>
                      </c:pt>
                      <c:pt idx="7900">
                        <c:v>3.1719444444444438</c:v>
                      </c:pt>
                      <c:pt idx="7901">
                        <c:v>3.1724999999999994</c:v>
                      </c:pt>
                      <c:pt idx="7902">
                        <c:v>3.1727777777777781</c:v>
                      </c:pt>
                      <c:pt idx="7903">
                        <c:v>3.1730555555555533</c:v>
                      </c:pt>
                      <c:pt idx="7904">
                        <c:v>3.1733333333333338</c:v>
                      </c:pt>
                      <c:pt idx="7905">
                        <c:v>3.1738888888888894</c:v>
                      </c:pt>
                      <c:pt idx="7906">
                        <c:v>3.1744444444444433</c:v>
                      </c:pt>
                      <c:pt idx="7907">
                        <c:v>3.1750000000000007</c:v>
                      </c:pt>
                      <c:pt idx="7908">
                        <c:v>3.1752777777777776</c:v>
                      </c:pt>
                      <c:pt idx="7909">
                        <c:v>3.1755555555555546</c:v>
                      </c:pt>
                      <c:pt idx="7910">
                        <c:v>3.176111111111112</c:v>
                      </c:pt>
                      <c:pt idx="7911">
                        <c:v>3.1763888888888872</c:v>
                      </c:pt>
                      <c:pt idx="7912">
                        <c:v>3.1769444444444446</c:v>
                      </c:pt>
                      <c:pt idx="7913">
                        <c:v>3.1772222222222215</c:v>
                      </c:pt>
                      <c:pt idx="7914">
                        <c:v>3.1777777777777771</c:v>
                      </c:pt>
                      <c:pt idx="7915">
                        <c:v>3.178333333333331</c:v>
                      </c:pt>
                      <c:pt idx="7916">
                        <c:v>3.1786111111111115</c:v>
                      </c:pt>
                      <c:pt idx="7917">
                        <c:v>3.1788888888888884</c:v>
                      </c:pt>
                      <c:pt idx="7918">
                        <c:v>3.1794444444444458</c:v>
                      </c:pt>
                      <c:pt idx="7919">
                        <c:v>3.179722222222221</c:v>
                      </c:pt>
                      <c:pt idx="7920">
                        <c:v>3.1802777777777784</c:v>
                      </c:pt>
                      <c:pt idx="7921">
                        <c:v>3.1805555555555554</c:v>
                      </c:pt>
                      <c:pt idx="7922">
                        <c:v>3.181111111111111</c:v>
                      </c:pt>
                      <c:pt idx="7923">
                        <c:v>3.1816666666666649</c:v>
                      </c:pt>
                      <c:pt idx="7924">
                        <c:v>3.1822222222222223</c:v>
                      </c:pt>
                      <c:pt idx="7925">
                        <c:v>3.1824999999999992</c:v>
                      </c:pt>
                      <c:pt idx="7926">
                        <c:v>3.1830555555555549</c:v>
                      </c:pt>
                      <c:pt idx="7927">
                        <c:v>3.1836111111111087</c:v>
                      </c:pt>
                      <c:pt idx="7928">
                        <c:v>3.1838888888888892</c:v>
                      </c:pt>
                      <c:pt idx="7929">
                        <c:v>3.1841666666666661</c:v>
                      </c:pt>
                      <c:pt idx="7930">
                        <c:v>3.1844444444444449</c:v>
                      </c:pt>
                      <c:pt idx="7931">
                        <c:v>3.1849999999999987</c:v>
                      </c:pt>
                      <c:pt idx="7932">
                        <c:v>3.1855555555555561</c:v>
                      </c:pt>
                      <c:pt idx="7933">
                        <c:v>3.1858333333333331</c:v>
                      </c:pt>
                      <c:pt idx="7934">
                        <c:v>3.1863888888888887</c:v>
                      </c:pt>
                      <c:pt idx="7935">
                        <c:v>3.1866666666666674</c:v>
                      </c:pt>
                      <c:pt idx="7936">
                        <c:v>3.1869444444444426</c:v>
                      </c:pt>
                      <c:pt idx="7937">
                        <c:v>3.1875</c:v>
                      </c:pt>
                      <c:pt idx="7938">
                        <c:v>3.1880555555555574</c:v>
                      </c:pt>
                      <c:pt idx="7939">
                        <c:v>3.1883333333333326</c:v>
                      </c:pt>
                      <c:pt idx="7940">
                        <c:v>3.1888888888888864</c:v>
                      </c:pt>
                      <c:pt idx="7941">
                        <c:v>3.1891666666666669</c:v>
                      </c:pt>
                      <c:pt idx="7942">
                        <c:v>3.1894444444444439</c:v>
                      </c:pt>
                      <c:pt idx="7943">
                        <c:v>3.1897222222222226</c:v>
                      </c:pt>
                      <c:pt idx="7944">
                        <c:v>3.1902777777777764</c:v>
                      </c:pt>
                      <c:pt idx="7945">
                        <c:v>3.1908333333333339</c:v>
                      </c:pt>
                      <c:pt idx="7946">
                        <c:v>3.1911111111111108</c:v>
                      </c:pt>
                      <c:pt idx="7947">
                        <c:v>3.1913888888888913</c:v>
                      </c:pt>
                      <c:pt idx="7948">
                        <c:v>3.1919444444444451</c:v>
                      </c:pt>
                      <c:pt idx="7949">
                        <c:v>3.192499999999999</c:v>
                      </c:pt>
                      <c:pt idx="7950">
                        <c:v>3.1927777777777777</c:v>
                      </c:pt>
                      <c:pt idx="7951">
                        <c:v>3.1933333333333351</c:v>
                      </c:pt>
                      <c:pt idx="7952">
                        <c:v>3.1936111111111103</c:v>
                      </c:pt>
                      <c:pt idx="7953">
                        <c:v>3.193888888888889</c:v>
                      </c:pt>
                      <c:pt idx="7954">
                        <c:v>3.1941666666666642</c:v>
                      </c:pt>
                      <c:pt idx="7955">
                        <c:v>3.1947222222222216</c:v>
                      </c:pt>
                      <c:pt idx="7956">
                        <c:v>3.1950000000000003</c:v>
                      </c:pt>
                      <c:pt idx="7957">
                        <c:v>3.1955555555555542</c:v>
                      </c:pt>
                      <c:pt idx="7958">
                        <c:v>3.1961111111111116</c:v>
                      </c:pt>
                      <c:pt idx="7959">
                        <c:v>3.1963888888888885</c:v>
                      </c:pt>
                      <c:pt idx="7960">
                        <c:v>3.1969444444444441</c:v>
                      </c:pt>
                      <c:pt idx="7961">
                        <c:v>3.1972222222222229</c:v>
                      </c:pt>
                      <c:pt idx="7962">
                        <c:v>3.1977777777777767</c:v>
                      </c:pt>
                      <c:pt idx="7963">
                        <c:v>3.1980555555555554</c:v>
                      </c:pt>
                      <c:pt idx="7964">
                        <c:v>3.1983333333333324</c:v>
                      </c:pt>
                      <c:pt idx="7965">
                        <c:v>3.198888888888888</c:v>
                      </c:pt>
                      <c:pt idx="7966">
                        <c:v>3.1991666666666667</c:v>
                      </c:pt>
                      <c:pt idx="7967">
                        <c:v>3.1994444444444419</c:v>
                      </c:pt>
                      <c:pt idx="7968">
                        <c:v>3.1997222222222224</c:v>
                      </c:pt>
                      <c:pt idx="7969">
                        <c:v>3.200277777777778</c:v>
                      </c:pt>
                      <c:pt idx="7970">
                        <c:v>3.2008333333333319</c:v>
                      </c:pt>
                      <c:pt idx="7971">
                        <c:v>3.2011111111111106</c:v>
                      </c:pt>
                      <c:pt idx="7972">
                        <c:v>3.2016666666666662</c:v>
                      </c:pt>
                      <c:pt idx="7973">
                        <c:v>3.2019444444444467</c:v>
                      </c:pt>
                      <c:pt idx="7974">
                        <c:v>3.2022222222222219</c:v>
                      </c:pt>
                      <c:pt idx="7975">
                        <c:v>3.2025000000000006</c:v>
                      </c:pt>
                      <c:pt idx="7976">
                        <c:v>3.2030555555555562</c:v>
                      </c:pt>
                      <c:pt idx="7977">
                        <c:v>3.2036111111111101</c:v>
                      </c:pt>
                      <c:pt idx="7978">
                        <c:v>3.2038888888888906</c:v>
                      </c:pt>
                      <c:pt idx="7979">
                        <c:v>3.2044444444444444</c:v>
                      </c:pt>
                      <c:pt idx="7980">
                        <c:v>3.2047222222222196</c:v>
                      </c:pt>
                      <c:pt idx="7981">
                        <c:v>3.205277777777777</c:v>
                      </c:pt>
                      <c:pt idx="7982">
                        <c:v>3.2058333333333344</c:v>
                      </c:pt>
                      <c:pt idx="7983">
                        <c:v>3.2063888888888883</c:v>
                      </c:pt>
                      <c:pt idx="7984">
                        <c:v>3.206666666666667</c:v>
                      </c:pt>
                      <c:pt idx="7985">
                        <c:v>3.2072222222222244</c:v>
                      </c:pt>
                      <c:pt idx="7986">
                        <c:v>3.2074999999999996</c:v>
                      </c:pt>
                      <c:pt idx="7987">
                        <c:v>3.2080555555555534</c:v>
                      </c:pt>
                      <c:pt idx="7988">
                        <c:v>3.2086111111111109</c:v>
                      </c:pt>
                      <c:pt idx="7989">
                        <c:v>3.2088888888888896</c:v>
                      </c:pt>
                      <c:pt idx="7990">
                        <c:v>3.2091666666666683</c:v>
                      </c:pt>
                      <c:pt idx="7991">
                        <c:v>3.2094444444444434</c:v>
                      </c:pt>
                      <c:pt idx="7992">
                        <c:v>3.2097222222222221</c:v>
                      </c:pt>
                      <c:pt idx="7993">
                        <c:v>3.2099999999999973</c:v>
                      </c:pt>
                      <c:pt idx="7994">
                        <c:v>3.2102777777777778</c:v>
                      </c:pt>
                      <c:pt idx="7995">
                        <c:v>3.2105555555555547</c:v>
                      </c:pt>
                      <c:pt idx="7996">
                        <c:v>3.2111111111111121</c:v>
                      </c:pt>
                      <c:pt idx="7997">
                        <c:v>3.2113888888888873</c:v>
                      </c:pt>
                      <c:pt idx="7998">
                        <c:v>3.2119444444444447</c:v>
                      </c:pt>
                      <c:pt idx="7999">
                        <c:v>3.2125000000000021</c:v>
                      </c:pt>
                      <c:pt idx="8000">
                        <c:v>3.2127777777777773</c:v>
                      </c:pt>
                      <c:pt idx="8001">
                        <c:v>3.213055555555556</c:v>
                      </c:pt>
                      <c:pt idx="8002">
                        <c:v>3.2136111111111116</c:v>
                      </c:pt>
                      <c:pt idx="8003">
                        <c:v>3.2138888888888886</c:v>
                      </c:pt>
                      <c:pt idx="8004">
                        <c:v>3.214444444444446</c:v>
                      </c:pt>
                      <c:pt idx="8005">
                        <c:v>3.2147222222222211</c:v>
                      </c:pt>
                      <c:pt idx="8006">
                        <c:v>3.215277777777775</c:v>
                      </c:pt>
                      <c:pt idx="8007">
                        <c:v>3.2158333333333324</c:v>
                      </c:pt>
                      <c:pt idx="8008">
                        <c:v>3.2163888888888899</c:v>
                      </c:pt>
                      <c:pt idx="8009">
                        <c:v>3.216666666666665</c:v>
                      </c:pt>
                      <c:pt idx="8010">
                        <c:v>3.2172222222222224</c:v>
                      </c:pt>
                      <c:pt idx="8011">
                        <c:v>3.2174999999999994</c:v>
                      </c:pt>
                      <c:pt idx="8012">
                        <c:v>3.218055555555555</c:v>
                      </c:pt>
                      <c:pt idx="8013">
                        <c:v>3.2183333333333337</c:v>
                      </c:pt>
                      <c:pt idx="8014">
                        <c:v>3.2186111111111089</c:v>
                      </c:pt>
                      <c:pt idx="8015">
                        <c:v>3.219444444444445</c:v>
                      </c:pt>
                      <c:pt idx="8016">
                        <c:v>3.2199999999999989</c:v>
                      </c:pt>
                      <c:pt idx="8017">
                        <c:v>3.2202777777777776</c:v>
                      </c:pt>
                      <c:pt idx="8018">
                        <c:v>3.2205555555555563</c:v>
                      </c:pt>
                      <c:pt idx="8019">
                        <c:v>3.2208333333333332</c:v>
                      </c:pt>
                      <c:pt idx="8020">
                        <c:v>3.2213888888888889</c:v>
                      </c:pt>
                      <c:pt idx="8021">
                        <c:v>3.2216666666666676</c:v>
                      </c:pt>
                      <c:pt idx="8022">
                        <c:v>3.2222222222222214</c:v>
                      </c:pt>
                      <c:pt idx="8023">
                        <c:v>3.2227777777777771</c:v>
                      </c:pt>
                      <c:pt idx="8024">
                        <c:v>3.2233333333333327</c:v>
                      </c:pt>
                      <c:pt idx="8025">
                        <c:v>3.2238888888888866</c:v>
                      </c:pt>
                      <c:pt idx="8026">
                        <c:v>3.2241666666666671</c:v>
                      </c:pt>
                      <c:pt idx="8027">
                        <c:v>3.224444444444444</c:v>
                      </c:pt>
                      <c:pt idx="8028">
                        <c:v>3.2247222222222227</c:v>
                      </c:pt>
                      <c:pt idx="8029">
                        <c:v>3.2250000000000014</c:v>
                      </c:pt>
                      <c:pt idx="8030">
                        <c:v>3.2255555555555553</c:v>
                      </c:pt>
                      <c:pt idx="8031">
                        <c:v>3.225833333333334</c:v>
                      </c:pt>
                      <c:pt idx="8032">
                        <c:v>3.2261111111111109</c:v>
                      </c:pt>
                      <c:pt idx="8033">
                        <c:v>3.2266666666666666</c:v>
                      </c:pt>
                      <c:pt idx="8034">
                        <c:v>3.2269444444444453</c:v>
                      </c:pt>
                      <c:pt idx="8035">
                        <c:v>3.2272222222222204</c:v>
                      </c:pt>
                      <c:pt idx="8036">
                        <c:v>3.2277777777777779</c:v>
                      </c:pt>
                      <c:pt idx="8037">
                        <c:v>3.2280555555555548</c:v>
                      </c:pt>
                      <c:pt idx="8038">
                        <c:v>3.2286111111111104</c:v>
                      </c:pt>
                      <c:pt idx="8039">
                        <c:v>3.2288888888888891</c:v>
                      </c:pt>
                      <c:pt idx="8040">
                        <c:v>3.2294444444444448</c:v>
                      </c:pt>
                      <c:pt idx="8041">
                        <c:v>3.2297222222222217</c:v>
                      </c:pt>
                      <c:pt idx="8042">
                        <c:v>3.2300000000000004</c:v>
                      </c:pt>
                      <c:pt idx="8043">
                        <c:v>3.2302777777777791</c:v>
                      </c:pt>
                      <c:pt idx="8044">
                        <c:v>3.2305555555555543</c:v>
                      </c:pt>
                      <c:pt idx="8045">
                        <c:v>3.230833333333333</c:v>
                      </c:pt>
                      <c:pt idx="8046">
                        <c:v>3.2313888888888886</c:v>
                      </c:pt>
                      <c:pt idx="8047">
                        <c:v>3.2316666666666691</c:v>
                      </c:pt>
                      <c:pt idx="8048">
                        <c:v>3.232222222222223</c:v>
                      </c:pt>
                      <c:pt idx="8049">
                        <c:v>3.2327777777777769</c:v>
                      </c:pt>
                      <c:pt idx="8050">
                        <c:v>3.2333333333333325</c:v>
                      </c:pt>
                      <c:pt idx="8051">
                        <c:v>3.233611111111113</c:v>
                      </c:pt>
                      <c:pt idx="8052">
                        <c:v>3.2341666666666669</c:v>
                      </c:pt>
                      <c:pt idx="8053">
                        <c:v>3.2347222222222225</c:v>
                      </c:pt>
                      <c:pt idx="8054">
                        <c:v>3.2349999999999994</c:v>
                      </c:pt>
                      <c:pt idx="8055">
                        <c:v>3.2355555555555569</c:v>
                      </c:pt>
                      <c:pt idx="8056">
                        <c:v>3.235833333333332</c:v>
                      </c:pt>
                      <c:pt idx="8057">
                        <c:v>3.2363888888888894</c:v>
                      </c:pt>
                      <c:pt idx="8058">
                        <c:v>3.2369444444444468</c:v>
                      </c:pt>
                      <c:pt idx="8059">
                        <c:v>3.2375000000000007</c:v>
                      </c:pt>
                      <c:pt idx="8060">
                        <c:v>3.2377777777777759</c:v>
                      </c:pt>
                      <c:pt idx="8061">
                        <c:v>3.2380555555555546</c:v>
                      </c:pt>
                      <c:pt idx="8062">
                        <c:v>3.2383333333333333</c:v>
                      </c:pt>
                      <c:pt idx="8063">
                        <c:v>3.2388888888888907</c:v>
                      </c:pt>
                      <c:pt idx="8064">
                        <c:v>3.2391666666666659</c:v>
                      </c:pt>
                      <c:pt idx="8065">
                        <c:v>3.2397222222222197</c:v>
                      </c:pt>
                      <c:pt idx="8066">
                        <c:v>3.2402777777777771</c:v>
                      </c:pt>
                      <c:pt idx="8067">
                        <c:v>3.2408333333333346</c:v>
                      </c:pt>
                      <c:pt idx="8068">
                        <c:v>3.2411111111111097</c:v>
                      </c:pt>
                      <c:pt idx="8069">
                        <c:v>3.2416666666666671</c:v>
                      </c:pt>
                      <c:pt idx="8070">
                        <c:v>3.2419444444444441</c:v>
                      </c:pt>
                      <c:pt idx="8071">
                        <c:v>3.2422222222222246</c:v>
                      </c:pt>
                      <c:pt idx="8072">
                        <c:v>3.2424999999999997</c:v>
                      </c:pt>
                      <c:pt idx="8073">
                        <c:v>3.2430555555555536</c:v>
                      </c:pt>
                      <c:pt idx="8074">
                        <c:v>3.243611111111111</c:v>
                      </c:pt>
                      <c:pt idx="8075">
                        <c:v>3.2441666666666684</c:v>
                      </c:pt>
                      <c:pt idx="8076">
                        <c:v>3.2444444444444436</c:v>
                      </c:pt>
                      <c:pt idx="8077">
                        <c:v>3.2447222222222223</c:v>
                      </c:pt>
                      <c:pt idx="8078">
                        <c:v>3.2449999999999974</c:v>
                      </c:pt>
                      <c:pt idx="8079">
                        <c:v>3.2452777777777779</c:v>
                      </c:pt>
                      <c:pt idx="8080">
                        <c:v>3.2455555555555549</c:v>
                      </c:pt>
                      <c:pt idx="8081">
                        <c:v>3.2461111111111123</c:v>
                      </c:pt>
                      <c:pt idx="8082">
                        <c:v>3.2463888888888874</c:v>
                      </c:pt>
                      <c:pt idx="8083">
                        <c:v>3.2469444444444449</c:v>
                      </c:pt>
                      <c:pt idx="8084">
                        <c:v>3.2472222222222218</c:v>
                      </c:pt>
                      <c:pt idx="8085">
                        <c:v>3.2477777777777774</c:v>
                      </c:pt>
                      <c:pt idx="8086">
                        <c:v>3.2483333333333313</c:v>
                      </c:pt>
                      <c:pt idx="8087">
                        <c:v>3.2486111111111118</c:v>
                      </c:pt>
                      <c:pt idx="8088">
                        <c:v>3.2488888888888887</c:v>
                      </c:pt>
                      <c:pt idx="8089">
                        <c:v>3.2491666666666656</c:v>
                      </c:pt>
                      <c:pt idx="8090">
                        <c:v>3.2497222222222213</c:v>
                      </c:pt>
                      <c:pt idx="8091">
                        <c:v>3.25</c:v>
                      </c:pt>
                      <c:pt idx="8092">
                        <c:v>3.2505555555555556</c:v>
                      </c:pt>
                      <c:pt idx="8093">
                        <c:v>3.2508333333333326</c:v>
                      </c:pt>
                      <c:pt idx="8094">
                        <c:v>3.25138888888889</c:v>
                      </c:pt>
                      <c:pt idx="8095">
                        <c:v>3.2516666666666652</c:v>
                      </c:pt>
                      <c:pt idx="8096">
                        <c:v>3.2519444444444439</c:v>
                      </c:pt>
                      <c:pt idx="8097">
                        <c:v>3.2524999999999995</c:v>
                      </c:pt>
                      <c:pt idx="8098">
                        <c:v>3.25277777777778</c:v>
                      </c:pt>
                      <c:pt idx="8099">
                        <c:v>3.2533333333333339</c:v>
                      </c:pt>
                      <c:pt idx="8100">
                        <c:v>3.2538888888888895</c:v>
                      </c:pt>
                      <c:pt idx="8101">
                        <c:v>3.2544444444444451</c:v>
                      </c:pt>
                      <c:pt idx="8102">
                        <c:v>3.254999999999999</c:v>
                      </c:pt>
                      <c:pt idx="8103">
                        <c:v>3.2552777777777777</c:v>
                      </c:pt>
                      <c:pt idx="8104">
                        <c:v>3.2558333333333334</c:v>
                      </c:pt>
                      <c:pt idx="8105">
                        <c:v>3.256388888888889</c:v>
                      </c:pt>
                      <c:pt idx="8106">
                        <c:v>3.2566666666666677</c:v>
                      </c:pt>
                      <c:pt idx="8107">
                        <c:v>3.2569444444444429</c:v>
                      </c:pt>
                      <c:pt idx="8108">
                        <c:v>3.2572222222222216</c:v>
                      </c:pt>
                      <c:pt idx="8109">
                        <c:v>3.2577777777777772</c:v>
                      </c:pt>
                      <c:pt idx="8110">
                        <c:v>3.2580555555555577</c:v>
                      </c:pt>
                      <c:pt idx="8111">
                        <c:v>3.2583333333333329</c:v>
                      </c:pt>
                      <c:pt idx="8112">
                        <c:v>3.2588888888888867</c:v>
                      </c:pt>
                      <c:pt idx="8113">
                        <c:v>3.2591666666666672</c:v>
                      </c:pt>
                      <c:pt idx="8114">
                        <c:v>3.2594444444444441</c:v>
                      </c:pt>
                      <c:pt idx="8115">
                        <c:v>3.2600000000000016</c:v>
                      </c:pt>
                      <c:pt idx="8116">
                        <c:v>3.2602777777777767</c:v>
                      </c:pt>
                      <c:pt idx="8117">
                        <c:v>3.2608333333333306</c:v>
                      </c:pt>
                      <c:pt idx="8118">
                        <c:v>3.261388888888888</c:v>
                      </c:pt>
                      <c:pt idx="8119">
                        <c:v>3.2616666666666667</c:v>
                      </c:pt>
                      <c:pt idx="8120">
                        <c:v>3.2619444444444454</c:v>
                      </c:pt>
                      <c:pt idx="8121">
                        <c:v>3.2624999999999993</c:v>
                      </c:pt>
                      <c:pt idx="8122">
                        <c:v>3.262777777777778</c:v>
                      </c:pt>
                      <c:pt idx="8123">
                        <c:v>3.2630555555555549</c:v>
                      </c:pt>
                      <c:pt idx="8124">
                        <c:v>3.2633333333333354</c:v>
                      </c:pt>
                      <c:pt idx="8125">
                        <c:v>3.2638888888888893</c:v>
                      </c:pt>
                      <c:pt idx="8126">
                        <c:v>3.2641666666666644</c:v>
                      </c:pt>
                      <c:pt idx="8127">
                        <c:v>3.2644444444444449</c:v>
                      </c:pt>
                      <c:pt idx="8128">
                        <c:v>3.2647222222222219</c:v>
                      </c:pt>
                      <c:pt idx="8129">
                        <c:v>3.2652777777777793</c:v>
                      </c:pt>
                      <c:pt idx="8130">
                        <c:v>3.2658333333333331</c:v>
                      </c:pt>
                      <c:pt idx="8131">
                        <c:v>3.2661111111111119</c:v>
                      </c:pt>
                      <c:pt idx="8132">
                        <c:v>3.2666666666666657</c:v>
                      </c:pt>
                      <c:pt idx="8133">
                        <c:v>3.2669444444444444</c:v>
                      </c:pt>
                      <c:pt idx="8134">
                        <c:v>3.2674999999999983</c:v>
                      </c:pt>
                      <c:pt idx="8135">
                        <c:v>3.267777777777777</c:v>
                      </c:pt>
                      <c:pt idx="8136">
                        <c:v>3.2680555555555557</c:v>
                      </c:pt>
                      <c:pt idx="8137">
                        <c:v>3.2686111111111131</c:v>
                      </c:pt>
                      <c:pt idx="8138">
                        <c:v>3.2688888888888883</c:v>
                      </c:pt>
                      <c:pt idx="8139">
                        <c:v>3.2694444444444422</c:v>
                      </c:pt>
                      <c:pt idx="8140">
                        <c:v>3.2697222222222226</c:v>
                      </c:pt>
                      <c:pt idx="8141">
                        <c:v>3.2699999999999996</c:v>
                      </c:pt>
                      <c:pt idx="8142">
                        <c:v>3.2708333333333321</c:v>
                      </c:pt>
                      <c:pt idx="8143">
                        <c:v>3.2711111111111109</c:v>
                      </c:pt>
                      <c:pt idx="8144">
                        <c:v>3.2716666666666665</c:v>
                      </c:pt>
                      <c:pt idx="8145">
                        <c:v>3.2719444444444434</c:v>
                      </c:pt>
                      <c:pt idx="8146">
                        <c:v>3.2722222222222221</c:v>
                      </c:pt>
                      <c:pt idx="8147">
                        <c:v>3.272777777777776</c:v>
                      </c:pt>
                      <c:pt idx="8148">
                        <c:v>3.2733333333333334</c:v>
                      </c:pt>
                      <c:pt idx="8149">
                        <c:v>3.2736111111111104</c:v>
                      </c:pt>
                      <c:pt idx="8150">
                        <c:v>3.2738888888888908</c:v>
                      </c:pt>
                      <c:pt idx="8151">
                        <c:v>3.274166666666666</c:v>
                      </c:pt>
                      <c:pt idx="8152">
                        <c:v>3.2744444444444447</c:v>
                      </c:pt>
                      <c:pt idx="8153">
                        <c:v>3.2747222222222199</c:v>
                      </c:pt>
                      <c:pt idx="8154">
                        <c:v>3.2750000000000004</c:v>
                      </c:pt>
                      <c:pt idx="8155">
                        <c:v>3.275555555555556</c:v>
                      </c:pt>
                      <c:pt idx="8156">
                        <c:v>3.2758333333333347</c:v>
                      </c:pt>
                      <c:pt idx="8157">
                        <c:v>3.2763888888888886</c:v>
                      </c:pt>
                      <c:pt idx="8158">
                        <c:v>3.2769444444444442</c:v>
                      </c:pt>
                      <c:pt idx="8159">
                        <c:v>3.2774999999999999</c:v>
                      </c:pt>
                      <c:pt idx="8160">
                        <c:v>3.2777777777777786</c:v>
                      </c:pt>
                      <c:pt idx="8161">
                        <c:v>3.2783333333333324</c:v>
                      </c:pt>
                      <c:pt idx="8162">
                        <c:v>3.2786111111111111</c:v>
                      </c:pt>
                      <c:pt idx="8163">
                        <c:v>3.2788888888888881</c:v>
                      </c:pt>
                      <c:pt idx="8164">
                        <c:v>3.2794444444444437</c:v>
                      </c:pt>
                      <c:pt idx="8165">
                        <c:v>3.2799999999999976</c:v>
                      </c:pt>
                      <c:pt idx="8166">
                        <c:v>3.2802777777777781</c:v>
                      </c:pt>
                      <c:pt idx="8167">
                        <c:v>3.2808333333333337</c:v>
                      </c:pt>
                      <c:pt idx="8168">
                        <c:v>3.2811111111111124</c:v>
                      </c:pt>
                      <c:pt idx="8169">
                        <c:v>3.2816666666666663</c:v>
                      </c:pt>
                      <c:pt idx="8170">
                        <c:v>3.281944444444445</c:v>
                      </c:pt>
                      <c:pt idx="8171">
                        <c:v>3.2825000000000024</c:v>
                      </c:pt>
                      <c:pt idx="8172">
                        <c:v>3.2827777777777776</c:v>
                      </c:pt>
                      <c:pt idx="8173">
                        <c:v>3.2830555555555563</c:v>
                      </c:pt>
                      <c:pt idx="8174">
                        <c:v>3.2836111111111101</c:v>
                      </c:pt>
                      <c:pt idx="8175">
                        <c:v>3.2838888888888889</c:v>
                      </c:pt>
                      <c:pt idx="8176">
                        <c:v>3.2841666666666658</c:v>
                      </c:pt>
                      <c:pt idx="8177">
                        <c:v>3.2844444444444463</c:v>
                      </c:pt>
                      <c:pt idx="8178">
                        <c:v>3.2850000000000001</c:v>
                      </c:pt>
                      <c:pt idx="8179">
                        <c:v>3.2855555555555558</c:v>
                      </c:pt>
                      <c:pt idx="8180">
                        <c:v>3.2858333333333327</c:v>
                      </c:pt>
                      <c:pt idx="8181">
                        <c:v>3.2863888888888901</c:v>
                      </c:pt>
                      <c:pt idx="8182">
                        <c:v>3.2866666666666653</c:v>
                      </c:pt>
                      <c:pt idx="8183">
                        <c:v>3.2872222222222227</c:v>
                      </c:pt>
                      <c:pt idx="8184">
                        <c:v>3.2874999999999996</c:v>
                      </c:pt>
                      <c:pt idx="8185">
                        <c:v>3.2880555555555553</c:v>
                      </c:pt>
                      <c:pt idx="8186">
                        <c:v>3.2886111111111092</c:v>
                      </c:pt>
                      <c:pt idx="8187">
                        <c:v>3.2888888888888879</c:v>
                      </c:pt>
                      <c:pt idx="8188">
                        <c:v>3.2891666666666666</c:v>
                      </c:pt>
                      <c:pt idx="8189">
                        <c:v>3.2894444444444435</c:v>
                      </c:pt>
                      <c:pt idx="8190">
                        <c:v>3.289722222222224</c:v>
                      </c:pt>
                      <c:pt idx="8191">
                        <c:v>3.2899999999999991</c:v>
                      </c:pt>
                      <c:pt idx="8192">
                        <c:v>3.290555555555553</c:v>
                      </c:pt>
                      <c:pt idx="8193">
                        <c:v>3.2911111111111104</c:v>
                      </c:pt>
                      <c:pt idx="8194">
                        <c:v>3.2913888888888891</c:v>
                      </c:pt>
                      <c:pt idx="8195">
                        <c:v>3.291944444444443</c:v>
                      </c:pt>
                      <c:pt idx="8196">
                        <c:v>3.2925000000000004</c:v>
                      </c:pt>
                      <c:pt idx="8197">
                        <c:v>3.2927777777777774</c:v>
                      </c:pt>
                      <c:pt idx="8198">
                        <c:v>3.2930555555555578</c:v>
                      </c:pt>
                      <c:pt idx="8199">
                        <c:v>3.2936111111111117</c:v>
                      </c:pt>
                      <c:pt idx="8200">
                        <c:v>3.2938888888888869</c:v>
                      </c:pt>
                      <c:pt idx="8201">
                        <c:v>3.2944444444444443</c:v>
                      </c:pt>
                      <c:pt idx="8202">
                        <c:v>3.2947222222222212</c:v>
                      </c:pt>
                      <c:pt idx="8203">
                        <c:v>3.2950000000000017</c:v>
                      </c:pt>
                      <c:pt idx="8204">
                        <c:v>3.2952777777777769</c:v>
                      </c:pt>
                      <c:pt idx="8205">
                        <c:v>3.2958333333333307</c:v>
                      </c:pt>
                      <c:pt idx="8206">
                        <c:v>3.2963888888888881</c:v>
                      </c:pt>
                      <c:pt idx="8207">
                        <c:v>3.2969444444444456</c:v>
                      </c:pt>
                      <c:pt idx="8208">
                        <c:v>3.2972222222222207</c:v>
                      </c:pt>
                      <c:pt idx="8209">
                        <c:v>3.2977777777777781</c:v>
                      </c:pt>
                      <c:pt idx="8210">
                        <c:v>3.2980555555555551</c:v>
                      </c:pt>
                      <c:pt idx="8211">
                        <c:v>3.2986111111111107</c:v>
                      </c:pt>
                      <c:pt idx="8212">
                        <c:v>3.2988888888888894</c:v>
                      </c:pt>
                      <c:pt idx="8213">
                        <c:v>3.2991666666666646</c:v>
                      </c:pt>
                      <c:pt idx="8214">
                        <c:v>3.2994444444444451</c:v>
                      </c:pt>
                      <c:pt idx="8215">
                        <c:v>3.3000000000000007</c:v>
                      </c:pt>
                      <c:pt idx="8216">
                        <c:v>3.3005555555555546</c:v>
                      </c:pt>
                      <c:pt idx="8217">
                        <c:v>3.3011111111111084</c:v>
                      </c:pt>
                      <c:pt idx="8218">
                        <c:v>3.3016666666666659</c:v>
                      </c:pt>
                      <c:pt idx="8219">
                        <c:v>3.3019444444444446</c:v>
                      </c:pt>
                      <c:pt idx="8220">
                        <c:v>3.3024999999999984</c:v>
                      </c:pt>
                      <c:pt idx="8221">
                        <c:v>3.3030555555555559</c:v>
                      </c:pt>
                      <c:pt idx="8222">
                        <c:v>3.3033333333333328</c:v>
                      </c:pt>
                      <c:pt idx="8223">
                        <c:v>3.3036111111111133</c:v>
                      </c:pt>
                      <c:pt idx="8224">
                        <c:v>3.3041666666666671</c:v>
                      </c:pt>
                      <c:pt idx="8225">
                        <c:v>3.3047222222222228</c:v>
                      </c:pt>
                      <c:pt idx="8226">
                        <c:v>3.3049999999999997</c:v>
                      </c:pt>
                      <c:pt idx="8227">
                        <c:v>3.3055555555555571</c:v>
                      </c:pt>
                      <c:pt idx="8228">
                        <c:v>3.3058333333333323</c:v>
                      </c:pt>
                      <c:pt idx="8229">
                        <c:v>3.3063888888888862</c:v>
                      </c:pt>
                      <c:pt idx="8230">
                        <c:v>3.3069444444444436</c:v>
                      </c:pt>
                      <c:pt idx="8231">
                        <c:v>3.3072222222222223</c:v>
                      </c:pt>
                      <c:pt idx="8232">
                        <c:v>3.3077777777777762</c:v>
                      </c:pt>
                      <c:pt idx="8233">
                        <c:v>3.3083333333333336</c:v>
                      </c:pt>
                      <c:pt idx="8234">
                        <c:v>3.3086111111111105</c:v>
                      </c:pt>
                      <c:pt idx="8235">
                        <c:v>3.308888888888891</c:v>
                      </c:pt>
                      <c:pt idx="8236">
                        <c:v>3.3094444444444449</c:v>
                      </c:pt>
                      <c:pt idx="8237">
                        <c:v>3.3100000000000005</c:v>
                      </c:pt>
                      <c:pt idx="8238">
                        <c:v>3.3102777777777774</c:v>
                      </c:pt>
                      <c:pt idx="8239">
                        <c:v>3.3108333333333348</c:v>
                      </c:pt>
                      <c:pt idx="8240">
                        <c:v>3.31111111111111</c:v>
                      </c:pt>
                      <c:pt idx="8241">
                        <c:v>3.3116666666666639</c:v>
                      </c:pt>
                      <c:pt idx="8242">
                        <c:v>3.3122222222222213</c:v>
                      </c:pt>
                      <c:pt idx="8243">
                        <c:v>3.3125</c:v>
                      </c:pt>
                      <c:pt idx="8244">
                        <c:v>3.3130555555555539</c:v>
                      </c:pt>
                      <c:pt idx="8245">
                        <c:v>3.3133333333333326</c:v>
                      </c:pt>
                      <c:pt idx="8246">
                        <c:v>3.3138888888888882</c:v>
                      </c:pt>
                      <c:pt idx="8247">
                        <c:v>3.3141666666666687</c:v>
                      </c:pt>
                      <c:pt idx="8248">
                        <c:v>3.3147222222222226</c:v>
                      </c:pt>
                      <c:pt idx="8249">
                        <c:v>3.3149999999999977</c:v>
                      </c:pt>
                      <c:pt idx="8250">
                        <c:v>3.3152777777777782</c:v>
                      </c:pt>
                      <c:pt idx="8251">
                        <c:v>3.3155555555555551</c:v>
                      </c:pt>
                      <c:pt idx="8252">
                        <c:v>3.3158333333333339</c:v>
                      </c:pt>
                      <c:pt idx="8253">
                        <c:v>3.3163888888888877</c:v>
                      </c:pt>
                      <c:pt idx="8254">
                        <c:v>3.3166666666666664</c:v>
                      </c:pt>
                      <c:pt idx="8255">
                        <c:v>3.3172222222222221</c:v>
                      </c:pt>
                      <c:pt idx="8256">
                        <c:v>3.317499999999999</c:v>
                      </c:pt>
                      <c:pt idx="8257">
                        <c:v>3.3180555555555564</c:v>
                      </c:pt>
                      <c:pt idx="8258">
                        <c:v>3.3183333333333316</c:v>
                      </c:pt>
                      <c:pt idx="8259">
                        <c:v>3.318888888888889</c:v>
                      </c:pt>
                      <c:pt idx="8260">
                        <c:v>3.3191666666666659</c:v>
                      </c:pt>
                      <c:pt idx="8261">
                        <c:v>3.3194444444444464</c:v>
                      </c:pt>
                      <c:pt idx="8262">
                        <c:v>3.3200000000000003</c:v>
                      </c:pt>
                      <c:pt idx="8263">
                        <c:v>3.3202777777777754</c:v>
                      </c:pt>
                      <c:pt idx="8264">
                        <c:v>3.3208333333333329</c:v>
                      </c:pt>
                      <c:pt idx="8265">
                        <c:v>3.3211111111111116</c:v>
                      </c:pt>
                      <c:pt idx="8266">
                        <c:v>3.3213888888888903</c:v>
                      </c:pt>
                      <c:pt idx="8267">
                        <c:v>3.3219444444444441</c:v>
                      </c:pt>
                      <c:pt idx="8268">
                        <c:v>3.3227777777777767</c:v>
                      </c:pt>
                      <c:pt idx="8269">
                        <c:v>3.3230555555555554</c:v>
                      </c:pt>
                      <c:pt idx="8270">
                        <c:v>3.3233333333333341</c:v>
                      </c:pt>
                      <c:pt idx="8271">
                        <c:v>3.3236111111111093</c:v>
                      </c:pt>
                      <c:pt idx="8272">
                        <c:v>3.3241666666666667</c:v>
                      </c:pt>
                      <c:pt idx="8273">
                        <c:v>3.3244444444444436</c:v>
                      </c:pt>
                      <c:pt idx="8274">
                        <c:v>3.3247222222222241</c:v>
                      </c:pt>
                      <c:pt idx="8275">
                        <c:v>3.3249999999999993</c:v>
                      </c:pt>
                      <c:pt idx="8276">
                        <c:v>3.325277777777778</c:v>
                      </c:pt>
                      <c:pt idx="8277">
                        <c:v>3.3255555555555532</c:v>
                      </c:pt>
                      <c:pt idx="8278">
                        <c:v>3.3261111111111106</c:v>
                      </c:pt>
                      <c:pt idx="8279">
                        <c:v>3.3263888888888893</c:v>
                      </c:pt>
                      <c:pt idx="8280">
                        <c:v>3.326666666666668</c:v>
                      </c:pt>
                      <c:pt idx="8281">
                        <c:v>3.3272222222222219</c:v>
                      </c:pt>
                      <c:pt idx="8282">
                        <c:v>3.3275000000000006</c:v>
                      </c:pt>
                      <c:pt idx="8283">
                        <c:v>3.328055555555558</c:v>
                      </c:pt>
                      <c:pt idx="8284">
                        <c:v>3.3283333333333331</c:v>
                      </c:pt>
                      <c:pt idx="8285">
                        <c:v>3.3286111111111119</c:v>
                      </c:pt>
                      <c:pt idx="8286">
                        <c:v>3.328888888888887</c:v>
                      </c:pt>
                      <c:pt idx="8287">
                        <c:v>3.3294444444444444</c:v>
                      </c:pt>
                      <c:pt idx="8288">
                        <c:v>3.3300000000000018</c:v>
                      </c:pt>
                      <c:pt idx="8289">
                        <c:v>3.3305555555555557</c:v>
                      </c:pt>
                      <c:pt idx="8290">
                        <c:v>3.3308333333333309</c:v>
                      </c:pt>
                      <c:pt idx="8291">
                        <c:v>3.3313888888888883</c:v>
                      </c:pt>
                      <c:pt idx="8292">
                        <c:v>3.3319444444444457</c:v>
                      </c:pt>
                      <c:pt idx="8293">
                        <c:v>3.3322222222222209</c:v>
                      </c:pt>
                      <c:pt idx="8294">
                        <c:v>3.3327777777777783</c:v>
                      </c:pt>
                      <c:pt idx="8295">
                        <c:v>3.3330555555555552</c:v>
                      </c:pt>
                      <c:pt idx="8296">
                        <c:v>3.3336111111111109</c:v>
                      </c:pt>
                      <c:pt idx="8297">
                        <c:v>3.3338888888888896</c:v>
                      </c:pt>
                      <c:pt idx="8298">
                        <c:v>3.3344444444444434</c:v>
                      </c:pt>
                      <c:pt idx="8299">
                        <c:v>3.3349999999999991</c:v>
                      </c:pt>
                      <c:pt idx="8300">
                        <c:v>3.3352777777777796</c:v>
                      </c:pt>
                      <c:pt idx="8301">
                        <c:v>3.3355555555555547</c:v>
                      </c:pt>
                      <c:pt idx="8302">
                        <c:v>3.3361111111111086</c:v>
                      </c:pt>
                      <c:pt idx="8303">
                        <c:v>3.3363888888888891</c:v>
                      </c:pt>
                      <c:pt idx="8304">
                        <c:v>3.336666666666666</c:v>
                      </c:pt>
                      <c:pt idx="8305">
                        <c:v>3.3369444444444447</c:v>
                      </c:pt>
                      <c:pt idx="8306">
                        <c:v>3.3372222222222234</c:v>
                      </c:pt>
                      <c:pt idx="8307">
                        <c:v>3.3377777777777773</c:v>
                      </c:pt>
                      <c:pt idx="8308">
                        <c:v>3.338055555555556</c:v>
                      </c:pt>
                      <c:pt idx="8309">
                        <c:v>3.3383333333333329</c:v>
                      </c:pt>
                      <c:pt idx="8310">
                        <c:v>3.3386111111111134</c:v>
                      </c:pt>
                      <c:pt idx="8311">
                        <c:v>3.3388888888888886</c:v>
                      </c:pt>
                      <c:pt idx="8312">
                        <c:v>3.3394444444444424</c:v>
                      </c:pt>
                      <c:pt idx="8313">
                        <c:v>3.34</c:v>
                      </c:pt>
                      <c:pt idx="8314">
                        <c:v>3.3402777777777768</c:v>
                      </c:pt>
                      <c:pt idx="8315">
                        <c:v>3.3405555555555573</c:v>
                      </c:pt>
                      <c:pt idx="8316">
                        <c:v>3.3408333333333324</c:v>
                      </c:pt>
                      <c:pt idx="8317">
                        <c:v>3.3411111111111111</c:v>
                      </c:pt>
                      <c:pt idx="8318">
                        <c:v>3.3413888888888863</c:v>
                      </c:pt>
                      <c:pt idx="8319">
                        <c:v>3.3416666666666668</c:v>
                      </c:pt>
                      <c:pt idx="8320">
                        <c:v>3.3419444444444437</c:v>
                      </c:pt>
                      <c:pt idx="8321">
                        <c:v>3.3425000000000011</c:v>
                      </c:pt>
                      <c:pt idx="8322">
                        <c:v>3.3427777777777763</c:v>
                      </c:pt>
                      <c:pt idx="8323">
                        <c:v>3.3433333333333337</c:v>
                      </c:pt>
                      <c:pt idx="8324">
                        <c:v>3.3436111111111106</c:v>
                      </c:pt>
                      <c:pt idx="8325">
                        <c:v>3.3438888888888911</c:v>
                      </c:pt>
                      <c:pt idx="8326">
                        <c:v>3.344444444444445</c:v>
                      </c:pt>
                      <c:pt idx="8327">
                        <c:v>3.3447222222222202</c:v>
                      </c:pt>
                      <c:pt idx="8328">
                        <c:v>3.3452777777777776</c:v>
                      </c:pt>
                      <c:pt idx="8329">
                        <c:v>3.3455555555555563</c:v>
                      </c:pt>
                      <c:pt idx="8330">
                        <c:v>3.3461111111111101</c:v>
                      </c:pt>
                      <c:pt idx="8331">
                        <c:v>3.3463888888888889</c:v>
                      </c:pt>
                      <c:pt idx="8332">
                        <c:v>3.3469444444444445</c:v>
                      </c:pt>
                      <c:pt idx="8333">
                        <c:v>3.3472222222222214</c:v>
                      </c:pt>
                      <c:pt idx="8334">
                        <c:v>3.3477777777777789</c:v>
                      </c:pt>
                      <c:pt idx="8335">
                        <c:v>3.348055555555554</c:v>
                      </c:pt>
                      <c:pt idx="8336">
                        <c:v>3.3483333333333327</c:v>
                      </c:pt>
                      <c:pt idx="8337">
                        <c:v>3.3488888888888884</c:v>
                      </c:pt>
                      <c:pt idx="8338">
                        <c:v>3.3491666666666688</c:v>
                      </c:pt>
                      <c:pt idx="8339">
                        <c:v>3.349444444444444</c:v>
                      </c:pt>
                      <c:pt idx="8340">
                        <c:v>3.3497222222222227</c:v>
                      </c:pt>
                      <c:pt idx="8341">
                        <c:v>3.3502777777777784</c:v>
                      </c:pt>
                      <c:pt idx="8342">
                        <c:v>3.3505555555555553</c:v>
                      </c:pt>
                      <c:pt idx="8343">
                        <c:v>3.350833333333334</c:v>
                      </c:pt>
                      <c:pt idx="8344">
                        <c:v>3.3511111111111127</c:v>
                      </c:pt>
                      <c:pt idx="8345">
                        <c:v>3.3516666666666666</c:v>
                      </c:pt>
                      <c:pt idx="8346">
                        <c:v>3.3519444444444417</c:v>
                      </c:pt>
                      <c:pt idx="8347">
                        <c:v>3.3522222222222222</c:v>
                      </c:pt>
                      <c:pt idx="8348">
                        <c:v>3.3524999999999991</c:v>
                      </c:pt>
                      <c:pt idx="8349">
                        <c:v>3.3530555555555566</c:v>
                      </c:pt>
                      <c:pt idx="8350">
                        <c:v>3.3533333333333317</c:v>
                      </c:pt>
                      <c:pt idx="8351">
                        <c:v>3.3538888888888891</c:v>
                      </c:pt>
                      <c:pt idx="8352">
                        <c:v>3.3541666666666661</c:v>
                      </c:pt>
                      <c:pt idx="8353">
                        <c:v>3.3544444444444466</c:v>
                      </c:pt>
                      <c:pt idx="8354">
                        <c:v>3.3547222222222217</c:v>
                      </c:pt>
                      <c:pt idx="8355">
                        <c:v>3.3552777777777756</c:v>
                      </c:pt>
                      <c:pt idx="8356">
                        <c:v>3.3555555555555561</c:v>
                      </c:pt>
                      <c:pt idx="8357">
                        <c:v>3.3561111111111117</c:v>
                      </c:pt>
                      <c:pt idx="8358">
                        <c:v>3.3563888888888904</c:v>
                      </c:pt>
                      <c:pt idx="8359">
                        <c:v>3.3566666666666656</c:v>
                      </c:pt>
                      <c:pt idx="8360">
                        <c:v>3.3572222222222194</c:v>
                      </c:pt>
                      <c:pt idx="8361">
                        <c:v>3.3574999999999999</c:v>
                      </c:pt>
                      <c:pt idx="8362">
                        <c:v>3.3580555555555556</c:v>
                      </c:pt>
                      <c:pt idx="8363">
                        <c:v>3.3583333333333343</c:v>
                      </c:pt>
                      <c:pt idx="8364">
                        <c:v>3.3588888888888881</c:v>
                      </c:pt>
                      <c:pt idx="8365">
                        <c:v>3.3591666666666669</c:v>
                      </c:pt>
                      <c:pt idx="8366">
                        <c:v>3.3594444444444438</c:v>
                      </c:pt>
                      <c:pt idx="8367">
                        <c:v>3.3599999999999994</c:v>
                      </c:pt>
                      <c:pt idx="8368">
                        <c:v>3.3602777777777781</c:v>
                      </c:pt>
                      <c:pt idx="8369">
                        <c:v>3.3608333333333338</c:v>
                      </c:pt>
                      <c:pt idx="8370">
                        <c:v>3.3611111111111107</c:v>
                      </c:pt>
                      <c:pt idx="8371">
                        <c:v>3.3616666666666681</c:v>
                      </c:pt>
                      <c:pt idx="8372">
                        <c:v>3.3619444444444433</c:v>
                      </c:pt>
                      <c:pt idx="8373">
                        <c:v>3.3625000000000007</c:v>
                      </c:pt>
                      <c:pt idx="8374">
                        <c:v>3.3627777777777776</c:v>
                      </c:pt>
                      <c:pt idx="8375">
                        <c:v>3.3633333333333333</c:v>
                      </c:pt>
                      <c:pt idx="8376">
                        <c:v>3.363611111111112</c:v>
                      </c:pt>
                      <c:pt idx="8377">
                        <c:v>3.3638888888888872</c:v>
                      </c:pt>
                      <c:pt idx="8378">
                        <c:v>3.3641666666666659</c:v>
                      </c:pt>
                      <c:pt idx="8379">
                        <c:v>3.3644444444444446</c:v>
                      </c:pt>
                      <c:pt idx="8380">
                        <c:v>3.3647222222222215</c:v>
                      </c:pt>
                      <c:pt idx="8381">
                        <c:v>3.365000000000002</c:v>
                      </c:pt>
                      <c:pt idx="8382">
                        <c:v>3.3652777777777771</c:v>
                      </c:pt>
                      <c:pt idx="8383">
                        <c:v>3.365833333333331</c:v>
                      </c:pt>
                      <c:pt idx="8384">
                        <c:v>3.3663888888888884</c:v>
                      </c:pt>
                      <c:pt idx="8385">
                        <c:v>3.3666666666666671</c:v>
                      </c:pt>
                      <c:pt idx="8386">
                        <c:v>3.3669444444444458</c:v>
                      </c:pt>
                      <c:pt idx="8387">
                        <c:v>3.3674999999999997</c:v>
                      </c:pt>
                      <c:pt idx="8388">
                        <c:v>3.3677777777777784</c:v>
                      </c:pt>
                      <c:pt idx="8389">
                        <c:v>3.3680555555555554</c:v>
                      </c:pt>
                      <c:pt idx="8390">
                        <c:v>3.368611111111111</c:v>
                      </c:pt>
                      <c:pt idx="8391">
                        <c:v>3.3688888888888897</c:v>
                      </c:pt>
                      <c:pt idx="8392">
                        <c:v>3.3691666666666649</c:v>
                      </c:pt>
                      <c:pt idx="8393">
                        <c:v>3.3694444444444436</c:v>
                      </c:pt>
                      <c:pt idx="8394">
                        <c:v>3.3699999999999992</c:v>
                      </c:pt>
                      <c:pt idx="8395">
                        <c:v>3.3702777777777797</c:v>
                      </c:pt>
                      <c:pt idx="8396">
                        <c:v>3.3705555555555549</c:v>
                      </c:pt>
                      <c:pt idx="8397">
                        <c:v>3.3708333333333336</c:v>
                      </c:pt>
                      <c:pt idx="8398">
                        <c:v>3.3713888888888892</c:v>
                      </c:pt>
                      <c:pt idx="8399">
                        <c:v>3.3719444444444449</c:v>
                      </c:pt>
                      <c:pt idx="8400">
                        <c:v>3.3722222222222236</c:v>
                      </c:pt>
                      <c:pt idx="8401">
                        <c:v>3.3727777777777774</c:v>
                      </c:pt>
                      <c:pt idx="8402">
                        <c:v>3.3730555555555561</c:v>
                      </c:pt>
                      <c:pt idx="8403">
                        <c:v>3.3733333333333331</c:v>
                      </c:pt>
                      <c:pt idx="8404">
                        <c:v>3.3736111111111136</c:v>
                      </c:pt>
                      <c:pt idx="8405">
                        <c:v>3.3741666666666674</c:v>
                      </c:pt>
                      <c:pt idx="8406">
                        <c:v>3.3744444444444426</c:v>
                      </c:pt>
                      <c:pt idx="8407">
                        <c:v>3.375</c:v>
                      </c:pt>
                      <c:pt idx="8408">
                        <c:v>3.3752777777777769</c:v>
                      </c:pt>
                      <c:pt idx="8409">
                        <c:v>3.3758333333333326</c:v>
                      </c:pt>
                      <c:pt idx="8410">
                        <c:v>3.3763888888888864</c:v>
                      </c:pt>
                      <c:pt idx="8411">
                        <c:v>3.3766666666666669</c:v>
                      </c:pt>
                      <c:pt idx="8412">
                        <c:v>3.3769444444444439</c:v>
                      </c:pt>
                      <c:pt idx="8413">
                        <c:v>3.3772222222222226</c:v>
                      </c:pt>
                      <c:pt idx="8414">
                        <c:v>3.3775000000000013</c:v>
                      </c:pt>
                      <c:pt idx="8415">
                        <c:v>3.3777777777777764</c:v>
                      </c:pt>
                      <c:pt idx="8416">
                        <c:v>3.3783333333333339</c:v>
                      </c:pt>
                      <c:pt idx="8417">
                        <c:v>3.3788888888888913</c:v>
                      </c:pt>
                      <c:pt idx="8418">
                        <c:v>3.3794444444444451</c:v>
                      </c:pt>
                      <c:pt idx="8419">
                        <c:v>3.3797222222222203</c:v>
                      </c:pt>
                      <c:pt idx="8420">
                        <c:v>3.379999999999999</c:v>
                      </c:pt>
                      <c:pt idx="8421">
                        <c:v>3.3802777777777777</c:v>
                      </c:pt>
                      <c:pt idx="8422">
                        <c:v>3.3805555555555546</c:v>
                      </c:pt>
                      <c:pt idx="8423">
                        <c:v>3.3808333333333351</c:v>
                      </c:pt>
                      <c:pt idx="8424">
                        <c:v>3.3811111111111103</c:v>
                      </c:pt>
                      <c:pt idx="8425">
                        <c:v>3.3816666666666642</c:v>
                      </c:pt>
                      <c:pt idx="8426">
                        <c:v>3.3819444444444446</c:v>
                      </c:pt>
                      <c:pt idx="8427">
                        <c:v>3.3822222222222216</c:v>
                      </c:pt>
                      <c:pt idx="8428">
                        <c:v>3.3825000000000003</c:v>
                      </c:pt>
                      <c:pt idx="8429">
                        <c:v>3.382777777777779</c:v>
                      </c:pt>
                      <c:pt idx="8430">
                        <c:v>3.3830555555555542</c:v>
                      </c:pt>
                      <c:pt idx="8431">
                        <c:v>3.3833333333333329</c:v>
                      </c:pt>
                      <c:pt idx="8432">
                        <c:v>3.3836111111111116</c:v>
                      </c:pt>
                      <c:pt idx="8433">
                        <c:v>3.3838888888888885</c:v>
                      </c:pt>
                      <c:pt idx="8434">
                        <c:v>3.3844444444444441</c:v>
                      </c:pt>
                      <c:pt idx="8435">
                        <c:v>3.3847222222222229</c:v>
                      </c:pt>
                      <c:pt idx="8436">
                        <c:v>3.384999999999998</c:v>
                      </c:pt>
                      <c:pt idx="8437">
                        <c:v>3.3855555555555554</c:v>
                      </c:pt>
                      <c:pt idx="8438">
                        <c:v>3.3861111111111128</c:v>
                      </c:pt>
                      <c:pt idx="8439">
                        <c:v>3.386388888888888</c:v>
                      </c:pt>
                      <c:pt idx="8440">
                        <c:v>3.3866666666666667</c:v>
                      </c:pt>
                      <c:pt idx="8441">
                        <c:v>3.3869444444444419</c:v>
                      </c:pt>
                      <c:pt idx="8442">
                        <c:v>3.3872222222222224</c:v>
                      </c:pt>
                      <c:pt idx="8443">
                        <c:v>3.3874999999999993</c:v>
                      </c:pt>
                      <c:pt idx="8444">
                        <c:v>3.387777777777778</c:v>
                      </c:pt>
                      <c:pt idx="8445">
                        <c:v>3.3880555555555567</c:v>
                      </c:pt>
                      <c:pt idx="8446">
                        <c:v>3.3886111111111106</c:v>
                      </c:pt>
                      <c:pt idx="8447">
                        <c:v>3.3888888888888893</c:v>
                      </c:pt>
                      <c:pt idx="8448">
                        <c:v>3.3891666666666662</c:v>
                      </c:pt>
                      <c:pt idx="8449">
                        <c:v>3.3897222222222219</c:v>
                      </c:pt>
                      <c:pt idx="8450">
                        <c:v>3.3902777777777757</c:v>
                      </c:pt>
                      <c:pt idx="8451">
                        <c:v>3.3905555555555562</c:v>
                      </c:pt>
                      <c:pt idx="8452">
                        <c:v>3.3908333333333331</c:v>
                      </c:pt>
                      <c:pt idx="8453">
                        <c:v>3.3913888888888906</c:v>
                      </c:pt>
                      <c:pt idx="8454">
                        <c:v>3.3919444444444444</c:v>
                      </c:pt>
                      <c:pt idx="8455">
                        <c:v>3.3925000000000001</c:v>
                      </c:pt>
                      <c:pt idx="8456">
                        <c:v>3.3930555555555557</c:v>
                      </c:pt>
                      <c:pt idx="8457">
                        <c:v>3.3936111111111096</c:v>
                      </c:pt>
                      <c:pt idx="8458">
                        <c:v>3.3938888888888883</c:v>
                      </c:pt>
                      <c:pt idx="8459">
                        <c:v>3.394166666666667</c:v>
                      </c:pt>
                      <c:pt idx="8460">
                        <c:v>3.3947222222222244</c:v>
                      </c:pt>
                      <c:pt idx="8461">
                        <c:v>3.3949999999999996</c:v>
                      </c:pt>
                      <c:pt idx="8462">
                        <c:v>3.3955555555555534</c:v>
                      </c:pt>
                      <c:pt idx="8463">
                        <c:v>3.3958333333333339</c:v>
                      </c:pt>
                      <c:pt idx="8464">
                        <c:v>3.3961111111111109</c:v>
                      </c:pt>
                      <c:pt idx="8465">
                        <c:v>3.3963888888888896</c:v>
                      </c:pt>
                      <c:pt idx="8466">
                        <c:v>3.3969444444444434</c:v>
                      </c:pt>
                      <c:pt idx="8467">
                        <c:v>3.3972222222222221</c:v>
                      </c:pt>
                      <c:pt idx="8468">
                        <c:v>3.3977777777777778</c:v>
                      </c:pt>
                      <c:pt idx="8469">
                        <c:v>3.3980555555555547</c:v>
                      </c:pt>
                      <c:pt idx="8470">
                        <c:v>3.3983333333333334</c:v>
                      </c:pt>
                      <c:pt idx="8471">
                        <c:v>3.3986111111111121</c:v>
                      </c:pt>
                      <c:pt idx="8472">
                        <c:v>3.3988888888888873</c:v>
                      </c:pt>
                      <c:pt idx="8473">
                        <c:v>3.399166666666666</c:v>
                      </c:pt>
                      <c:pt idx="8474">
                        <c:v>3.3994444444444447</c:v>
                      </c:pt>
                      <c:pt idx="8475">
                        <c:v>3.4000000000000021</c:v>
                      </c:pt>
                      <c:pt idx="8476">
                        <c:v>3.400555555555556</c:v>
                      </c:pt>
                      <c:pt idx="8477">
                        <c:v>3.4008333333333312</c:v>
                      </c:pt>
                      <c:pt idx="8478">
                        <c:v>3.4011111111111116</c:v>
                      </c:pt>
                      <c:pt idx="8479">
                        <c:v>3.4016666666666673</c:v>
                      </c:pt>
                      <c:pt idx="8480">
                        <c:v>3.401944444444446</c:v>
                      </c:pt>
                      <c:pt idx="8481">
                        <c:v>3.4024999999999999</c:v>
                      </c:pt>
                      <c:pt idx="8482">
                        <c:v>3.4030555555555555</c:v>
                      </c:pt>
                      <c:pt idx="8483">
                        <c:v>3.4033333333333324</c:v>
                      </c:pt>
                      <c:pt idx="8484">
                        <c:v>3.4038888888888899</c:v>
                      </c:pt>
                      <c:pt idx="8485">
                        <c:v>3.404166666666665</c:v>
                      </c:pt>
                      <c:pt idx="8486">
                        <c:v>3.4047222222222224</c:v>
                      </c:pt>
                      <c:pt idx="8487">
                        <c:v>3.4049999999999994</c:v>
                      </c:pt>
                      <c:pt idx="8488">
                        <c:v>3.405555555555555</c:v>
                      </c:pt>
                      <c:pt idx="8489">
                        <c:v>3.4061111111111089</c:v>
                      </c:pt>
                      <c:pt idx="8490">
                        <c:v>3.4063888888888894</c:v>
                      </c:pt>
                      <c:pt idx="8491">
                        <c:v>3.406944444444445</c:v>
                      </c:pt>
                      <c:pt idx="8492">
                        <c:v>3.4072222222222237</c:v>
                      </c:pt>
                      <c:pt idx="8493">
                        <c:v>3.4074999999999989</c:v>
                      </c:pt>
                      <c:pt idx="8494">
                        <c:v>3.4083333333333332</c:v>
                      </c:pt>
                      <c:pt idx="8495">
                        <c:v>3.4088888888888889</c:v>
                      </c:pt>
                      <c:pt idx="8496">
                        <c:v>3.4094444444444427</c:v>
                      </c:pt>
                      <c:pt idx="8497">
                        <c:v>3.4097222222222214</c:v>
                      </c:pt>
                      <c:pt idx="8498">
                        <c:v>3.4102777777777771</c:v>
                      </c:pt>
                      <c:pt idx="8499">
                        <c:v>3.4108333333333327</c:v>
                      </c:pt>
                      <c:pt idx="8500">
                        <c:v>3.4111111111111114</c:v>
                      </c:pt>
                      <c:pt idx="8501">
                        <c:v>3.4113888888888866</c:v>
                      </c:pt>
                      <c:pt idx="8502">
                        <c:v>3.411944444444444</c:v>
                      </c:pt>
                      <c:pt idx="8503">
                        <c:v>3.4122222222222227</c:v>
                      </c:pt>
                      <c:pt idx="8504">
                        <c:v>3.4125000000000014</c:v>
                      </c:pt>
                      <c:pt idx="8505">
                        <c:v>3.4127777777777766</c:v>
                      </c:pt>
                      <c:pt idx="8506">
                        <c:v>3.413333333333334</c:v>
                      </c:pt>
                      <c:pt idx="8507">
                        <c:v>3.4136111111111109</c:v>
                      </c:pt>
                      <c:pt idx="8508">
                        <c:v>3.4141666666666666</c:v>
                      </c:pt>
                      <c:pt idx="8509">
                        <c:v>3.4144444444444453</c:v>
                      </c:pt>
                      <c:pt idx="8510">
                        <c:v>3.4149999999999991</c:v>
                      </c:pt>
                      <c:pt idx="8511">
                        <c:v>3.4155555555555548</c:v>
                      </c:pt>
                      <c:pt idx="8512">
                        <c:v>3.4158333333333353</c:v>
                      </c:pt>
                      <c:pt idx="8513">
                        <c:v>3.4161111111111104</c:v>
                      </c:pt>
                      <c:pt idx="8514">
                        <c:v>3.4166666666666643</c:v>
                      </c:pt>
                      <c:pt idx="8515">
                        <c:v>3.4169444444444448</c:v>
                      </c:pt>
                      <c:pt idx="8516">
                        <c:v>3.4172222222222217</c:v>
                      </c:pt>
                      <c:pt idx="8517">
                        <c:v>3.4175000000000004</c:v>
                      </c:pt>
                      <c:pt idx="8518">
                        <c:v>3.4180555555555543</c:v>
                      </c:pt>
                      <c:pt idx="8519">
                        <c:v>3.418333333333333</c:v>
                      </c:pt>
                      <c:pt idx="8520">
                        <c:v>3.4188888888888886</c:v>
                      </c:pt>
                      <c:pt idx="8521">
                        <c:v>3.4194444444444443</c:v>
                      </c:pt>
                      <c:pt idx="8522">
                        <c:v>3.4199999999999982</c:v>
                      </c:pt>
                      <c:pt idx="8523">
                        <c:v>3.4202777777777769</c:v>
                      </c:pt>
                      <c:pt idx="8524">
                        <c:v>3.4208333333333325</c:v>
                      </c:pt>
                      <c:pt idx="8525">
                        <c:v>3.421111111111113</c:v>
                      </c:pt>
                      <c:pt idx="8526">
                        <c:v>3.4213888888888881</c:v>
                      </c:pt>
                      <c:pt idx="8527">
                        <c:v>3.4216666666666669</c:v>
                      </c:pt>
                      <c:pt idx="8528">
                        <c:v>3.4222222222222225</c:v>
                      </c:pt>
                      <c:pt idx="8529">
                        <c:v>3.4224999999999994</c:v>
                      </c:pt>
                      <c:pt idx="8530">
                        <c:v>3.4230555555555569</c:v>
                      </c:pt>
                      <c:pt idx="8531">
                        <c:v>3.423333333333332</c:v>
                      </c:pt>
                      <c:pt idx="8532">
                        <c:v>3.4238888888888894</c:v>
                      </c:pt>
                      <c:pt idx="8533">
                        <c:v>3.4244444444444468</c:v>
                      </c:pt>
                      <c:pt idx="8534">
                        <c:v>3.424722222222222</c:v>
                      </c:pt>
                      <c:pt idx="8535">
                        <c:v>3.4250000000000007</c:v>
                      </c:pt>
                      <c:pt idx="8536">
                        <c:v>3.4252777777777759</c:v>
                      </c:pt>
                      <c:pt idx="8537">
                        <c:v>3.4258333333333333</c:v>
                      </c:pt>
                      <c:pt idx="8538">
                        <c:v>3.4263888888888907</c:v>
                      </c:pt>
                      <c:pt idx="8539">
                        <c:v>3.4266666666666659</c:v>
                      </c:pt>
                      <c:pt idx="8540">
                        <c:v>3.4272222222222197</c:v>
                      </c:pt>
                      <c:pt idx="8541">
                        <c:v>3.4277777777777771</c:v>
                      </c:pt>
                      <c:pt idx="8542">
                        <c:v>3.4280555555555559</c:v>
                      </c:pt>
                      <c:pt idx="8543">
                        <c:v>3.4283333333333346</c:v>
                      </c:pt>
                      <c:pt idx="8544">
                        <c:v>3.4288888888888884</c:v>
                      </c:pt>
                      <c:pt idx="8545">
                        <c:v>3.4291666666666671</c:v>
                      </c:pt>
                      <c:pt idx="8546">
                        <c:v>3.4294444444444441</c:v>
                      </c:pt>
                      <c:pt idx="8547">
                        <c:v>3.4299999999999997</c:v>
                      </c:pt>
                      <c:pt idx="8548">
                        <c:v>3.4305555555555536</c:v>
                      </c:pt>
                      <c:pt idx="8549">
                        <c:v>3.431111111111111</c:v>
                      </c:pt>
                      <c:pt idx="8550">
                        <c:v>3.4316666666666684</c:v>
                      </c:pt>
                      <c:pt idx="8551">
                        <c:v>3.4319444444444436</c:v>
                      </c:pt>
                      <c:pt idx="8552">
                        <c:v>3.4324999999999974</c:v>
                      </c:pt>
                      <c:pt idx="8553">
                        <c:v>3.4327777777777779</c:v>
                      </c:pt>
                      <c:pt idx="8554">
                        <c:v>3.4330555555555549</c:v>
                      </c:pt>
                      <c:pt idx="8555">
                        <c:v>3.4336111111111123</c:v>
                      </c:pt>
                      <c:pt idx="8556">
                        <c:v>3.4341666666666661</c:v>
                      </c:pt>
                      <c:pt idx="8557">
                        <c:v>3.4344444444444449</c:v>
                      </c:pt>
                      <c:pt idx="8558">
                        <c:v>3.4350000000000023</c:v>
                      </c:pt>
                      <c:pt idx="8559">
                        <c:v>3.4352777777777774</c:v>
                      </c:pt>
                      <c:pt idx="8560">
                        <c:v>3.4358333333333313</c:v>
                      </c:pt>
                      <c:pt idx="8561">
                        <c:v>3.4361111111111118</c:v>
                      </c:pt>
                      <c:pt idx="8562">
                        <c:v>3.4366666666666656</c:v>
                      </c:pt>
                      <c:pt idx="8563">
                        <c:v>3.4369444444444461</c:v>
                      </c:pt>
                      <c:pt idx="8564">
                        <c:v>3.4372222222222213</c:v>
                      </c:pt>
                      <c:pt idx="8565">
                        <c:v>3.4377777777777752</c:v>
                      </c:pt>
                      <c:pt idx="8566">
                        <c:v>3.4383333333333326</c:v>
                      </c:pt>
                      <c:pt idx="8567">
                        <c:v>3.4386111111111113</c:v>
                      </c:pt>
                      <c:pt idx="8568">
                        <c:v>3.43888888888889</c:v>
                      </c:pt>
                      <c:pt idx="8569">
                        <c:v>3.4394444444444439</c:v>
                      </c:pt>
                      <c:pt idx="8570">
                        <c:v>3.4397222222222226</c:v>
                      </c:pt>
                      <c:pt idx="8571">
                        <c:v>3.44027777777778</c:v>
                      </c:pt>
                      <c:pt idx="8572">
                        <c:v>3.4405555555555551</c:v>
                      </c:pt>
                      <c:pt idx="8573">
                        <c:v>3.441111111111109</c:v>
                      </c:pt>
                      <c:pt idx="8574">
                        <c:v>3.4416666666666664</c:v>
                      </c:pt>
                      <c:pt idx="8575">
                        <c:v>3.4419444444444451</c:v>
                      </c:pt>
                      <c:pt idx="8576">
                        <c:v>3.4422222222222238</c:v>
                      </c:pt>
                      <c:pt idx="8577">
                        <c:v>3.442499999999999</c:v>
                      </c:pt>
                      <c:pt idx="8578">
                        <c:v>3.4430555555555529</c:v>
                      </c:pt>
                      <c:pt idx="8579">
                        <c:v>3.4433333333333334</c:v>
                      </c:pt>
                      <c:pt idx="8580">
                        <c:v>3.443888888888889</c:v>
                      </c:pt>
                      <c:pt idx="8581">
                        <c:v>3.4441666666666677</c:v>
                      </c:pt>
                      <c:pt idx="8582">
                        <c:v>3.4447222222222216</c:v>
                      </c:pt>
                      <c:pt idx="8583">
                        <c:v>3.4450000000000003</c:v>
                      </c:pt>
                      <c:pt idx="8584">
                        <c:v>3.4455555555555577</c:v>
                      </c:pt>
                      <c:pt idx="8585">
                        <c:v>3.4458333333333329</c:v>
                      </c:pt>
                      <c:pt idx="8586">
                        <c:v>3.4461111111111116</c:v>
                      </c:pt>
                      <c:pt idx="8587">
                        <c:v>3.4463888888888867</c:v>
                      </c:pt>
                      <c:pt idx="8588">
                        <c:v>3.4469444444444441</c:v>
                      </c:pt>
                      <c:pt idx="8589">
                        <c:v>3.4472222222222229</c:v>
                      </c:pt>
                      <c:pt idx="8590">
                        <c:v>3.4475000000000016</c:v>
                      </c:pt>
                      <c:pt idx="8591">
                        <c:v>3.4477777777777767</c:v>
                      </c:pt>
                      <c:pt idx="8592">
                        <c:v>3.4480555555555554</c:v>
                      </c:pt>
                      <c:pt idx="8593">
                        <c:v>3.4483333333333306</c:v>
                      </c:pt>
                      <c:pt idx="8594">
                        <c:v>3.448888888888888</c:v>
                      </c:pt>
                      <c:pt idx="8595">
                        <c:v>3.4491666666666667</c:v>
                      </c:pt>
                      <c:pt idx="8596">
                        <c:v>3.4494444444444454</c:v>
                      </c:pt>
                      <c:pt idx="8597">
                        <c:v>3.4499999999999993</c:v>
                      </c:pt>
                      <c:pt idx="8598">
                        <c:v>3.450277777777778</c:v>
                      </c:pt>
                      <c:pt idx="8599">
                        <c:v>3.4505555555555549</c:v>
                      </c:pt>
                      <c:pt idx="8600">
                        <c:v>3.4508333333333354</c:v>
                      </c:pt>
                      <c:pt idx="8601">
                        <c:v>3.4513888888888893</c:v>
                      </c:pt>
                      <c:pt idx="8602">
                        <c:v>3.4519444444444449</c:v>
                      </c:pt>
                      <c:pt idx="8603">
                        <c:v>3.4522222222222219</c:v>
                      </c:pt>
                      <c:pt idx="8604">
                        <c:v>3.4527777777777793</c:v>
                      </c:pt>
                      <c:pt idx="8605">
                        <c:v>3.4530555555555544</c:v>
                      </c:pt>
                      <c:pt idx="8606">
                        <c:v>3.4533333333333331</c:v>
                      </c:pt>
                      <c:pt idx="8607">
                        <c:v>3.4536111111111119</c:v>
                      </c:pt>
                      <c:pt idx="8608">
                        <c:v>3.4538888888888888</c:v>
                      </c:pt>
                      <c:pt idx="8609">
                        <c:v>3.4541666666666657</c:v>
                      </c:pt>
                      <c:pt idx="8610">
                        <c:v>3.4544444444444444</c:v>
                      </c:pt>
                      <c:pt idx="8611">
                        <c:v>3.4549999999999983</c:v>
                      </c:pt>
                      <c:pt idx="8612">
                        <c:v>3.455277777777777</c:v>
                      </c:pt>
                      <c:pt idx="8613">
                        <c:v>3.4558333333333326</c:v>
                      </c:pt>
                      <c:pt idx="8614">
                        <c:v>3.4561111111111131</c:v>
                      </c:pt>
                      <c:pt idx="8615">
                        <c:v>3.4563888888888883</c:v>
                      </c:pt>
                      <c:pt idx="8616">
                        <c:v>3.456666666666667</c:v>
                      </c:pt>
                      <c:pt idx="8617">
                        <c:v>3.4572222222222226</c:v>
                      </c:pt>
                      <c:pt idx="8618">
                        <c:v>3.4574999999999996</c:v>
                      </c:pt>
                      <c:pt idx="8619">
                        <c:v>3.4577777777777783</c:v>
                      </c:pt>
                      <c:pt idx="8620">
                        <c:v>3.4583333333333321</c:v>
                      </c:pt>
                      <c:pt idx="8621">
                        <c:v>3.4586111111111109</c:v>
                      </c:pt>
                      <c:pt idx="8622">
                        <c:v>3.4591666666666665</c:v>
                      </c:pt>
                      <c:pt idx="8623">
                        <c:v>3.4594444444444434</c:v>
                      </c:pt>
                      <c:pt idx="8624">
                        <c:v>3.4600000000000009</c:v>
                      </c:pt>
                      <c:pt idx="8625">
                        <c:v>3.4605555555555547</c:v>
                      </c:pt>
                      <c:pt idx="8626">
                        <c:v>3.4611111111111104</c:v>
                      </c:pt>
                      <c:pt idx="8627">
                        <c:v>3.461666666666666</c:v>
                      </c:pt>
                      <c:pt idx="8628">
                        <c:v>3.4619444444444447</c:v>
                      </c:pt>
                      <c:pt idx="8629">
                        <c:v>3.4622222222222199</c:v>
                      </c:pt>
                      <c:pt idx="8630">
                        <c:v>3.4627777777777773</c:v>
                      </c:pt>
                      <c:pt idx="8631">
                        <c:v>3.463055555555556</c:v>
                      </c:pt>
                      <c:pt idx="8632">
                        <c:v>3.4636111111111099</c:v>
                      </c:pt>
                      <c:pt idx="8633">
                        <c:v>3.4638888888888886</c:v>
                      </c:pt>
                      <c:pt idx="8634">
                        <c:v>3.4641666666666673</c:v>
                      </c:pt>
                      <c:pt idx="8635">
                        <c:v>3.4644444444444442</c:v>
                      </c:pt>
                      <c:pt idx="8636">
                        <c:v>3.4647222222222211</c:v>
                      </c:pt>
                      <c:pt idx="8637">
                        <c:v>3.4649999999999999</c:v>
                      </c:pt>
                      <c:pt idx="8638">
                        <c:v>3.4655555555555537</c:v>
                      </c:pt>
                      <c:pt idx="8639">
                        <c:v>3.4658333333333324</c:v>
                      </c:pt>
                      <c:pt idx="8640">
                        <c:v>3.4663888888888881</c:v>
                      </c:pt>
                      <c:pt idx="8641">
                        <c:v>3.4666666666666686</c:v>
                      </c:pt>
                      <c:pt idx="8642">
                        <c:v>3.4669444444444437</c:v>
                      </c:pt>
                      <c:pt idx="8643">
                        <c:v>3.4674999999999976</c:v>
                      </c:pt>
                      <c:pt idx="8644">
                        <c:v>3.4677777777777781</c:v>
                      </c:pt>
                      <c:pt idx="8645">
                        <c:v>3.4683333333333337</c:v>
                      </c:pt>
                      <c:pt idx="8646">
                        <c:v>3.4686111111111124</c:v>
                      </c:pt>
                      <c:pt idx="8647">
                        <c:v>3.4691666666666663</c:v>
                      </c:pt>
                      <c:pt idx="8648">
                        <c:v>3.469444444444445</c:v>
                      </c:pt>
                      <c:pt idx="8649">
                        <c:v>3.4700000000000024</c:v>
                      </c:pt>
                      <c:pt idx="8650">
                        <c:v>3.4702777777777776</c:v>
                      </c:pt>
                      <c:pt idx="8651">
                        <c:v>3.4708333333333314</c:v>
                      </c:pt>
                      <c:pt idx="8652">
                        <c:v>3.4713888888888889</c:v>
                      </c:pt>
                      <c:pt idx="8653">
                        <c:v>3.4716666666666658</c:v>
                      </c:pt>
                      <c:pt idx="8654">
                        <c:v>3.4722222222222214</c:v>
                      </c:pt>
                      <c:pt idx="8655">
                        <c:v>3.4725000000000001</c:v>
                      </c:pt>
                      <c:pt idx="8656">
                        <c:v>3.4727777777777753</c:v>
                      </c:pt>
                      <c:pt idx="8657">
                        <c:v>3.4733333333333327</c:v>
                      </c:pt>
                      <c:pt idx="8658">
                        <c:v>3.4736111111111114</c:v>
                      </c:pt>
                      <c:pt idx="8659">
                        <c:v>3.4738888888888901</c:v>
                      </c:pt>
                      <c:pt idx="8660">
                        <c:v>3.4741666666666653</c:v>
                      </c:pt>
                      <c:pt idx="8661">
                        <c:v>3.474444444444444</c:v>
                      </c:pt>
                      <c:pt idx="8662">
                        <c:v>3.4747222222222227</c:v>
                      </c:pt>
                      <c:pt idx="8663">
                        <c:v>3.4752777777777801</c:v>
                      </c:pt>
                      <c:pt idx="8664">
                        <c:v>3.4755555555555553</c:v>
                      </c:pt>
                      <c:pt idx="8665">
                        <c:v>3.475833333333334</c:v>
                      </c:pt>
                      <c:pt idx="8666">
                        <c:v>3.4761111111111092</c:v>
                      </c:pt>
                      <c:pt idx="8667">
                        <c:v>3.4763888888888879</c:v>
                      </c:pt>
                      <c:pt idx="8668">
                        <c:v>3.4769444444444435</c:v>
                      </c:pt>
                      <c:pt idx="8669">
                        <c:v>3.477222222222224</c:v>
                      </c:pt>
                      <c:pt idx="8670">
                        <c:v>3.4777777777777779</c:v>
                      </c:pt>
                      <c:pt idx="8671">
                        <c:v>3.4783333333333335</c:v>
                      </c:pt>
                      <c:pt idx="8672">
                        <c:v>3.4788888888888891</c:v>
                      </c:pt>
                      <c:pt idx="8673">
                        <c:v>3.479444444444443</c:v>
                      </c:pt>
                      <c:pt idx="8674">
                        <c:v>3.4797222222222217</c:v>
                      </c:pt>
                      <c:pt idx="8675">
                        <c:v>3.4802777777777774</c:v>
                      </c:pt>
                      <c:pt idx="8676">
                        <c:v>3.4805555555555578</c:v>
                      </c:pt>
                      <c:pt idx="8677">
                        <c:v>3.4811111111111117</c:v>
                      </c:pt>
                      <c:pt idx="8678">
                        <c:v>3.4816666666666656</c:v>
                      </c:pt>
                      <c:pt idx="8679">
                        <c:v>3.4822222222222212</c:v>
                      </c:pt>
                      <c:pt idx="8680">
                        <c:v>3.4825000000000017</c:v>
                      </c:pt>
                      <c:pt idx="8681">
                        <c:v>3.4827777777777769</c:v>
                      </c:pt>
                      <c:pt idx="8682">
                        <c:v>3.4833333333333307</c:v>
                      </c:pt>
                      <c:pt idx="8683">
                        <c:v>3.4838888888888881</c:v>
                      </c:pt>
                      <c:pt idx="8684">
                        <c:v>3.4841666666666669</c:v>
                      </c:pt>
                      <c:pt idx="8685">
                        <c:v>3.4844444444444456</c:v>
                      </c:pt>
                      <c:pt idx="8686">
                        <c:v>3.4847222222222207</c:v>
                      </c:pt>
                      <c:pt idx="8687">
                        <c:v>3.4852777777777781</c:v>
                      </c:pt>
                      <c:pt idx="8688">
                        <c:v>3.4855555555555551</c:v>
                      </c:pt>
                      <c:pt idx="8689">
                        <c:v>3.4861111111111107</c:v>
                      </c:pt>
                      <c:pt idx="8690">
                        <c:v>3.4866666666666646</c:v>
                      </c:pt>
                      <c:pt idx="8691">
                        <c:v>3.487222222222222</c:v>
                      </c:pt>
                      <c:pt idx="8692">
                        <c:v>3.4877777777777794</c:v>
                      </c:pt>
                      <c:pt idx="8693">
                        <c:v>3.4883333333333333</c:v>
                      </c:pt>
                      <c:pt idx="8694">
                        <c:v>3.4888888888888889</c:v>
                      </c:pt>
                      <c:pt idx="8695">
                        <c:v>3.4894444444444446</c:v>
                      </c:pt>
                      <c:pt idx="8696">
                        <c:v>3.4897222222222233</c:v>
                      </c:pt>
                      <c:pt idx="8697">
                        <c:v>3.4899999999999984</c:v>
                      </c:pt>
                      <c:pt idx="8698">
                        <c:v>3.4905555555555559</c:v>
                      </c:pt>
                      <c:pt idx="8699">
                        <c:v>3.4908333333333328</c:v>
                      </c:pt>
                      <c:pt idx="8700">
                        <c:v>3.4911111111111133</c:v>
                      </c:pt>
                      <c:pt idx="8701">
                        <c:v>3.4916666666666671</c:v>
                      </c:pt>
                      <c:pt idx="8702">
                        <c:v>3.4922222222222228</c:v>
                      </c:pt>
                      <c:pt idx="8703">
                        <c:v>3.4924999999999997</c:v>
                      </c:pt>
                      <c:pt idx="8704">
                        <c:v>3.4930555555555571</c:v>
                      </c:pt>
                      <c:pt idx="8705">
                        <c:v>3.493611111111111</c:v>
                      </c:pt>
                      <c:pt idx="8706">
                        <c:v>3.4938888888888862</c:v>
                      </c:pt>
                      <c:pt idx="8707">
                        <c:v>3.4944444444444436</c:v>
                      </c:pt>
                      <c:pt idx="8708">
                        <c:v>3.495000000000001</c:v>
                      </c:pt>
                      <c:pt idx="8709">
                        <c:v>3.4952777777777762</c:v>
                      </c:pt>
                      <c:pt idx="8710">
                        <c:v>3.4958333333333336</c:v>
                      </c:pt>
                      <c:pt idx="8711">
                        <c:v>3.4961111111111105</c:v>
                      </c:pt>
                      <c:pt idx="8712">
                        <c:v>3.4966666666666661</c:v>
                      </c:pt>
                      <c:pt idx="8713">
                        <c:v>3.49722222222222</c:v>
                      </c:pt>
                      <c:pt idx="8714">
                        <c:v>3.4977777777777774</c:v>
                      </c:pt>
                      <c:pt idx="8715">
                        <c:v>3.4980555555555561</c:v>
                      </c:pt>
                      <c:pt idx="8716">
                        <c:v>3.4983333333333348</c:v>
                      </c:pt>
                      <c:pt idx="8717">
                        <c:v>3.4988888888888887</c:v>
                      </c:pt>
                      <c:pt idx="8718">
                        <c:v>3.4991666666666639</c:v>
                      </c:pt>
                      <c:pt idx="8719">
                        <c:v>3.4994444444444444</c:v>
                      </c:pt>
                      <c:pt idx="8720">
                        <c:v>3.5</c:v>
                      </c:pt>
                      <c:pt idx="8721">
                        <c:v>3.5005555555555539</c:v>
                      </c:pt>
                      <c:pt idx="8722">
                        <c:v>3.5011111111111113</c:v>
                      </c:pt>
                      <c:pt idx="8723">
                        <c:v>3.5013888888888882</c:v>
                      </c:pt>
                      <c:pt idx="8724">
                        <c:v>3.5019444444444439</c:v>
                      </c:pt>
                      <c:pt idx="8725">
                        <c:v>3.5024999999999977</c:v>
                      </c:pt>
                      <c:pt idx="8726">
                        <c:v>3.5027777777777782</c:v>
                      </c:pt>
                      <c:pt idx="8727">
                        <c:v>3.5033333333333339</c:v>
                      </c:pt>
                      <c:pt idx="8728">
                        <c:v>3.5038888888888877</c:v>
                      </c:pt>
                      <c:pt idx="8729">
                        <c:v>3.5041666666666664</c:v>
                      </c:pt>
                      <c:pt idx="8730">
                        <c:v>3.5047222222222221</c:v>
                      </c:pt>
                      <c:pt idx="8731">
                        <c:v>3.504999999999999</c:v>
                      </c:pt>
                      <c:pt idx="8732">
                        <c:v>3.5052777777777777</c:v>
                      </c:pt>
                      <c:pt idx="8733">
                        <c:v>3.5058333333333316</c:v>
                      </c:pt>
                      <c:pt idx="8734">
                        <c:v>3.5061111111111103</c:v>
                      </c:pt>
                      <c:pt idx="8735">
                        <c:v>3.506388888888889</c:v>
                      </c:pt>
                      <c:pt idx="8736">
                        <c:v>3.5066666666666659</c:v>
                      </c:pt>
                      <c:pt idx="8737">
                        <c:v>3.5072222222222216</c:v>
                      </c:pt>
                      <c:pt idx="8738">
                        <c:v>3.5077777777777754</c:v>
                      </c:pt>
                      <c:pt idx="8739">
                        <c:v>3.5080555555555559</c:v>
                      </c:pt>
                      <c:pt idx="8740">
                        <c:v>3.5086111111111116</c:v>
                      </c:pt>
                      <c:pt idx="8741">
                        <c:v>3.5088888888888903</c:v>
                      </c:pt>
                      <c:pt idx="8742">
                        <c:v>3.5094444444444441</c:v>
                      </c:pt>
                      <c:pt idx="8743">
                        <c:v>3.51</c:v>
                      </c:pt>
                      <c:pt idx="8744">
                        <c:v>3.5105555555555554</c:v>
                      </c:pt>
                      <c:pt idx="8745">
                        <c:v>3.5108333333333341</c:v>
                      </c:pt>
                      <c:pt idx="8746">
                        <c:v>3.5111111111111093</c:v>
                      </c:pt>
                      <c:pt idx="8747">
                        <c:v>3.5116666666666667</c:v>
                      </c:pt>
                      <c:pt idx="8748">
                        <c:v>3.5119444444444436</c:v>
                      </c:pt>
                      <c:pt idx="8749">
                        <c:v>3.5122222222222241</c:v>
                      </c:pt>
                      <c:pt idx="8750">
                        <c:v>3.512777777777778</c:v>
                      </c:pt>
                      <c:pt idx="8751">
                        <c:v>3.5130555555555532</c:v>
                      </c:pt>
                      <c:pt idx="8752">
                        <c:v>3.5136111111111106</c:v>
                      </c:pt>
                      <c:pt idx="8753">
                        <c:v>3.514166666666668</c:v>
                      </c:pt>
                      <c:pt idx="8754">
                        <c:v>3.5144444444444431</c:v>
                      </c:pt>
                      <c:pt idx="8755">
                        <c:v>3.5147222222222219</c:v>
                      </c:pt>
                      <c:pt idx="8756">
                        <c:v>3.5152777777777775</c:v>
                      </c:pt>
                      <c:pt idx="8757">
                        <c:v>3.515555555555558</c:v>
                      </c:pt>
                      <c:pt idx="8758">
                        <c:v>3.5158333333333331</c:v>
                      </c:pt>
                      <c:pt idx="8759">
                        <c:v>3.5161111111111119</c:v>
                      </c:pt>
                      <c:pt idx="8760">
                        <c:v>3.5166666666666657</c:v>
                      </c:pt>
                      <c:pt idx="8761">
                        <c:v>3.5169444444444444</c:v>
                      </c:pt>
                      <c:pt idx="8762">
                        <c:v>3.5172222222222214</c:v>
                      </c:pt>
                      <c:pt idx="8763">
                        <c:v>3.517777777777777</c:v>
                      </c:pt>
                      <c:pt idx="8764">
                        <c:v>3.5183333333333309</c:v>
                      </c:pt>
                      <c:pt idx="8765">
                        <c:v>3.5186111111111114</c:v>
                      </c:pt>
                      <c:pt idx="8766">
                        <c:v>3.519166666666667</c:v>
                      </c:pt>
                      <c:pt idx="8767">
                        <c:v>3.5194444444444457</c:v>
                      </c:pt>
                      <c:pt idx="8768">
                        <c:v>3.5199999999999996</c:v>
                      </c:pt>
                      <c:pt idx="8769">
                        <c:v>3.5205555555555552</c:v>
                      </c:pt>
                      <c:pt idx="8770">
                        <c:v>3.5208333333333357</c:v>
                      </c:pt>
                      <c:pt idx="8771">
                        <c:v>3.5213888888888896</c:v>
                      </c:pt>
                      <c:pt idx="8772">
                        <c:v>3.5219444444444434</c:v>
                      </c:pt>
                      <c:pt idx="8773">
                        <c:v>3.5222222222222221</c:v>
                      </c:pt>
                      <c:pt idx="8774">
                        <c:v>3.5227777777777796</c:v>
                      </c:pt>
                      <c:pt idx="8775">
                        <c:v>3.5230555555555547</c:v>
                      </c:pt>
                      <c:pt idx="8776">
                        <c:v>3.5236111111111086</c:v>
                      </c:pt>
                      <c:pt idx="8777">
                        <c:v>3.524166666666666</c:v>
                      </c:pt>
                      <c:pt idx="8778">
                        <c:v>3.5247222222222234</c:v>
                      </c:pt>
                      <c:pt idx="8779">
                        <c:v>3.5249999999999986</c:v>
                      </c:pt>
                      <c:pt idx="8780">
                        <c:v>3.5252777777777773</c:v>
                      </c:pt>
                      <c:pt idx="8781">
                        <c:v>3.525555555555556</c:v>
                      </c:pt>
                      <c:pt idx="8782">
                        <c:v>3.5258333333333329</c:v>
                      </c:pt>
                      <c:pt idx="8783">
                        <c:v>3.5263888888888886</c:v>
                      </c:pt>
                      <c:pt idx="8784">
                        <c:v>3.5266666666666673</c:v>
                      </c:pt>
                      <c:pt idx="8785">
                        <c:v>3.5269444444444424</c:v>
                      </c:pt>
                      <c:pt idx="8786">
                        <c:v>3.5274999999999999</c:v>
                      </c:pt>
                      <c:pt idx="8787">
                        <c:v>3.5277777777777768</c:v>
                      </c:pt>
                      <c:pt idx="8788">
                        <c:v>3.5286111111111111</c:v>
                      </c:pt>
                      <c:pt idx="8789">
                        <c:v>3.5291666666666668</c:v>
                      </c:pt>
                      <c:pt idx="8790">
                        <c:v>3.5294444444444437</c:v>
                      </c:pt>
                      <c:pt idx="8791">
                        <c:v>3.5297222222222224</c:v>
                      </c:pt>
                      <c:pt idx="8792">
                        <c:v>3.5302777777777763</c:v>
                      </c:pt>
                      <c:pt idx="8793">
                        <c:v>3.5308333333333337</c:v>
                      </c:pt>
                      <c:pt idx="8794">
                        <c:v>3.5311111111111106</c:v>
                      </c:pt>
                      <c:pt idx="8795">
                        <c:v>3.5313888888888911</c:v>
                      </c:pt>
                      <c:pt idx="8796">
                        <c:v>3.5316666666666663</c:v>
                      </c:pt>
                      <c:pt idx="8797">
                        <c:v>3.531944444444445</c:v>
                      </c:pt>
                      <c:pt idx="8798">
                        <c:v>3.5322222222222202</c:v>
                      </c:pt>
                      <c:pt idx="8799">
                        <c:v>3.5325000000000006</c:v>
                      </c:pt>
                      <c:pt idx="8800">
                        <c:v>3.5327777777777776</c:v>
                      </c:pt>
                      <c:pt idx="8801">
                        <c:v>3.533333333333335</c:v>
                      </c:pt>
                      <c:pt idx="8802">
                        <c:v>3.5336111111111101</c:v>
                      </c:pt>
                      <c:pt idx="8803">
                        <c:v>3.5338888888888889</c:v>
                      </c:pt>
                      <c:pt idx="8804">
                        <c:v>3.5344444444444445</c:v>
                      </c:pt>
                      <c:pt idx="8805">
                        <c:v>3.5350000000000001</c:v>
                      </c:pt>
                      <c:pt idx="8806">
                        <c:v>3.5352777777777789</c:v>
                      </c:pt>
                      <c:pt idx="8807">
                        <c:v>3.535555555555554</c:v>
                      </c:pt>
                      <c:pt idx="8808">
                        <c:v>3.5361111111111114</c:v>
                      </c:pt>
                      <c:pt idx="8809">
                        <c:v>3.5363888888888884</c:v>
                      </c:pt>
                      <c:pt idx="8810">
                        <c:v>3.536944444444444</c:v>
                      </c:pt>
                      <c:pt idx="8811">
                        <c:v>3.5372222222222227</c:v>
                      </c:pt>
                      <c:pt idx="8812">
                        <c:v>3.5374999999999979</c:v>
                      </c:pt>
                      <c:pt idx="8813">
                        <c:v>3.5377777777777784</c:v>
                      </c:pt>
                      <c:pt idx="8814">
                        <c:v>3.5380555555555553</c:v>
                      </c:pt>
                      <c:pt idx="8815">
                        <c:v>3.5386111111111127</c:v>
                      </c:pt>
                      <c:pt idx="8816">
                        <c:v>3.5388888888888879</c:v>
                      </c:pt>
                      <c:pt idx="8817">
                        <c:v>3.5391666666666666</c:v>
                      </c:pt>
                      <c:pt idx="8818">
                        <c:v>3.5397222222222222</c:v>
                      </c:pt>
                      <c:pt idx="8819">
                        <c:v>3.5399999999999991</c:v>
                      </c:pt>
                      <c:pt idx="8820">
                        <c:v>3.5402777777777779</c:v>
                      </c:pt>
                      <c:pt idx="8821">
                        <c:v>3.5405555555555566</c:v>
                      </c:pt>
                      <c:pt idx="8822">
                        <c:v>3.5411111111111104</c:v>
                      </c:pt>
                      <c:pt idx="8823">
                        <c:v>3.5413888888888891</c:v>
                      </c:pt>
                      <c:pt idx="8824">
                        <c:v>3.5416666666666661</c:v>
                      </c:pt>
                      <c:pt idx="8825">
                        <c:v>3.5419444444444466</c:v>
                      </c:pt>
                      <c:pt idx="8826">
                        <c:v>3.5422222222222217</c:v>
                      </c:pt>
                      <c:pt idx="8827">
                        <c:v>3.5425000000000004</c:v>
                      </c:pt>
                      <c:pt idx="8828">
                        <c:v>3.5430555555555561</c:v>
                      </c:pt>
                      <c:pt idx="8829">
                        <c:v>3.543333333333333</c:v>
                      </c:pt>
                      <c:pt idx="8830">
                        <c:v>3.5438888888888904</c:v>
                      </c:pt>
                      <c:pt idx="8831">
                        <c:v>3.5441666666666656</c:v>
                      </c:pt>
                      <c:pt idx="8832">
                        <c:v>3.5444444444444443</c:v>
                      </c:pt>
                      <c:pt idx="8833">
                        <c:v>3.5447222222222194</c:v>
                      </c:pt>
                      <c:pt idx="8834">
                        <c:v>3.5449999999999999</c:v>
                      </c:pt>
                      <c:pt idx="8835">
                        <c:v>3.5452777777777769</c:v>
                      </c:pt>
                      <c:pt idx="8836">
                        <c:v>3.5458333333333343</c:v>
                      </c:pt>
                      <c:pt idx="8837">
                        <c:v>3.5461111111111094</c:v>
                      </c:pt>
                      <c:pt idx="8838">
                        <c:v>3.5463888888888881</c:v>
                      </c:pt>
                      <c:pt idx="8839">
                        <c:v>3.5469444444444438</c:v>
                      </c:pt>
                      <c:pt idx="8840">
                        <c:v>3.5472222222222243</c:v>
                      </c:pt>
                      <c:pt idx="8841">
                        <c:v>3.5474999999999994</c:v>
                      </c:pt>
                      <c:pt idx="8842">
                        <c:v>3.5480555555555533</c:v>
                      </c:pt>
                      <c:pt idx="8843">
                        <c:v>3.5483333333333338</c:v>
                      </c:pt>
                      <c:pt idx="8844">
                        <c:v>3.5486111111111107</c:v>
                      </c:pt>
                      <c:pt idx="8845">
                        <c:v>3.5491666666666681</c:v>
                      </c:pt>
                      <c:pt idx="8846">
                        <c:v>3.5494444444444433</c:v>
                      </c:pt>
                      <c:pt idx="8847">
                        <c:v>3.5500000000000007</c:v>
                      </c:pt>
                      <c:pt idx="8848">
                        <c:v>3.5502777777777776</c:v>
                      </c:pt>
                      <c:pt idx="8849">
                        <c:v>3.5505555555555546</c:v>
                      </c:pt>
                      <c:pt idx="8850">
                        <c:v>3.551111111111112</c:v>
                      </c:pt>
                      <c:pt idx="8851">
                        <c:v>3.5516666666666659</c:v>
                      </c:pt>
                      <c:pt idx="8852">
                        <c:v>3.5519444444444446</c:v>
                      </c:pt>
                      <c:pt idx="8853">
                        <c:v>3.5522222222222215</c:v>
                      </c:pt>
                      <c:pt idx="8854">
                        <c:v>3.5527777777777771</c:v>
                      </c:pt>
                      <c:pt idx="8855">
                        <c:v>3.553333333333331</c:v>
                      </c:pt>
                      <c:pt idx="8856">
                        <c:v>3.5536111111111115</c:v>
                      </c:pt>
                      <c:pt idx="8857">
                        <c:v>3.5538888888888884</c:v>
                      </c:pt>
                      <c:pt idx="8858">
                        <c:v>3.5544444444444458</c:v>
                      </c:pt>
                      <c:pt idx="8859">
                        <c:v>3.554722222222221</c:v>
                      </c:pt>
                      <c:pt idx="8860">
                        <c:v>3.5552777777777784</c:v>
                      </c:pt>
                      <c:pt idx="8861">
                        <c:v>3.5555555555555554</c:v>
                      </c:pt>
                      <c:pt idx="8862">
                        <c:v>3.556111111111111</c:v>
                      </c:pt>
                      <c:pt idx="8863">
                        <c:v>3.5566666666666649</c:v>
                      </c:pt>
                      <c:pt idx="8864">
                        <c:v>3.5569444444444436</c:v>
                      </c:pt>
                      <c:pt idx="8865">
                        <c:v>3.5572222222222223</c:v>
                      </c:pt>
                      <c:pt idx="8866">
                        <c:v>3.5574999999999992</c:v>
                      </c:pt>
                      <c:pt idx="8867">
                        <c:v>3.5580555555555549</c:v>
                      </c:pt>
                      <c:pt idx="8868">
                        <c:v>3.5586111111111087</c:v>
                      </c:pt>
                      <c:pt idx="8869">
                        <c:v>3.5588888888888892</c:v>
                      </c:pt>
                      <c:pt idx="8870">
                        <c:v>3.5594444444444449</c:v>
                      </c:pt>
                      <c:pt idx="8871">
                        <c:v>3.5599999999999987</c:v>
                      </c:pt>
                      <c:pt idx="8872">
                        <c:v>3.5602777777777774</c:v>
                      </c:pt>
                      <c:pt idx="8873">
                        <c:v>3.5608333333333331</c:v>
                      </c:pt>
                      <c:pt idx="8874">
                        <c:v>3.5613888888888887</c:v>
                      </c:pt>
                      <c:pt idx="8875">
                        <c:v>3.5616666666666674</c:v>
                      </c:pt>
                      <c:pt idx="8876">
                        <c:v>3.5619444444444426</c:v>
                      </c:pt>
                      <c:pt idx="8877">
                        <c:v>3.5622222222222213</c:v>
                      </c:pt>
                      <c:pt idx="8878">
                        <c:v>3.5630555555555574</c:v>
                      </c:pt>
                      <c:pt idx="8879">
                        <c:v>3.5633333333333326</c:v>
                      </c:pt>
                      <c:pt idx="8880">
                        <c:v>3.5638888888888864</c:v>
                      </c:pt>
                      <c:pt idx="8881">
                        <c:v>3.5641666666666669</c:v>
                      </c:pt>
                      <c:pt idx="8882">
                        <c:v>3.5647222222222226</c:v>
                      </c:pt>
                      <c:pt idx="8883">
                        <c:v>3.5650000000000013</c:v>
                      </c:pt>
                      <c:pt idx="8884">
                        <c:v>3.5652777777777764</c:v>
                      </c:pt>
                      <c:pt idx="8885">
                        <c:v>3.5658333333333339</c:v>
                      </c:pt>
                      <c:pt idx="8886">
                        <c:v>3.5661111111111108</c:v>
                      </c:pt>
                      <c:pt idx="8887">
                        <c:v>3.5663888888888913</c:v>
                      </c:pt>
                      <c:pt idx="8888">
                        <c:v>3.5666666666666664</c:v>
                      </c:pt>
                      <c:pt idx="8889">
                        <c:v>3.5672222222222203</c:v>
                      </c:pt>
                      <c:pt idx="8890">
                        <c:v>3.5677777777777777</c:v>
                      </c:pt>
                      <c:pt idx="8891">
                        <c:v>3.5680555555555546</c:v>
                      </c:pt>
                      <c:pt idx="8892">
                        <c:v>3.5683333333333351</c:v>
                      </c:pt>
                      <c:pt idx="8893">
                        <c:v>3.5686111111111103</c:v>
                      </c:pt>
                      <c:pt idx="8894">
                        <c:v>3.568888888888889</c:v>
                      </c:pt>
                      <c:pt idx="8895">
                        <c:v>3.5694444444444446</c:v>
                      </c:pt>
                      <c:pt idx="8896">
                        <c:v>3.5700000000000003</c:v>
                      </c:pt>
                      <c:pt idx="8897">
                        <c:v>3.570277777777779</c:v>
                      </c:pt>
                      <c:pt idx="8898">
                        <c:v>3.5708333333333329</c:v>
                      </c:pt>
                      <c:pt idx="8899">
                        <c:v>3.5711111111111116</c:v>
                      </c:pt>
                      <c:pt idx="8900">
                        <c:v>3.571666666666669</c:v>
                      </c:pt>
                      <c:pt idx="8901">
                        <c:v>3.5722222222222229</c:v>
                      </c:pt>
                      <c:pt idx="8902">
                        <c:v>3.572499999999998</c:v>
                      </c:pt>
                      <c:pt idx="8903">
                        <c:v>3.5727777777777767</c:v>
                      </c:pt>
                      <c:pt idx="8904">
                        <c:v>3.5730555555555554</c:v>
                      </c:pt>
                      <c:pt idx="8905">
                        <c:v>3.5736111111111128</c:v>
                      </c:pt>
                      <c:pt idx="8906">
                        <c:v>3.573888888888888</c:v>
                      </c:pt>
                      <c:pt idx="8907">
                        <c:v>3.5744444444444419</c:v>
                      </c:pt>
                      <c:pt idx="8908">
                        <c:v>3.5749999999999993</c:v>
                      </c:pt>
                      <c:pt idx="8909">
                        <c:v>3.575277777777778</c:v>
                      </c:pt>
                      <c:pt idx="8910">
                        <c:v>3.5758333333333319</c:v>
                      </c:pt>
                      <c:pt idx="8911">
                        <c:v>3.5763888888888893</c:v>
                      </c:pt>
                      <c:pt idx="8912">
                        <c:v>3.5766666666666662</c:v>
                      </c:pt>
                      <c:pt idx="8913">
                        <c:v>3.5769444444444467</c:v>
                      </c:pt>
                      <c:pt idx="8914">
                        <c:v>3.5772222222222219</c:v>
                      </c:pt>
                      <c:pt idx="8915">
                        <c:v>3.5777777777777757</c:v>
                      </c:pt>
                      <c:pt idx="8916">
                        <c:v>3.5783333333333331</c:v>
                      </c:pt>
                      <c:pt idx="8917">
                        <c:v>3.5786111111111101</c:v>
                      </c:pt>
                      <c:pt idx="8918">
                        <c:v>3.5788888888888906</c:v>
                      </c:pt>
                      <c:pt idx="8919">
                        <c:v>3.5791666666666657</c:v>
                      </c:pt>
                      <c:pt idx="8920">
                        <c:v>3.5794444444444444</c:v>
                      </c:pt>
                      <c:pt idx="8921">
                        <c:v>3.5797222222222196</c:v>
                      </c:pt>
                      <c:pt idx="8922">
                        <c:v>3.580277777777777</c:v>
                      </c:pt>
                      <c:pt idx="8923">
                        <c:v>3.5805555555555557</c:v>
                      </c:pt>
                      <c:pt idx="8924">
                        <c:v>3.5808333333333344</c:v>
                      </c:pt>
                      <c:pt idx="8925">
                        <c:v>3.5813888888888883</c:v>
                      </c:pt>
                      <c:pt idx="8926">
                        <c:v>3.5819444444444439</c:v>
                      </c:pt>
                      <c:pt idx="8927">
                        <c:v>3.5824999999999996</c:v>
                      </c:pt>
                      <c:pt idx="8928">
                        <c:v>3.5830555555555534</c:v>
                      </c:pt>
                      <c:pt idx="8929">
                        <c:v>3.5833333333333339</c:v>
                      </c:pt>
                      <c:pt idx="8930">
                        <c:v>3.5836111111111109</c:v>
                      </c:pt>
                      <c:pt idx="8931">
                        <c:v>3.5838888888888896</c:v>
                      </c:pt>
                      <c:pt idx="8932">
                        <c:v>3.5844444444444434</c:v>
                      </c:pt>
                      <c:pt idx="8933">
                        <c:v>3.5847222222222221</c:v>
                      </c:pt>
                      <c:pt idx="8934">
                        <c:v>3.5849999999999973</c:v>
                      </c:pt>
                      <c:pt idx="8935">
                        <c:v>3.5852777777777778</c:v>
                      </c:pt>
                      <c:pt idx="8936">
                        <c:v>3.5858333333333334</c:v>
                      </c:pt>
                      <c:pt idx="8937">
                        <c:v>3.5861111111111121</c:v>
                      </c:pt>
                      <c:pt idx="8938">
                        <c:v>3.5863888888888873</c:v>
                      </c:pt>
                      <c:pt idx="8939">
                        <c:v>3.5869444444444447</c:v>
                      </c:pt>
                      <c:pt idx="8940">
                        <c:v>3.5872222222222216</c:v>
                      </c:pt>
                      <c:pt idx="8941">
                        <c:v>3.5877777777777773</c:v>
                      </c:pt>
                      <c:pt idx="8942">
                        <c:v>3.5883333333333312</c:v>
                      </c:pt>
                      <c:pt idx="8943">
                        <c:v>3.5886111111111116</c:v>
                      </c:pt>
                      <c:pt idx="8944">
                        <c:v>3.5888888888888886</c:v>
                      </c:pt>
                      <c:pt idx="8945">
                        <c:v>3.589444444444446</c:v>
                      </c:pt>
                      <c:pt idx="8946">
                        <c:v>3.5897222222222211</c:v>
                      </c:pt>
                      <c:pt idx="8947">
                        <c:v>3.59</c:v>
                      </c:pt>
                      <c:pt idx="8948">
                        <c:v>3.5905555555555555</c:v>
                      </c:pt>
                      <c:pt idx="8949">
                        <c:v>3.5911111111111111</c:v>
                      </c:pt>
                      <c:pt idx="8950">
                        <c:v>3.5913888888888899</c:v>
                      </c:pt>
                      <c:pt idx="8951">
                        <c:v>3.5919444444444437</c:v>
                      </c:pt>
                      <c:pt idx="8952">
                        <c:v>3.5924999999999994</c:v>
                      </c:pt>
                      <c:pt idx="8953">
                        <c:v>3.5927777777777798</c:v>
                      </c:pt>
                      <c:pt idx="8954">
                        <c:v>3.5933333333333337</c:v>
                      </c:pt>
                      <c:pt idx="8955">
                        <c:v>3.5938888888888894</c:v>
                      </c:pt>
                      <c:pt idx="8956">
                        <c:v>3.5941666666666663</c:v>
                      </c:pt>
                      <c:pt idx="8957">
                        <c:v>3.594444444444445</c:v>
                      </c:pt>
                      <c:pt idx="8958">
                        <c:v>3.5949999999999989</c:v>
                      </c:pt>
                      <c:pt idx="8959">
                        <c:v>3.5952777777777776</c:v>
                      </c:pt>
                      <c:pt idx="8960">
                        <c:v>3.5958333333333332</c:v>
                      </c:pt>
                      <c:pt idx="8961">
                        <c:v>3.5961111111111101</c:v>
                      </c:pt>
                      <c:pt idx="8962">
                        <c:v>3.5966666666666676</c:v>
                      </c:pt>
                      <c:pt idx="8963">
                        <c:v>3.5969444444444427</c:v>
                      </c:pt>
                      <c:pt idx="8964">
                        <c:v>3.5975000000000001</c:v>
                      </c:pt>
                      <c:pt idx="8965">
                        <c:v>3.5980555555555576</c:v>
                      </c:pt>
                      <c:pt idx="8966">
                        <c:v>3.5983333333333327</c:v>
                      </c:pt>
                      <c:pt idx="8967">
                        <c:v>3.5986111111111114</c:v>
                      </c:pt>
                      <c:pt idx="8968">
                        <c:v>3.5991666666666671</c:v>
                      </c:pt>
                      <c:pt idx="8969">
                        <c:v>3.599444444444444</c:v>
                      </c:pt>
                      <c:pt idx="8970">
                        <c:v>3.5997222222222227</c:v>
                      </c:pt>
                      <c:pt idx="8971">
                        <c:v>3.6002777777777766</c:v>
                      </c:pt>
                      <c:pt idx="8972">
                        <c:v>3.600833333333334</c:v>
                      </c:pt>
                      <c:pt idx="8973">
                        <c:v>3.6013888888888879</c:v>
                      </c:pt>
                      <c:pt idx="8974">
                        <c:v>3.6016666666666666</c:v>
                      </c:pt>
                      <c:pt idx="8975">
                        <c:v>3.6022222222222204</c:v>
                      </c:pt>
                      <c:pt idx="8976">
                        <c:v>3.6024999999999991</c:v>
                      </c:pt>
                      <c:pt idx="8977">
                        <c:v>3.6027777777777779</c:v>
                      </c:pt>
                      <c:pt idx="8978">
                        <c:v>3.6030555555555548</c:v>
                      </c:pt>
                      <c:pt idx="8979">
                        <c:v>3.6033333333333353</c:v>
                      </c:pt>
                      <c:pt idx="8980">
                        <c:v>3.6036111111111104</c:v>
                      </c:pt>
                      <c:pt idx="8981">
                        <c:v>3.6041666666666643</c:v>
                      </c:pt>
                      <c:pt idx="8982">
                        <c:v>3.6044444444444448</c:v>
                      </c:pt>
                      <c:pt idx="8983">
                        <c:v>3.6052777777777791</c:v>
                      </c:pt>
                      <c:pt idx="8984">
                        <c:v>3.605833333333333</c:v>
                      </c:pt>
                      <c:pt idx="8985">
                        <c:v>3.6061111111111117</c:v>
                      </c:pt>
                      <c:pt idx="8986">
                        <c:v>3.6066666666666691</c:v>
                      </c:pt>
                      <c:pt idx="8987">
                        <c:v>3.6069444444444443</c:v>
                      </c:pt>
                      <c:pt idx="8988">
                        <c:v>3.607222222222223</c:v>
                      </c:pt>
                      <c:pt idx="8989">
                        <c:v>3.6074999999999982</c:v>
                      </c:pt>
                      <c:pt idx="8990">
                        <c:v>3.6080555555555556</c:v>
                      </c:pt>
                      <c:pt idx="8991">
                        <c:v>3.6083333333333325</c:v>
                      </c:pt>
                      <c:pt idx="8992">
                        <c:v>3.608611111111113</c:v>
                      </c:pt>
                      <c:pt idx="8993">
                        <c:v>3.6091666666666669</c:v>
                      </c:pt>
                      <c:pt idx="8994">
                        <c:v>3.6097222222222225</c:v>
                      </c:pt>
                      <c:pt idx="8995">
                        <c:v>3.6102777777777781</c:v>
                      </c:pt>
                      <c:pt idx="8996">
                        <c:v>3.610833333333332</c:v>
                      </c:pt>
                      <c:pt idx="8997">
                        <c:v>3.6111111111111107</c:v>
                      </c:pt>
                      <c:pt idx="8998">
                        <c:v>3.6113888888888894</c:v>
                      </c:pt>
                      <c:pt idx="8999">
                        <c:v>3.6119444444444468</c:v>
                      </c:pt>
                      <c:pt idx="9000">
                        <c:v>3.612222222222222</c:v>
                      </c:pt>
                      <c:pt idx="9001">
                        <c:v>3.6125000000000007</c:v>
                      </c:pt>
                      <c:pt idx="9002">
                        <c:v>3.6130555555555546</c:v>
                      </c:pt>
                      <c:pt idx="9003">
                        <c:v>3.6136111111111102</c:v>
                      </c:pt>
                      <c:pt idx="9004">
                        <c:v>3.6138888888888907</c:v>
                      </c:pt>
                      <c:pt idx="9005">
                        <c:v>3.6144444444444446</c:v>
                      </c:pt>
                      <c:pt idx="9006">
                        <c:v>3.6150000000000002</c:v>
                      </c:pt>
                      <c:pt idx="9007">
                        <c:v>3.6155555555555559</c:v>
                      </c:pt>
                      <c:pt idx="9008">
                        <c:v>3.6161111111111097</c:v>
                      </c:pt>
                      <c:pt idx="9009">
                        <c:v>3.6163888888888884</c:v>
                      </c:pt>
                      <c:pt idx="9010">
                        <c:v>3.6169444444444441</c:v>
                      </c:pt>
                      <c:pt idx="9011">
                        <c:v>3.6172222222222246</c:v>
                      </c:pt>
                      <c:pt idx="9012">
                        <c:v>3.6174999999999997</c:v>
                      </c:pt>
                      <c:pt idx="9013">
                        <c:v>3.6180555555555536</c:v>
                      </c:pt>
                      <c:pt idx="9014">
                        <c:v>3.618611111111111</c:v>
                      </c:pt>
                      <c:pt idx="9015">
                        <c:v>3.6191666666666684</c:v>
                      </c:pt>
                      <c:pt idx="9016">
                        <c:v>3.6197222222222223</c:v>
                      </c:pt>
                      <c:pt idx="9017">
                        <c:v>3.6199999999999974</c:v>
                      </c:pt>
                      <c:pt idx="9018">
                        <c:v>3.6205555555555549</c:v>
                      </c:pt>
                      <c:pt idx="9019">
                        <c:v>3.6211111111111123</c:v>
                      </c:pt>
                      <c:pt idx="9020">
                        <c:v>3.6216666666666661</c:v>
                      </c:pt>
                      <c:pt idx="9021">
                        <c:v>3.6222222222222218</c:v>
                      </c:pt>
                      <c:pt idx="9022">
                        <c:v>3.6225000000000023</c:v>
                      </c:pt>
                      <c:pt idx="9023">
                        <c:v>3.6227777777777774</c:v>
                      </c:pt>
                      <c:pt idx="9024">
                        <c:v>3.6233333333333313</c:v>
                      </c:pt>
                      <c:pt idx="9025">
                        <c:v>3.6238888888888887</c:v>
                      </c:pt>
                      <c:pt idx="9026">
                        <c:v>3.6241666666666656</c:v>
                      </c:pt>
                      <c:pt idx="9027">
                        <c:v>3.6247222222222213</c:v>
                      </c:pt>
                      <c:pt idx="9028">
                        <c:v>3.6252777777777752</c:v>
                      </c:pt>
                      <c:pt idx="9029">
                        <c:v>3.6255555555555556</c:v>
                      </c:pt>
                      <c:pt idx="9030">
                        <c:v>3.6261111111111113</c:v>
                      </c:pt>
                      <c:pt idx="9031">
                        <c:v>3.62638888888889</c:v>
                      </c:pt>
                      <c:pt idx="9032">
                        <c:v>3.6266666666666652</c:v>
                      </c:pt>
                      <c:pt idx="9033">
                        <c:v>3.6269444444444439</c:v>
                      </c:pt>
                      <c:pt idx="9034">
                        <c:v>3.6274999999999995</c:v>
                      </c:pt>
                      <c:pt idx="9035">
                        <c:v>3.6280555555555551</c:v>
                      </c:pt>
                      <c:pt idx="9036">
                        <c:v>3.6283333333333339</c:v>
                      </c:pt>
                      <c:pt idx="9037">
                        <c:v>3.6288888888888895</c:v>
                      </c:pt>
                      <c:pt idx="9038">
                        <c:v>3.6291666666666664</c:v>
                      </c:pt>
                      <c:pt idx="9039">
                        <c:v>3.6297222222222238</c:v>
                      </c:pt>
                      <c:pt idx="9040">
                        <c:v>3.629999999999999</c:v>
                      </c:pt>
                      <c:pt idx="9041">
                        <c:v>3.6302777777777777</c:v>
                      </c:pt>
                      <c:pt idx="9042">
                        <c:v>3.6308333333333334</c:v>
                      </c:pt>
                      <c:pt idx="9043">
                        <c:v>3.6311111111111103</c:v>
                      </c:pt>
                      <c:pt idx="9044">
                        <c:v>3.6316666666666677</c:v>
                      </c:pt>
                      <c:pt idx="9045">
                        <c:v>3.6322222222222216</c:v>
                      </c:pt>
                      <c:pt idx="9046">
                        <c:v>3.6325000000000003</c:v>
                      </c:pt>
                      <c:pt idx="9047">
                        <c:v>3.6330555555555577</c:v>
                      </c:pt>
                      <c:pt idx="9048">
                        <c:v>3.6333333333333329</c:v>
                      </c:pt>
                      <c:pt idx="9049">
                        <c:v>3.6338888888888867</c:v>
                      </c:pt>
                      <c:pt idx="9050">
                        <c:v>3.6344444444444441</c:v>
                      </c:pt>
                      <c:pt idx="9051">
                        <c:v>3.6350000000000016</c:v>
                      </c:pt>
                      <c:pt idx="9052">
                        <c:v>3.6352777777777767</c:v>
                      </c:pt>
                      <c:pt idx="9053">
                        <c:v>3.6355555555555554</c:v>
                      </c:pt>
                      <c:pt idx="9054">
                        <c:v>3.6361111111111111</c:v>
                      </c:pt>
                      <c:pt idx="9055">
                        <c:v>3.6366666666666667</c:v>
                      </c:pt>
                      <c:pt idx="9056">
                        <c:v>3.6369444444444454</c:v>
                      </c:pt>
                      <c:pt idx="9057">
                        <c:v>3.6374999999999993</c:v>
                      </c:pt>
                      <c:pt idx="9058">
                        <c:v>3.637777777777778</c:v>
                      </c:pt>
                      <c:pt idx="9059">
                        <c:v>3.6380555555555549</c:v>
                      </c:pt>
                      <c:pt idx="9060">
                        <c:v>3.6383333333333354</c:v>
                      </c:pt>
                      <c:pt idx="9061">
                        <c:v>3.6388888888888893</c:v>
                      </c:pt>
                      <c:pt idx="9062">
                        <c:v>3.6394444444444449</c:v>
                      </c:pt>
                      <c:pt idx="9063">
                        <c:v>3.6397222222222219</c:v>
                      </c:pt>
                      <c:pt idx="9064">
                        <c:v>3.6402777777777793</c:v>
                      </c:pt>
                      <c:pt idx="9065">
                        <c:v>3.6408333333333331</c:v>
                      </c:pt>
                      <c:pt idx="9066">
                        <c:v>3.6411111111111083</c:v>
                      </c:pt>
                      <c:pt idx="9067">
                        <c:v>3.6416666666666657</c:v>
                      </c:pt>
                      <c:pt idx="9068">
                        <c:v>3.6419444444444444</c:v>
                      </c:pt>
                      <c:pt idx="9069">
                        <c:v>3.6424999999999983</c:v>
                      </c:pt>
                      <c:pt idx="9070">
                        <c:v>3.642777777777777</c:v>
                      </c:pt>
                      <c:pt idx="9071">
                        <c:v>3.6433333333333326</c:v>
                      </c:pt>
                      <c:pt idx="9072">
                        <c:v>3.6436111111111131</c:v>
                      </c:pt>
                      <c:pt idx="9073">
                        <c:v>3.6438888888888883</c:v>
                      </c:pt>
                      <c:pt idx="9074">
                        <c:v>3.644166666666667</c:v>
                      </c:pt>
                      <c:pt idx="9075">
                        <c:v>3.6444444444444422</c:v>
                      </c:pt>
                      <c:pt idx="9076">
                        <c:v>3.6449999999999996</c:v>
                      </c:pt>
                      <c:pt idx="9077">
                        <c:v>3.6452777777777783</c:v>
                      </c:pt>
                      <c:pt idx="9078">
                        <c:v>3.645555555555557</c:v>
                      </c:pt>
                      <c:pt idx="9079">
                        <c:v>3.6461111111111109</c:v>
                      </c:pt>
                      <c:pt idx="9080">
                        <c:v>3.6466666666666665</c:v>
                      </c:pt>
                      <c:pt idx="9081">
                        <c:v>3.6472222222222221</c:v>
                      </c:pt>
                      <c:pt idx="9082">
                        <c:v>3.6475000000000009</c:v>
                      </c:pt>
                      <c:pt idx="9083">
                        <c:v>3.647777777777776</c:v>
                      </c:pt>
                      <c:pt idx="9084">
                        <c:v>3.6480555555555547</c:v>
                      </c:pt>
                      <c:pt idx="9085">
                        <c:v>3.6486111111111104</c:v>
                      </c:pt>
                      <c:pt idx="9086">
                        <c:v>3.649166666666666</c:v>
                      </c:pt>
                      <c:pt idx="9087">
                        <c:v>3.6494444444444447</c:v>
                      </c:pt>
                      <c:pt idx="9088">
                        <c:v>3.6497222222222199</c:v>
                      </c:pt>
                      <c:pt idx="9089">
                        <c:v>3.6502777777777773</c:v>
                      </c:pt>
                      <c:pt idx="9090">
                        <c:v>3.6508333333333347</c:v>
                      </c:pt>
                      <c:pt idx="9091">
                        <c:v>3.6513888888888886</c:v>
                      </c:pt>
                      <c:pt idx="9092">
                        <c:v>3.6516666666666673</c:v>
                      </c:pt>
                      <c:pt idx="9093">
                        <c:v>3.6522222222222247</c:v>
                      </c:pt>
                      <c:pt idx="9094">
                        <c:v>3.6527777777777786</c:v>
                      </c:pt>
                      <c:pt idx="9095">
                        <c:v>3.6530555555555537</c:v>
                      </c:pt>
                      <c:pt idx="9096">
                        <c:v>3.6536111111111111</c:v>
                      </c:pt>
                      <c:pt idx="9097">
                        <c:v>3.6538888888888881</c:v>
                      </c:pt>
                      <c:pt idx="9098">
                        <c:v>3.6541666666666686</c:v>
                      </c:pt>
                      <c:pt idx="9099">
                        <c:v>3.6547222222222224</c:v>
                      </c:pt>
                      <c:pt idx="9100">
                        <c:v>3.6549999999999976</c:v>
                      </c:pt>
                      <c:pt idx="9101">
                        <c:v>3.6552777777777781</c:v>
                      </c:pt>
                      <c:pt idx="9102">
                        <c:v>3.6558333333333337</c:v>
                      </c:pt>
                      <c:pt idx="9103">
                        <c:v>3.6563888888888876</c:v>
                      </c:pt>
                      <c:pt idx="9104">
                        <c:v>3.6566666666666663</c:v>
                      </c:pt>
                      <c:pt idx="9105">
                        <c:v>3.6572222222222219</c:v>
                      </c:pt>
                      <c:pt idx="9106">
                        <c:v>3.6575000000000024</c:v>
                      </c:pt>
                      <c:pt idx="9107">
                        <c:v>3.6580555555555563</c:v>
                      </c:pt>
                      <c:pt idx="9108">
                        <c:v>3.6583333333333314</c:v>
                      </c:pt>
                      <c:pt idx="9109">
                        <c:v>3.6588888888888889</c:v>
                      </c:pt>
                      <c:pt idx="9110">
                        <c:v>3.6591666666666658</c:v>
                      </c:pt>
                      <c:pt idx="9111">
                        <c:v>3.6594444444444463</c:v>
                      </c:pt>
                      <c:pt idx="9112">
                        <c:v>3.66</c:v>
                      </c:pt>
                      <c:pt idx="9113">
                        <c:v>3.6605555555555558</c:v>
                      </c:pt>
                      <c:pt idx="9114">
                        <c:v>3.6608333333333327</c:v>
                      </c:pt>
                      <c:pt idx="9115">
                        <c:v>3.6613888888888901</c:v>
                      </c:pt>
                      <c:pt idx="9116">
                        <c:v>3.661944444444444</c:v>
                      </c:pt>
                      <c:pt idx="9117">
                        <c:v>3.6622222222222227</c:v>
                      </c:pt>
                      <c:pt idx="9118">
                        <c:v>3.6627777777777801</c:v>
                      </c:pt>
                      <c:pt idx="9119">
                        <c:v>3.6630555555555553</c:v>
                      </c:pt>
                      <c:pt idx="9120">
                        <c:v>3.663333333333334</c:v>
                      </c:pt>
                      <c:pt idx="9121">
                        <c:v>3.6636111111111092</c:v>
                      </c:pt>
                      <c:pt idx="9122">
                        <c:v>3.6638888888888879</c:v>
                      </c:pt>
                      <c:pt idx="9123">
                        <c:v>3.6644444444444435</c:v>
                      </c:pt>
                      <c:pt idx="9124">
                        <c:v>3.664722222222224</c:v>
                      </c:pt>
                      <c:pt idx="9125">
                        <c:v>3.6649999999999991</c:v>
                      </c:pt>
                      <c:pt idx="9126">
                        <c:v>3.665555555555553</c:v>
                      </c:pt>
                      <c:pt idx="9127">
                        <c:v>3.6661111111111104</c:v>
                      </c:pt>
                      <c:pt idx="9128">
                        <c:v>3.6663888888888891</c:v>
                      </c:pt>
                      <c:pt idx="9129">
                        <c:v>3.6666666666666679</c:v>
                      </c:pt>
                      <c:pt idx="9130">
                        <c:v>3.6672222222222217</c:v>
                      </c:pt>
                      <c:pt idx="9131">
                        <c:v>3.6675000000000004</c:v>
                      </c:pt>
                      <c:pt idx="9132">
                        <c:v>3.6680555555555578</c:v>
                      </c:pt>
                      <c:pt idx="9133">
                        <c:v>3.668333333333333</c:v>
                      </c:pt>
                      <c:pt idx="9134">
                        <c:v>3.6688888888888869</c:v>
                      </c:pt>
                      <c:pt idx="9135">
                        <c:v>3.6691666666666674</c:v>
                      </c:pt>
                      <c:pt idx="9136">
                        <c:v>3.6697222222222212</c:v>
                      </c:pt>
                      <c:pt idx="9137">
                        <c:v>3.6700000000000017</c:v>
                      </c:pt>
                      <c:pt idx="9138">
                        <c:v>3.6702777777777769</c:v>
                      </c:pt>
                      <c:pt idx="9139">
                        <c:v>3.6705555555555556</c:v>
                      </c:pt>
                      <c:pt idx="9140">
                        <c:v>3.6708333333333307</c:v>
                      </c:pt>
                      <c:pt idx="9141">
                        <c:v>3.6711111111111112</c:v>
                      </c:pt>
                      <c:pt idx="9142">
                        <c:v>3.6716666666666669</c:v>
                      </c:pt>
                      <c:pt idx="9143">
                        <c:v>3.6722222222222207</c:v>
                      </c:pt>
                      <c:pt idx="9144">
                        <c:v>3.6724999999999994</c:v>
                      </c:pt>
                      <c:pt idx="9145">
                        <c:v>3.6727777777777781</c:v>
                      </c:pt>
                      <c:pt idx="9146">
                        <c:v>3.6730555555555551</c:v>
                      </c:pt>
                      <c:pt idx="9147">
                        <c:v>3.6733333333333356</c:v>
                      </c:pt>
                      <c:pt idx="9148">
                        <c:v>3.6736111111111107</c:v>
                      </c:pt>
                      <c:pt idx="9149">
                        <c:v>3.6738888888888894</c:v>
                      </c:pt>
                      <c:pt idx="9150">
                        <c:v>3.6741666666666646</c:v>
                      </c:pt>
                      <c:pt idx="9151">
                        <c:v>3.674722222222222</c:v>
                      </c:pt>
                      <c:pt idx="9152">
                        <c:v>3.6750000000000007</c:v>
                      </c:pt>
                      <c:pt idx="9153">
                        <c:v>3.6755555555555546</c:v>
                      </c:pt>
                      <c:pt idx="9154">
                        <c:v>3.6761111111111084</c:v>
                      </c:pt>
                      <c:pt idx="9155">
                        <c:v>3.6763888888888889</c:v>
                      </c:pt>
                      <c:pt idx="9156">
                        <c:v>3.6769444444444446</c:v>
                      </c:pt>
                      <c:pt idx="9157">
                        <c:v>3.6774999999999984</c:v>
                      </c:pt>
                      <c:pt idx="9158">
                        <c:v>3.6777777777777771</c:v>
                      </c:pt>
                      <c:pt idx="9159">
                        <c:v>3.6783333333333328</c:v>
                      </c:pt>
                      <c:pt idx="9160">
                        <c:v>3.6788888888888884</c:v>
                      </c:pt>
                      <c:pt idx="9161">
                        <c:v>3.6791666666666671</c:v>
                      </c:pt>
                      <c:pt idx="9162">
                        <c:v>3.6794444444444423</c:v>
                      </c:pt>
                      <c:pt idx="9163">
                        <c:v>3.6797222222222228</c:v>
                      </c:pt>
                      <c:pt idx="9164">
                        <c:v>3.6802777777777784</c:v>
                      </c:pt>
                      <c:pt idx="9165">
                        <c:v>3.6805555555555571</c:v>
                      </c:pt>
                      <c:pt idx="9166">
                        <c:v>3.6808333333333323</c:v>
                      </c:pt>
                      <c:pt idx="9167">
                        <c:v>3.6813888888888862</c:v>
                      </c:pt>
                      <c:pt idx="9168">
                        <c:v>3.6816666666666666</c:v>
                      </c:pt>
                      <c:pt idx="9169">
                        <c:v>3.6822222222222223</c:v>
                      </c:pt>
                      <c:pt idx="9170">
                        <c:v>3.682500000000001</c:v>
                      </c:pt>
                      <c:pt idx="9171">
                        <c:v>3.6827777777777762</c:v>
                      </c:pt>
                      <c:pt idx="9172">
                        <c:v>3.6833333333333336</c:v>
                      </c:pt>
                      <c:pt idx="9173">
                        <c:v>3.683888888888891</c:v>
                      </c:pt>
                      <c:pt idx="9174">
                        <c:v>3.6841666666666661</c:v>
                      </c:pt>
                      <c:pt idx="9175">
                        <c:v>3.68472222222222</c:v>
                      </c:pt>
                      <c:pt idx="9176">
                        <c:v>3.6852777777777774</c:v>
                      </c:pt>
                      <c:pt idx="9177">
                        <c:v>3.6855555555555561</c:v>
                      </c:pt>
                      <c:pt idx="9178">
                        <c:v>3.68611111111111</c:v>
                      </c:pt>
                      <c:pt idx="9179">
                        <c:v>3.6863888888888887</c:v>
                      </c:pt>
                      <c:pt idx="9180">
                        <c:v>3.6869444444444444</c:v>
                      </c:pt>
                      <c:pt idx="9181">
                        <c:v>3.6872222222222213</c:v>
                      </c:pt>
                      <c:pt idx="9182">
                        <c:v>3.6877777777777787</c:v>
                      </c:pt>
                      <c:pt idx="9183">
                        <c:v>3.6880555555555539</c:v>
                      </c:pt>
                      <c:pt idx="9184">
                        <c:v>3.6883333333333326</c:v>
                      </c:pt>
                      <c:pt idx="9185">
                        <c:v>3.6888888888888882</c:v>
                      </c:pt>
                      <c:pt idx="9186">
                        <c:v>3.6891666666666687</c:v>
                      </c:pt>
                      <c:pt idx="9187">
                        <c:v>3.6897222222222226</c:v>
                      </c:pt>
                      <c:pt idx="9188">
                        <c:v>3.6902777777777782</c:v>
                      </c:pt>
                      <c:pt idx="9189">
                        <c:v>3.6905555555555551</c:v>
                      </c:pt>
                      <c:pt idx="9190">
                        <c:v>3.6911111111111126</c:v>
                      </c:pt>
                      <c:pt idx="9191">
                        <c:v>3.6916666666666664</c:v>
                      </c:pt>
                      <c:pt idx="9192">
                        <c:v>3.6919444444444451</c:v>
                      </c:pt>
                      <c:pt idx="9193">
                        <c:v>3.692499999999999</c:v>
                      </c:pt>
                      <c:pt idx="9194">
                        <c:v>3.6927777777777777</c:v>
                      </c:pt>
                      <c:pt idx="9195">
                        <c:v>3.6933333333333316</c:v>
                      </c:pt>
                      <c:pt idx="9196">
                        <c:v>3.6936111111111103</c:v>
                      </c:pt>
                      <c:pt idx="9197">
                        <c:v>3.6941666666666659</c:v>
                      </c:pt>
                      <c:pt idx="9198">
                        <c:v>3.6944444444444464</c:v>
                      </c:pt>
                      <c:pt idx="9199">
                        <c:v>3.6947222222222216</c:v>
                      </c:pt>
                      <c:pt idx="9200">
                        <c:v>3.6952777777777754</c:v>
                      </c:pt>
                      <c:pt idx="9201">
                        <c:v>3.6955555555555559</c:v>
                      </c:pt>
                      <c:pt idx="9202">
                        <c:v>3.6961111111111116</c:v>
                      </c:pt>
                      <c:pt idx="9203">
                        <c:v>3.6966666666666654</c:v>
                      </c:pt>
                      <c:pt idx="9204">
                        <c:v>3.6972222222222229</c:v>
                      </c:pt>
                      <c:pt idx="9205">
                        <c:v>3.6977777777777767</c:v>
                      </c:pt>
                      <c:pt idx="9206">
                        <c:v>3.6980555555555554</c:v>
                      </c:pt>
                      <c:pt idx="9207">
                        <c:v>3.6983333333333341</c:v>
                      </c:pt>
                      <c:pt idx="9208">
                        <c:v>3.698888888888888</c:v>
                      </c:pt>
                      <c:pt idx="9209">
                        <c:v>3.6991666666666667</c:v>
                      </c:pt>
                      <c:pt idx="9210">
                        <c:v>3.6994444444444436</c:v>
                      </c:pt>
                      <c:pt idx="9211">
                        <c:v>3.700277777777778</c:v>
                      </c:pt>
                      <c:pt idx="9212">
                        <c:v>3.7008333333333336</c:v>
                      </c:pt>
                      <c:pt idx="9213">
                        <c:v>3.7011111111111106</c:v>
                      </c:pt>
                      <c:pt idx="9214">
                        <c:v>3.701666666666668</c:v>
                      </c:pt>
                      <c:pt idx="9215">
                        <c:v>3.7019444444444431</c:v>
                      </c:pt>
                      <c:pt idx="9216">
                        <c:v>3.7022222222222219</c:v>
                      </c:pt>
                      <c:pt idx="9217">
                        <c:v>3.7025000000000006</c:v>
                      </c:pt>
                      <c:pt idx="9218">
                        <c:v>3.7027777777777775</c:v>
                      </c:pt>
                      <c:pt idx="9219">
                        <c:v>3.703055555555558</c:v>
                      </c:pt>
                      <c:pt idx="9220">
                        <c:v>3.7036111111111119</c:v>
                      </c:pt>
                      <c:pt idx="9221">
                        <c:v>3.7041666666666657</c:v>
                      </c:pt>
                      <c:pt idx="9222">
                        <c:v>3.7047222222222214</c:v>
                      </c:pt>
                      <c:pt idx="9223">
                        <c:v>3.7050000000000018</c:v>
                      </c:pt>
                      <c:pt idx="9224">
                        <c:v>3.705277777777777</c:v>
                      </c:pt>
                      <c:pt idx="9225">
                        <c:v>3.7058333333333309</c:v>
                      </c:pt>
                      <c:pt idx="9226">
                        <c:v>3.7061111111111114</c:v>
                      </c:pt>
                      <c:pt idx="9227">
                        <c:v>3.7063888888888883</c:v>
                      </c:pt>
                      <c:pt idx="9228">
                        <c:v>3.706666666666667</c:v>
                      </c:pt>
                      <c:pt idx="9229">
                        <c:v>3.7072222222222209</c:v>
                      </c:pt>
                      <c:pt idx="9230">
                        <c:v>3.7074999999999996</c:v>
                      </c:pt>
                      <c:pt idx="9231">
                        <c:v>3.7080555555555552</c:v>
                      </c:pt>
                      <c:pt idx="9232">
                        <c:v>3.7086111111111109</c:v>
                      </c:pt>
                      <c:pt idx="9233">
                        <c:v>3.7088888888888896</c:v>
                      </c:pt>
                      <c:pt idx="9234">
                        <c:v>3.7094444444444434</c:v>
                      </c:pt>
                      <c:pt idx="9235">
                        <c:v>3.7097222222222221</c:v>
                      </c:pt>
                      <c:pt idx="9236">
                        <c:v>3.7099999999999991</c:v>
                      </c:pt>
                      <c:pt idx="9237">
                        <c:v>3.7102777777777796</c:v>
                      </c:pt>
                      <c:pt idx="9238">
                        <c:v>3.7108333333333334</c:v>
                      </c:pt>
                      <c:pt idx="9239">
                        <c:v>3.7113888888888891</c:v>
                      </c:pt>
                      <c:pt idx="9240">
                        <c:v>3.711666666666666</c:v>
                      </c:pt>
                      <c:pt idx="9241">
                        <c:v>3.7122222222222234</c:v>
                      </c:pt>
                      <c:pt idx="9242">
                        <c:v>3.7124999999999986</c:v>
                      </c:pt>
                      <c:pt idx="9243">
                        <c:v>3.7127777777777773</c:v>
                      </c:pt>
                      <c:pt idx="9244">
                        <c:v>3.713055555555556</c:v>
                      </c:pt>
                      <c:pt idx="9245">
                        <c:v>3.7136111111111134</c:v>
                      </c:pt>
                      <c:pt idx="9246">
                        <c:v>3.7141666666666673</c:v>
                      </c:pt>
                      <c:pt idx="9247">
                        <c:v>3.7147222222222229</c:v>
                      </c:pt>
                      <c:pt idx="9248">
                        <c:v>3.7149999999999999</c:v>
                      </c:pt>
                      <c:pt idx="9249">
                        <c:v>3.7152777777777768</c:v>
                      </c:pt>
                      <c:pt idx="9250">
                        <c:v>3.7155555555555573</c:v>
                      </c:pt>
                      <c:pt idx="9251">
                        <c:v>3.7161111111111111</c:v>
                      </c:pt>
                      <c:pt idx="9252">
                        <c:v>3.7163888888888863</c:v>
                      </c:pt>
                      <c:pt idx="9253">
                        <c:v>3.7166666666666668</c:v>
                      </c:pt>
                      <c:pt idx="9254">
                        <c:v>3.7169444444444437</c:v>
                      </c:pt>
                      <c:pt idx="9255">
                        <c:v>3.7175000000000011</c:v>
                      </c:pt>
                      <c:pt idx="9256">
                        <c:v>3.7177777777777763</c:v>
                      </c:pt>
                      <c:pt idx="9257">
                        <c:v>3.7183333333333337</c:v>
                      </c:pt>
                      <c:pt idx="9258">
                        <c:v>3.7186111111111106</c:v>
                      </c:pt>
                      <c:pt idx="9259">
                        <c:v>3.7188888888888911</c:v>
                      </c:pt>
                      <c:pt idx="9260">
                        <c:v>3.719444444444445</c:v>
                      </c:pt>
                      <c:pt idx="9261">
                        <c:v>3.7197222222222202</c:v>
                      </c:pt>
                      <c:pt idx="9262">
                        <c:v>3.7202777777777776</c:v>
                      </c:pt>
                      <c:pt idx="9263">
                        <c:v>3.7205555555555545</c:v>
                      </c:pt>
                      <c:pt idx="9264">
                        <c:v>3.720833333333335</c:v>
                      </c:pt>
                      <c:pt idx="9265">
                        <c:v>3.7213888888888889</c:v>
                      </c:pt>
                      <c:pt idx="9266">
                        <c:v>3.721666666666664</c:v>
                      </c:pt>
                      <c:pt idx="9267">
                        <c:v>3.7219444444444445</c:v>
                      </c:pt>
                      <c:pt idx="9268">
                        <c:v>3.7225000000000001</c:v>
                      </c:pt>
                      <c:pt idx="9269">
                        <c:v>3.7227777777777789</c:v>
                      </c:pt>
                      <c:pt idx="9270">
                        <c:v>3.723055555555554</c:v>
                      </c:pt>
                      <c:pt idx="9271">
                        <c:v>3.7236111111111114</c:v>
                      </c:pt>
                      <c:pt idx="9272">
                        <c:v>3.7241666666666688</c:v>
                      </c:pt>
                      <c:pt idx="9273">
                        <c:v>3.7247222222222227</c:v>
                      </c:pt>
                      <c:pt idx="9274">
                        <c:v>3.7252777777777784</c:v>
                      </c:pt>
                      <c:pt idx="9275">
                        <c:v>3.725833333333334</c:v>
                      </c:pt>
                      <c:pt idx="9276">
                        <c:v>3.7263888888888879</c:v>
                      </c:pt>
                      <c:pt idx="9277">
                        <c:v>3.7269444444444417</c:v>
                      </c:pt>
                      <c:pt idx="9278">
                        <c:v>3.7272222222222222</c:v>
                      </c:pt>
                      <c:pt idx="9279">
                        <c:v>3.7274999999999991</c:v>
                      </c:pt>
                      <c:pt idx="9280">
                        <c:v>3.7280555555555566</c:v>
                      </c:pt>
                      <c:pt idx="9281">
                        <c:v>3.7283333333333317</c:v>
                      </c:pt>
                      <c:pt idx="9282">
                        <c:v>3.7288888888888891</c:v>
                      </c:pt>
                      <c:pt idx="9283">
                        <c:v>3.7291666666666661</c:v>
                      </c:pt>
                      <c:pt idx="9284">
                        <c:v>3.7297222222222217</c:v>
                      </c:pt>
                      <c:pt idx="9285">
                        <c:v>3.7300000000000004</c:v>
                      </c:pt>
                      <c:pt idx="9286">
                        <c:v>3.7305555555555561</c:v>
                      </c:pt>
                      <c:pt idx="9287">
                        <c:v>3.730833333333333</c:v>
                      </c:pt>
                      <c:pt idx="9288">
                        <c:v>3.7313888888888904</c:v>
                      </c:pt>
                      <c:pt idx="9289">
                        <c:v>3.7319444444444443</c:v>
                      </c:pt>
                      <c:pt idx="9290">
                        <c:v>3.7324999999999999</c:v>
                      </c:pt>
                      <c:pt idx="9291">
                        <c:v>3.7327777777777769</c:v>
                      </c:pt>
                      <c:pt idx="9292">
                        <c:v>3.7333333333333343</c:v>
                      </c:pt>
                      <c:pt idx="9293">
                        <c:v>3.7338888888888881</c:v>
                      </c:pt>
                      <c:pt idx="9294">
                        <c:v>3.7341666666666669</c:v>
                      </c:pt>
                      <c:pt idx="9295">
                        <c:v>3.7347222222222243</c:v>
                      </c:pt>
                      <c:pt idx="9296">
                        <c:v>3.7352777777777781</c:v>
                      </c:pt>
                      <c:pt idx="9297">
                        <c:v>3.7355555555555533</c:v>
                      </c:pt>
                      <c:pt idx="9298">
                        <c:v>3.7361111111111107</c:v>
                      </c:pt>
                      <c:pt idx="9299">
                        <c:v>3.7366666666666681</c:v>
                      </c:pt>
                      <c:pt idx="9300">
                        <c:v>3.737222222222222</c:v>
                      </c:pt>
                      <c:pt idx="9301">
                        <c:v>3.7375000000000007</c:v>
                      </c:pt>
                      <c:pt idx="9302">
                        <c:v>3.7377777777777776</c:v>
                      </c:pt>
                      <c:pt idx="9303">
                        <c:v>3.7380555555555546</c:v>
                      </c:pt>
                      <c:pt idx="9304">
                        <c:v>3.7383333333333333</c:v>
                      </c:pt>
                      <c:pt idx="9305">
                        <c:v>3.738611111111112</c:v>
                      </c:pt>
                      <c:pt idx="9306">
                        <c:v>3.7388888888888872</c:v>
                      </c:pt>
                      <c:pt idx="9307">
                        <c:v>3.7394444444444446</c:v>
                      </c:pt>
                      <c:pt idx="9308">
                        <c:v>3.7397222222222215</c:v>
                      </c:pt>
                      <c:pt idx="9309">
                        <c:v>3.7402777777777771</c:v>
                      </c:pt>
                      <c:pt idx="9310">
                        <c:v>3.7405555555555559</c:v>
                      </c:pt>
                      <c:pt idx="9311">
                        <c:v>3.7411111111111115</c:v>
                      </c:pt>
                      <c:pt idx="9312">
                        <c:v>3.7413888888888884</c:v>
                      </c:pt>
                      <c:pt idx="9313">
                        <c:v>3.7416666666666671</c:v>
                      </c:pt>
                      <c:pt idx="9314">
                        <c:v>3.7419444444444458</c:v>
                      </c:pt>
                      <c:pt idx="9315">
                        <c:v>3.742222222222221</c:v>
                      </c:pt>
                      <c:pt idx="9316">
                        <c:v>3.7427777777777784</c:v>
                      </c:pt>
                      <c:pt idx="9317">
                        <c:v>3.7430555555555554</c:v>
                      </c:pt>
                      <c:pt idx="9318">
                        <c:v>3.743611111111111</c:v>
                      </c:pt>
                      <c:pt idx="9319">
                        <c:v>3.7438888888888897</c:v>
                      </c:pt>
                      <c:pt idx="9320">
                        <c:v>3.7441666666666649</c:v>
                      </c:pt>
                      <c:pt idx="9321">
                        <c:v>3.7447222222222223</c:v>
                      </c:pt>
                      <c:pt idx="9322">
                        <c:v>3.7449999999999992</c:v>
                      </c:pt>
                      <c:pt idx="9323">
                        <c:v>3.7455555555555549</c:v>
                      </c:pt>
                      <c:pt idx="9324">
                        <c:v>3.7458333333333336</c:v>
                      </c:pt>
                      <c:pt idx="9325">
                        <c:v>3.7463888888888892</c:v>
                      </c:pt>
                      <c:pt idx="9326">
                        <c:v>3.7469444444444449</c:v>
                      </c:pt>
                      <c:pt idx="9327">
                        <c:v>3.7474999999999987</c:v>
                      </c:pt>
                      <c:pt idx="9328">
                        <c:v>3.7480555555555561</c:v>
                      </c:pt>
                      <c:pt idx="9329">
                        <c:v>3.7483333333333331</c:v>
                      </c:pt>
                      <c:pt idx="9330">
                        <c:v>3.7486111111111136</c:v>
                      </c:pt>
                      <c:pt idx="9331">
                        <c:v>3.7488888888888887</c:v>
                      </c:pt>
                      <c:pt idx="9332">
                        <c:v>3.7494444444444426</c:v>
                      </c:pt>
                      <c:pt idx="9333">
                        <c:v>3.75</c:v>
                      </c:pt>
                      <c:pt idx="9334">
                        <c:v>3.7502777777777769</c:v>
                      </c:pt>
                      <c:pt idx="9335">
                        <c:v>3.7508333333333326</c:v>
                      </c:pt>
                      <c:pt idx="9336">
                        <c:v>3.7511111111111113</c:v>
                      </c:pt>
                      <c:pt idx="9337">
                        <c:v>3.7513888888888864</c:v>
                      </c:pt>
                      <c:pt idx="9338">
                        <c:v>3.7519444444444439</c:v>
                      </c:pt>
                      <c:pt idx="9339">
                        <c:v>3.7522222222222226</c:v>
                      </c:pt>
                      <c:pt idx="9340">
                        <c:v>3.7527777777777764</c:v>
                      </c:pt>
                      <c:pt idx="9341">
                        <c:v>3.7533333333333339</c:v>
                      </c:pt>
                      <c:pt idx="9342">
                        <c:v>3.7536111111111108</c:v>
                      </c:pt>
                      <c:pt idx="9343">
                        <c:v>3.7538888888888913</c:v>
                      </c:pt>
                      <c:pt idx="9344">
                        <c:v>3.7541666666666664</c:v>
                      </c:pt>
                      <c:pt idx="9345">
                        <c:v>3.7547222222222203</c:v>
                      </c:pt>
                      <c:pt idx="9346">
                        <c:v>3.7552777777777777</c:v>
                      </c:pt>
                      <c:pt idx="9347">
                        <c:v>3.7555555555555546</c:v>
                      </c:pt>
                      <c:pt idx="9348">
                        <c:v>3.7561111111111103</c:v>
                      </c:pt>
                      <c:pt idx="9349">
                        <c:v>3.7566666666666642</c:v>
                      </c:pt>
                      <c:pt idx="9350">
                        <c:v>3.7569444444444446</c:v>
                      </c:pt>
                      <c:pt idx="9351">
                        <c:v>3.7575000000000003</c:v>
                      </c:pt>
                      <c:pt idx="9352">
                        <c:v>3.757777777777779</c:v>
                      </c:pt>
                      <c:pt idx="9353">
                        <c:v>3.7583333333333329</c:v>
                      </c:pt>
                      <c:pt idx="9354">
                        <c:v>3.7586111111111116</c:v>
                      </c:pt>
                      <c:pt idx="9355">
                        <c:v>3.7588888888888885</c:v>
                      </c:pt>
                      <c:pt idx="9356">
                        <c:v>3.7594444444444441</c:v>
                      </c:pt>
                      <c:pt idx="9357">
                        <c:v>3.759999999999998</c:v>
                      </c:pt>
                      <c:pt idx="9358">
                        <c:v>3.7605555555555554</c:v>
                      </c:pt>
                      <c:pt idx="9359">
                        <c:v>3.7608333333333324</c:v>
                      </c:pt>
                      <c:pt idx="9360">
                        <c:v>3.7611111111111128</c:v>
                      </c:pt>
                      <c:pt idx="9361">
                        <c:v>3.761388888888888</c:v>
                      </c:pt>
                      <c:pt idx="9362">
                        <c:v>3.7619444444444419</c:v>
                      </c:pt>
                      <c:pt idx="9363">
                        <c:v>3.7622222222222224</c:v>
                      </c:pt>
                      <c:pt idx="9364">
                        <c:v>3.762777777777778</c:v>
                      </c:pt>
                      <c:pt idx="9365">
                        <c:v>3.7633333333333319</c:v>
                      </c:pt>
                      <c:pt idx="9366">
                        <c:v>3.7638888888888893</c:v>
                      </c:pt>
                      <c:pt idx="9367">
                        <c:v>3.7641666666666662</c:v>
                      </c:pt>
                      <c:pt idx="9368">
                        <c:v>3.7647222222222219</c:v>
                      </c:pt>
                      <c:pt idx="9369">
                        <c:v>3.7650000000000006</c:v>
                      </c:pt>
                      <c:pt idx="9370">
                        <c:v>3.7655555555555562</c:v>
                      </c:pt>
                      <c:pt idx="9371">
                        <c:v>3.7658333333333331</c:v>
                      </c:pt>
                      <c:pt idx="9372">
                        <c:v>3.7663888888888906</c:v>
                      </c:pt>
                      <c:pt idx="9373">
                        <c:v>3.7669444444444444</c:v>
                      </c:pt>
                      <c:pt idx="9374">
                        <c:v>3.7672222222222196</c:v>
                      </c:pt>
                      <c:pt idx="9375">
                        <c:v>3.767777777777777</c:v>
                      </c:pt>
                      <c:pt idx="9376">
                        <c:v>3.7680555555555557</c:v>
                      </c:pt>
                      <c:pt idx="9377">
                        <c:v>3.7683333333333344</c:v>
                      </c:pt>
                      <c:pt idx="9378">
                        <c:v>3.7688888888888883</c:v>
                      </c:pt>
                      <c:pt idx="9379">
                        <c:v>3.7694444444444439</c:v>
                      </c:pt>
                      <c:pt idx="9380">
                        <c:v>3.7697222222222244</c:v>
                      </c:pt>
                      <c:pt idx="9381">
                        <c:v>3.7699999999999996</c:v>
                      </c:pt>
                      <c:pt idx="9382">
                        <c:v>3.7705555555555534</c:v>
                      </c:pt>
                      <c:pt idx="9383">
                        <c:v>3.7708333333333339</c:v>
                      </c:pt>
                      <c:pt idx="9384">
                        <c:v>3.7711111111111109</c:v>
                      </c:pt>
                      <c:pt idx="9385">
                        <c:v>3.7716666666666683</c:v>
                      </c:pt>
                      <c:pt idx="9386">
                        <c:v>3.7719444444444434</c:v>
                      </c:pt>
                      <c:pt idx="9387">
                        <c:v>3.7722222222222221</c:v>
                      </c:pt>
                      <c:pt idx="9388">
                        <c:v>3.7724999999999973</c:v>
                      </c:pt>
                      <c:pt idx="9389">
                        <c:v>3.7727777777777778</c:v>
                      </c:pt>
                      <c:pt idx="9390">
                        <c:v>3.7730555555555547</c:v>
                      </c:pt>
                      <c:pt idx="9391">
                        <c:v>3.7733333333333334</c:v>
                      </c:pt>
                      <c:pt idx="9392">
                        <c:v>3.7738888888888873</c:v>
                      </c:pt>
                      <c:pt idx="9393">
                        <c:v>3.774166666666666</c:v>
                      </c:pt>
                      <c:pt idx="9394">
                        <c:v>3.7747222222222216</c:v>
                      </c:pt>
                      <c:pt idx="9395">
                        <c:v>3.7750000000000021</c:v>
                      </c:pt>
                      <c:pt idx="9396">
                        <c:v>3.7752777777777773</c:v>
                      </c:pt>
                      <c:pt idx="9397">
                        <c:v>3.775555555555556</c:v>
                      </c:pt>
                      <c:pt idx="9398">
                        <c:v>3.7758333333333312</c:v>
                      </c:pt>
                      <c:pt idx="9399">
                        <c:v>3.7763888888888886</c:v>
                      </c:pt>
                      <c:pt idx="9400">
                        <c:v>3.7766666666666673</c:v>
                      </c:pt>
                      <c:pt idx="9401">
                        <c:v>3.776944444444446</c:v>
                      </c:pt>
                      <c:pt idx="9402">
                        <c:v>3.7774999999999999</c:v>
                      </c:pt>
                      <c:pt idx="9403">
                        <c:v>3.7780555555555555</c:v>
                      </c:pt>
                      <c:pt idx="9404">
                        <c:v>3.7783333333333324</c:v>
                      </c:pt>
                      <c:pt idx="9405">
                        <c:v>3.7788888888888899</c:v>
                      </c:pt>
                      <c:pt idx="9406">
                        <c:v>3.7794444444444437</c:v>
                      </c:pt>
                      <c:pt idx="9407">
                        <c:v>3.7797222222222224</c:v>
                      </c:pt>
                      <c:pt idx="9408">
                        <c:v>3.7802777777777798</c:v>
                      </c:pt>
                      <c:pt idx="9409">
                        <c:v>3.780555555555555</c:v>
                      </c:pt>
                      <c:pt idx="9410">
                        <c:v>3.7808333333333337</c:v>
                      </c:pt>
                      <c:pt idx="9411">
                        <c:v>3.7811111111111089</c:v>
                      </c:pt>
                      <c:pt idx="9412">
                        <c:v>3.7816666666666663</c:v>
                      </c:pt>
                      <c:pt idx="9413">
                        <c:v>3.7822222222222237</c:v>
                      </c:pt>
                      <c:pt idx="9414">
                        <c:v>3.7824999999999989</c:v>
                      </c:pt>
                      <c:pt idx="9415">
                        <c:v>3.7830555555555527</c:v>
                      </c:pt>
                      <c:pt idx="9416">
                        <c:v>3.7833333333333332</c:v>
                      </c:pt>
                      <c:pt idx="9417">
                        <c:v>3.7836111111111101</c:v>
                      </c:pt>
                      <c:pt idx="9418">
                        <c:v>3.7838888888888889</c:v>
                      </c:pt>
                      <c:pt idx="9419">
                        <c:v>3.7844444444444427</c:v>
                      </c:pt>
                      <c:pt idx="9420">
                        <c:v>3.7847222222222214</c:v>
                      </c:pt>
                      <c:pt idx="9421">
                        <c:v>3.7852777777777771</c:v>
                      </c:pt>
                      <c:pt idx="9422">
                        <c:v>3.7855555555555576</c:v>
                      </c:pt>
                      <c:pt idx="9423">
                        <c:v>3.7858333333333327</c:v>
                      </c:pt>
                      <c:pt idx="9424">
                        <c:v>3.7863888888888866</c:v>
                      </c:pt>
                      <c:pt idx="9425">
                        <c:v>3.7866666666666671</c:v>
                      </c:pt>
                      <c:pt idx="9426">
                        <c:v>3.786944444444444</c:v>
                      </c:pt>
                      <c:pt idx="9427">
                        <c:v>3.7872222222222227</c:v>
                      </c:pt>
                      <c:pt idx="9428">
                        <c:v>3.7877777777777766</c:v>
                      </c:pt>
                      <c:pt idx="9429">
                        <c:v>3.7880555555555553</c:v>
                      </c:pt>
                      <c:pt idx="9430">
                        <c:v>3.7886111111111109</c:v>
                      </c:pt>
                      <c:pt idx="9431">
                        <c:v>3.7888888888888879</c:v>
                      </c:pt>
                      <c:pt idx="9432">
                        <c:v>3.7894444444444453</c:v>
                      </c:pt>
                      <c:pt idx="9433">
                        <c:v>3.7899999999999991</c:v>
                      </c:pt>
                      <c:pt idx="9434">
                        <c:v>3.7902777777777779</c:v>
                      </c:pt>
                      <c:pt idx="9435">
                        <c:v>3.7908333333333353</c:v>
                      </c:pt>
                      <c:pt idx="9436">
                        <c:v>3.7911111111111104</c:v>
                      </c:pt>
                      <c:pt idx="9437">
                        <c:v>3.7913888888888891</c:v>
                      </c:pt>
                      <c:pt idx="9438">
                        <c:v>3.7916666666666643</c:v>
                      </c:pt>
                      <c:pt idx="9439">
                        <c:v>3.7919444444444448</c:v>
                      </c:pt>
                      <c:pt idx="9440">
                        <c:v>3.7922222222222217</c:v>
                      </c:pt>
                      <c:pt idx="9441">
                        <c:v>3.7925000000000004</c:v>
                      </c:pt>
                      <c:pt idx="9442">
                        <c:v>3.7927777777777791</c:v>
                      </c:pt>
                      <c:pt idx="9443">
                        <c:v>3.793333333333333</c:v>
                      </c:pt>
                      <c:pt idx="9444">
                        <c:v>3.7938888888888886</c:v>
                      </c:pt>
                      <c:pt idx="9445">
                        <c:v>3.7941666666666691</c:v>
                      </c:pt>
                      <c:pt idx="9446">
                        <c:v>3.7944444444444443</c:v>
                      </c:pt>
                      <c:pt idx="9447">
                        <c:v>3.7949999999999982</c:v>
                      </c:pt>
                      <c:pt idx="9448">
                        <c:v>3.7952777777777769</c:v>
                      </c:pt>
                      <c:pt idx="9449">
                        <c:v>3.7955555555555556</c:v>
                      </c:pt>
                      <c:pt idx="9450">
                        <c:v>3.7958333333333325</c:v>
                      </c:pt>
                      <c:pt idx="9451">
                        <c:v>3.796111111111113</c:v>
                      </c:pt>
                      <c:pt idx="9452">
                        <c:v>3.7963888888888881</c:v>
                      </c:pt>
                      <c:pt idx="9453">
                        <c:v>3.7966666666666669</c:v>
                      </c:pt>
                      <c:pt idx="9454">
                        <c:v>3.796944444444442</c:v>
                      </c:pt>
                      <c:pt idx="9455">
                        <c:v>3.7974999999999994</c:v>
                      </c:pt>
                      <c:pt idx="9456">
                        <c:v>3.7977777777777781</c:v>
                      </c:pt>
                      <c:pt idx="9457">
                        <c:v>3.7980555555555569</c:v>
                      </c:pt>
                      <c:pt idx="9458">
                        <c:v>3.7986111111111107</c:v>
                      </c:pt>
                      <c:pt idx="9459">
                        <c:v>3.7988888888888894</c:v>
                      </c:pt>
                      <c:pt idx="9460">
                        <c:v>3.7994444444444468</c:v>
                      </c:pt>
                      <c:pt idx="9461">
                        <c:v>3.8000000000000007</c:v>
                      </c:pt>
                      <c:pt idx="9462">
                        <c:v>3.8002777777777759</c:v>
                      </c:pt>
                      <c:pt idx="9463">
                        <c:v>3.8008333333333333</c:v>
                      </c:pt>
                      <c:pt idx="9464">
                        <c:v>3.8011111111111102</c:v>
                      </c:pt>
                      <c:pt idx="9465">
                        <c:v>3.8013888888888907</c:v>
                      </c:pt>
                      <c:pt idx="9466">
                        <c:v>3.8016666666666659</c:v>
                      </c:pt>
                      <c:pt idx="9467">
                        <c:v>3.8019444444444446</c:v>
                      </c:pt>
                      <c:pt idx="9468">
                        <c:v>3.8022222222222197</c:v>
                      </c:pt>
                      <c:pt idx="9469">
                        <c:v>3.8027777777777771</c:v>
                      </c:pt>
                      <c:pt idx="9470">
                        <c:v>3.8030555555555559</c:v>
                      </c:pt>
                      <c:pt idx="9471">
                        <c:v>3.8036111111111097</c:v>
                      </c:pt>
                      <c:pt idx="9472">
                        <c:v>3.8041666666666671</c:v>
                      </c:pt>
                      <c:pt idx="9473">
                        <c:v>3.8047222222222246</c:v>
                      </c:pt>
                      <c:pt idx="9474">
                        <c:v>3.8049999999999997</c:v>
                      </c:pt>
                      <c:pt idx="9475">
                        <c:v>3.8052777777777784</c:v>
                      </c:pt>
                      <c:pt idx="9476">
                        <c:v>3.8055555555555536</c:v>
                      </c:pt>
                      <c:pt idx="9477">
                        <c:v>3.8058333333333323</c:v>
                      </c:pt>
                      <c:pt idx="9478">
                        <c:v>3.806111111111111</c:v>
                      </c:pt>
                      <c:pt idx="9479">
                        <c:v>3.8066666666666684</c:v>
                      </c:pt>
                      <c:pt idx="9480">
                        <c:v>3.8069444444444436</c:v>
                      </c:pt>
                      <c:pt idx="9481">
                        <c:v>3.8072222222222223</c:v>
                      </c:pt>
                      <c:pt idx="9482">
                        <c:v>3.8077777777777779</c:v>
                      </c:pt>
                      <c:pt idx="9483">
                        <c:v>3.8083333333333336</c:v>
                      </c:pt>
                      <c:pt idx="9484">
                        <c:v>3.8086111111111123</c:v>
                      </c:pt>
                      <c:pt idx="9485">
                        <c:v>3.8088888888888874</c:v>
                      </c:pt>
                      <c:pt idx="9486">
                        <c:v>3.8094444444444449</c:v>
                      </c:pt>
                      <c:pt idx="9487">
                        <c:v>3.8097222222222218</c:v>
                      </c:pt>
                      <c:pt idx="9488">
                        <c:v>3.8100000000000023</c:v>
                      </c:pt>
                      <c:pt idx="9489">
                        <c:v>3.8102777777777774</c:v>
                      </c:pt>
                      <c:pt idx="9490">
                        <c:v>3.8108333333333313</c:v>
                      </c:pt>
                      <c:pt idx="9491">
                        <c:v>3.8111111111111118</c:v>
                      </c:pt>
                      <c:pt idx="9492">
                        <c:v>3.8113888888888887</c:v>
                      </c:pt>
                      <c:pt idx="9493">
                        <c:v>3.8116666666666656</c:v>
                      </c:pt>
                      <c:pt idx="9494">
                        <c:v>3.8119444444444461</c:v>
                      </c:pt>
                      <c:pt idx="9495">
                        <c:v>3.8122222222222213</c:v>
                      </c:pt>
                      <c:pt idx="9496">
                        <c:v>3.8125</c:v>
                      </c:pt>
                      <c:pt idx="9497">
                        <c:v>3.8130555555555556</c:v>
                      </c:pt>
                      <c:pt idx="9498">
                        <c:v>3.8133333333333326</c:v>
                      </c:pt>
                      <c:pt idx="9499">
                        <c:v>3.8136111111111113</c:v>
                      </c:pt>
                      <c:pt idx="9500">
                        <c:v>3.8141666666666652</c:v>
                      </c:pt>
                      <c:pt idx="9501">
                        <c:v>3.8147222222222226</c:v>
                      </c:pt>
                      <c:pt idx="9502">
                        <c:v>3.8149999999999995</c:v>
                      </c:pt>
                      <c:pt idx="9503">
                        <c:v>3.8155555555555551</c:v>
                      </c:pt>
                      <c:pt idx="9504">
                        <c:v>3.8158333333333339</c:v>
                      </c:pt>
                      <c:pt idx="9505">
                        <c:v>3.816111111111109</c:v>
                      </c:pt>
                      <c:pt idx="9506">
                        <c:v>3.8163888888888895</c:v>
                      </c:pt>
                      <c:pt idx="9507">
                        <c:v>3.8169444444444451</c:v>
                      </c:pt>
                      <c:pt idx="9508">
                        <c:v>3.8172222222222238</c:v>
                      </c:pt>
                      <c:pt idx="9509">
                        <c:v>3.8177777777777777</c:v>
                      </c:pt>
                      <c:pt idx="9510">
                        <c:v>3.8180555555555529</c:v>
                      </c:pt>
                      <c:pt idx="9511">
                        <c:v>3.8183333333333334</c:v>
                      </c:pt>
                      <c:pt idx="9512">
                        <c:v>3.8186111111111103</c:v>
                      </c:pt>
                      <c:pt idx="9513">
                        <c:v>3.818888888888889</c:v>
                      </c:pt>
                      <c:pt idx="9514">
                        <c:v>3.8191666666666677</c:v>
                      </c:pt>
                      <c:pt idx="9515">
                        <c:v>3.8197222222222216</c:v>
                      </c:pt>
                      <c:pt idx="9516">
                        <c:v>3.8200000000000003</c:v>
                      </c:pt>
                      <c:pt idx="9517">
                        <c:v>3.8202777777777772</c:v>
                      </c:pt>
                      <c:pt idx="9518">
                        <c:v>3.8205555555555577</c:v>
                      </c:pt>
                      <c:pt idx="9519">
                        <c:v>3.8211111111111116</c:v>
                      </c:pt>
                      <c:pt idx="9520">
                        <c:v>3.8216666666666672</c:v>
                      </c:pt>
                      <c:pt idx="9521">
                        <c:v>3.8219444444444441</c:v>
                      </c:pt>
                      <c:pt idx="9522">
                        <c:v>3.8225000000000016</c:v>
                      </c:pt>
                      <c:pt idx="9523">
                        <c:v>3.8227777777777767</c:v>
                      </c:pt>
                      <c:pt idx="9524">
                        <c:v>3.8233333333333306</c:v>
                      </c:pt>
                      <c:pt idx="9525">
                        <c:v>3.8236111111111111</c:v>
                      </c:pt>
                      <c:pt idx="9526">
                        <c:v>3.8241666666666667</c:v>
                      </c:pt>
                      <c:pt idx="9527">
                        <c:v>3.8244444444444454</c:v>
                      </c:pt>
                      <c:pt idx="9528">
                        <c:v>3.8247222222222206</c:v>
                      </c:pt>
                      <c:pt idx="9529">
                        <c:v>3.825277777777778</c:v>
                      </c:pt>
                      <c:pt idx="9530">
                        <c:v>3.8255555555555549</c:v>
                      </c:pt>
                      <c:pt idx="9531">
                        <c:v>3.8261111111111106</c:v>
                      </c:pt>
                      <c:pt idx="9532">
                        <c:v>3.8263888888888893</c:v>
                      </c:pt>
                      <c:pt idx="9533">
                        <c:v>3.8269444444444449</c:v>
                      </c:pt>
                      <c:pt idx="9534">
                        <c:v>3.8272222222222219</c:v>
                      </c:pt>
                      <c:pt idx="9535">
                        <c:v>3.8277777777777793</c:v>
                      </c:pt>
                      <c:pt idx="9536">
                        <c:v>3.8280555555555544</c:v>
                      </c:pt>
                      <c:pt idx="9537">
                        <c:v>3.8283333333333331</c:v>
                      </c:pt>
                      <c:pt idx="9538">
                        <c:v>3.8288888888888888</c:v>
                      </c:pt>
                      <c:pt idx="9539">
                        <c:v>3.8291666666666657</c:v>
                      </c:pt>
                      <c:pt idx="9540">
                        <c:v>3.8297222222222231</c:v>
                      </c:pt>
                      <c:pt idx="9541">
                        <c:v>3.8299999999999983</c:v>
                      </c:pt>
                      <c:pt idx="9542">
                        <c:v>3.8305555555555557</c:v>
                      </c:pt>
                      <c:pt idx="9543">
                        <c:v>3.8311111111111131</c:v>
                      </c:pt>
                      <c:pt idx="9544">
                        <c:v>3.831666666666667</c:v>
                      </c:pt>
                      <c:pt idx="9545">
                        <c:v>3.8319444444444422</c:v>
                      </c:pt>
                      <c:pt idx="9546">
                        <c:v>3.8324999999999996</c:v>
                      </c:pt>
                      <c:pt idx="9547">
                        <c:v>3.8327777777777783</c:v>
                      </c:pt>
                      <c:pt idx="9548">
                        <c:v>3.8333333333333321</c:v>
                      </c:pt>
                      <c:pt idx="9549">
                        <c:v>3.8338888888888896</c:v>
                      </c:pt>
                      <c:pt idx="9550">
                        <c:v>3.8344444444444434</c:v>
                      </c:pt>
                      <c:pt idx="9551">
                        <c:v>3.8350000000000009</c:v>
                      </c:pt>
                      <c:pt idx="9552">
                        <c:v>3.835277777777776</c:v>
                      </c:pt>
                      <c:pt idx="9553">
                        <c:v>3.8358333333333334</c:v>
                      </c:pt>
                      <c:pt idx="9554">
                        <c:v>3.8363888888888908</c:v>
                      </c:pt>
                      <c:pt idx="9555">
                        <c:v>3.836666666666666</c:v>
                      </c:pt>
                      <c:pt idx="9556">
                        <c:v>3.8369444444444447</c:v>
                      </c:pt>
                      <c:pt idx="9557">
                        <c:v>3.8372222222222199</c:v>
                      </c:pt>
                      <c:pt idx="9558">
                        <c:v>3.838055555555556</c:v>
                      </c:pt>
                      <c:pt idx="9559">
                        <c:v>3.8383333333333347</c:v>
                      </c:pt>
                      <c:pt idx="9560">
                        <c:v>3.8388888888888886</c:v>
                      </c:pt>
                      <c:pt idx="9561">
                        <c:v>3.8394444444444442</c:v>
                      </c:pt>
                      <c:pt idx="9562">
                        <c:v>3.84</c:v>
                      </c:pt>
                      <c:pt idx="9563">
                        <c:v>3.8405555555555537</c:v>
                      </c:pt>
                      <c:pt idx="9564">
                        <c:v>3.8408333333333324</c:v>
                      </c:pt>
                      <c:pt idx="9565">
                        <c:v>3.8411111111111111</c:v>
                      </c:pt>
                      <c:pt idx="9566">
                        <c:v>3.8416666666666686</c:v>
                      </c:pt>
                      <c:pt idx="9567">
                        <c:v>3.8422222222222224</c:v>
                      </c:pt>
                      <c:pt idx="9568">
                        <c:v>3.8427777777777781</c:v>
                      </c:pt>
                      <c:pt idx="9569">
                        <c:v>3.843055555555555</c:v>
                      </c:pt>
                      <c:pt idx="9570">
                        <c:v>3.8433333333333337</c:v>
                      </c:pt>
                      <c:pt idx="9571">
                        <c:v>3.8436111111111124</c:v>
                      </c:pt>
                      <c:pt idx="9572">
                        <c:v>3.8441666666666663</c:v>
                      </c:pt>
                      <c:pt idx="9573">
                        <c:v>3.844444444444445</c:v>
                      </c:pt>
                      <c:pt idx="9574">
                        <c:v>3.8450000000000024</c:v>
                      </c:pt>
                      <c:pt idx="9575">
                        <c:v>3.8452777777777776</c:v>
                      </c:pt>
                      <c:pt idx="9576">
                        <c:v>3.8458333333333314</c:v>
                      </c:pt>
                      <c:pt idx="9577">
                        <c:v>3.8461111111111101</c:v>
                      </c:pt>
                      <c:pt idx="9578">
                        <c:v>3.8466666666666658</c:v>
                      </c:pt>
                      <c:pt idx="9579">
                        <c:v>3.8472222222222214</c:v>
                      </c:pt>
                      <c:pt idx="9580">
                        <c:v>3.8475000000000001</c:v>
                      </c:pt>
                      <c:pt idx="9581">
                        <c:v>3.8477777777777753</c:v>
                      </c:pt>
                      <c:pt idx="9582">
                        <c:v>3.8483333333333327</c:v>
                      </c:pt>
                      <c:pt idx="9583">
                        <c:v>3.8486111111111114</c:v>
                      </c:pt>
                      <c:pt idx="9584">
                        <c:v>3.8488888888888901</c:v>
                      </c:pt>
                      <c:pt idx="9585">
                        <c:v>3.849444444444444</c:v>
                      </c:pt>
                      <c:pt idx="9586">
                        <c:v>3.8499999999999996</c:v>
                      </c:pt>
                      <c:pt idx="9587">
                        <c:v>3.8505555555555553</c:v>
                      </c:pt>
                      <c:pt idx="9588">
                        <c:v>3.850833333333334</c:v>
                      </c:pt>
                      <c:pt idx="9589">
                        <c:v>3.8511111111111092</c:v>
                      </c:pt>
                      <c:pt idx="9590">
                        <c:v>3.8516666666666666</c:v>
                      </c:pt>
                      <c:pt idx="9591">
                        <c:v>3.852222222222224</c:v>
                      </c:pt>
                      <c:pt idx="9592">
                        <c:v>3.8527777777777779</c:v>
                      </c:pt>
                      <c:pt idx="9593">
                        <c:v>3.853055555555553</c:v>
                      </c:pt>
                      <c:pt idx="9594">
                        <c:v>3.8536111111111104</c:v>
                      </c:pt>
                      <c:pt idx="9595">
                        <c:v>3.8538888888888891</c:v>
                      </c:pt>
                      <c:pt idx="9596">
                        <c:v>3.854444444444443</c:v>
                      </c:pt>
                      <c:pt idx="9597">
                        <c:v>3.8547222222222217</c:v>
                      </c:pt>
                      <c:pt idx="9598">
                        <c:v>3.8550000000000004</c:v>
                      </c:pt>
                      <c:pt idx="9599">
                        <c:v>3.8555555555555578</c:v>
                      </c:pt>
                      <c:pt idx="9600">
                        <c:v>3.855833333333333</c:v>
                      </c:pt>
                      <c:pt idx="9601">
                        <c:v>3.8563888888888869</c:v>
                      </c:pt>
                      <c:pt idx="9602">
                        <c:v>3.8569444444444443</c:v>
                      </c:pt>
                      <c:pt idx="9603">
                        <c:v>3.8572222222222212</c:v>
                      </c:pt>
                      <c:pt idx="9604">
                        <c:v>3.8575000000000017</c:v>
                      </c:pt>
                      <c:pt idx="9605">
                        <c:v>3.8580555555555556</c:v>
                      </c:pt>
                      <c:pt idx="9606">
                        <c:v>3.8586111111111112</c:v>
                      </c:pt>
                      <c:pt idx="9607">
                        <c:v>3.8591666666666669</c:v>
                      </c:pt>
                      <c:pt idx="9608">
                        <c:v>3.8594444444444456</c:v>
                      </c:pt>
                      <c:pt idx="9609">
                        <c:v>3.8597222222222207</c:v>
                      </c:pt>
                      <c:pt idx="9610">
                        <c:v>3.8602777777777781</c:v>
                      </c:pt>
                      <c:pt idx="9611">
                        <c:v>3.8605555555555551</c:v>
                      </c:pt>
                      <c:pt idx="9612">
                        <c:v>3.8611111111111107</c:v>
                      </c:pt>
                      <c:pt idx="9613">
                        <c:v>3.8613888888888894</c:v>
                      </c:pt>
                      <c:pt idx="9614">
                        <c:v>3.8619444444444451</c:v>
                      </c:pt>
                      <c:pt idx="9615">
                        <c:v>3.8625000000000007</c:v>
                      </c:pt>
                      <c:pt idx="9616">
                        <c:v>3.8627777777777794</c:v>
                      </c:pt>
                      <c:pt idx="9617">
                        <c:v>3.8630555555555546</c:v>
                      </c:pt>
                      <c:pt idx="9618">
                        <c:v>3.8636111111111084</c:v>
                      </c:pt>
                      <c:pt idx="9619">
                        <c:v>3.8641666666666659</c:v>
                      </c:pt>
                      <c:pt idx="9620">
                        <c:v>3.8644444444444446</c:v>
                      </c:pt>
                      <c:pt idx="9621">
                        <c:v>3.8649999999999984</c:v>
                      </c:pt>
                      <c:pt idx="9622">
                        <c:v>3.8652777777777771</c:v>
                      </c:pt>
                      <c:pt idx="9623">
                        <c:v>3.8658333333333328</c:v>
                      </c:pt>
                      <c:pt idx="9624">
                        <c:v>3.8661111111111133</c:v>
                      </c:pt>
                      <c:pt idx="9625">
                        <c:v>3.8666666666666671</c:v>
                      </c:pt>
                      <c:pt idx="9626">
                        <c:v>3.8669444444444423</c:v>
                      </c:pt>
                      <c:pt idx="9627">
                        <c:v>3.8674999999999997</c:v>
                      </c:pt>
                      <c:pt idx="9628">
                        <c:v>3.8677777777777784</c:v>
                      </c:pt>
                      <c:pt idx="9629">
                        <c:v>3.8680555555555571</c:v>
                      </c:pt>
                      <c:pt idx="9630">
                        <c:v>3.868611111111111</c:v>
                      </c:pt>
                      <c:pt idx="9631">
                        <c:v>3.8688888888888862</c:v>
                      </c:pt>
                      <c:pt idx="9632">
                        <c:v>3.8691666666666666</c:v>
                      </c:pt>
                      <c:pt idx="9633">
                        <c:v>3.8697222222222223</c:v>
                      </c:pt>
                      <c:pt idx="9634">
                        <c:v>3.870000000000001</c:v>
                      </c:pt>
                      <c:pt idx="9635">
                        <c:v>3.8702777777777762</c:v>
                      </c:pt>
                      <c:pt idx="9636">
                        <c:v>3.8708333333333336</c:v>
                      </c:pt>
                      <c:pt idx="9637">
                        <c:v>3.8711111111111105</c:v>
                      </c:pt>
                      <c:pt idx="9638">
                        <c:v>3.871388888888891</c:v>
                      </c:pt>
                      <c:pt idx="9639">
                        <c:v>3.8719444444444449</c:v>
                      </c:pt>
                      <c:pt idx="9640">
                        <c:v>3.8725000000000005</c:v>
                      </c:pt>
                      <c:pt idx="9641">
                        <c:v>3.8730555555555561</c:v>
                      </c:pt>
                      <c:pt idx="9642">
                        <c:v>3.87361111111111</c:v>
                      </c:pt>
                      <c:pt idx="9643">
                        <c:v>3.8738888888888887</c:v>
                      </c:pt>
                      <c:pt idx="9644">
                        <c:v>3.8741666666666639</c:v>
                      </c:pt>
                      <c:pt idx="9645">
                        <c:v>3.8744444444444444</c:v>
                      </c:pt>
                      <c:pt idx="9646">
                        <c:v>3.8747222222222213</c:v>
                      </c:pt>
                      <c:pt idx="9647">
                        <c:v>3.875</c:v>
                      </c:pt>
                      <c:pt idx="9648">
                        <c:v>3.8755555555555539</c:v>
                      </c:pt>
                      <c:pt idx="9649">
                        <c:v>3.8758333333333326</c:v>
                      </c:pt>
                      <c:pt idx="9650">
                        <c:v>3.8763888888888882</c:v>
                      </c:pt>
                      <c:pt idx="9651">
                        <c:v>3.8766666666666687</c:v>
                      </c:pt>
                      <c:pt idx="9652">
                        <c:v>3.8769444444444439</c:v>
                      </c:pt>
                      <c:pt idx="9653">
                        <c:v>3.8772222222222226</c:v>
                      </c:pt>
                      <c:pt idx="9654">
                        <c:v>3.8777777777777782</c:v>
                      </c:pt>
                      <c:pt idx="9655">
                        <c:v>3.8783333333333339</c:v>
                      </c:pt>
                      <c:pt idx="9656">
                        <c:v>3.8786111111111126</c:v>
                      </c:pt>
                      <c:pt idx="9657">
                        <c:v>3.8791666666666664</c:v>
                      </c:pt>
                      <c:pt idx="9658">
                        <c:v>3.8794444444444451</c:v>
                      </c:pt>
                      <c:pt idx="9659">
                        <c:v>3.879999999999999</c:v>
                      </c:pt>
                      <c:pt idx="9660">
                        <c:v>3.8802777777777777</c:v>
                      </c:pt>
                      <c:pt idx="9661">
                        <c:v>3.8805555555555564</c:v>
                      </c:pt>
                      <c:pt idx="9662">
                        <c:v>3.8811111111111103</c:v>
                      </c:pt>
                      <c:pt idx="9663">
                        <c:v>3.8816666666666659</c:v>
                      </c:pt>
                      <c:pt idx="9664">
                        <c:v>3.8822222222222216</c:v>
                      </c:pt>
                      <c:pt idx="9665">
                        <c:v>3.8825000000000003</c:v>
                      </c:pt>
                      <c:pt idx="9666">
                        <c:v>3.8830555555555559</c:v>
                      </c:pt>
                      <c:pt idx="9667">
                        <c:v>3.8833333333333329</c:v>
                      </c:pt>
                      <c:pt idx="9668">
                        <c:v>3.8838888888888903</c:v>
                      </c:pt>
                      <c:pt idx="9669">
                        <c:v>3.8844444444444441</c:v>
                      </c:pt>
                      <c:pt idx="9670">
                        <c:v>3.8847222222222229</c:v>
                      </c:pt>
                      <c:pt idx="9671">
                        <c:v>3.8852777777777767</c:v>
                      </c:pt>
                      <c:pt idx="9672">
                        <c:v>3.8855555555555554</c:v>
                      </c:pt>
                      <c:pt idx="9673">
                        <c:v>3.8858333333333341</c:v>
                      </c:pt>
                      <c:pt idx="9674">
                        <c:v>3.886388888888888</c:v>
                      </c:pt>
                      <c:pt idx="9675">
                        <c:v>3.8866666666666667</c:v>
                      </c:pt>
                      <c:pt idx="9676">
                        <c:v>3.8869444444444436</c:v>
                      </c:pt>
                      <c:pt idx="9677">
                        <c:v>3.8872222222222241</c:v>
                      </c:pt>
                      <c:pt idx="9678">
                        <c:v>3.887777777777778</c:v>
                      </c:pt>
                      <c:pt idx="9679">
                        <c:v>3.8883333333333336</c:v>
                      </c:pt>
                      <c:pt idx="9680">
                        <c:v>3.8886111111111106</c:v>
                      </c:pt>
                      <c:pt idx="9681">
                        <c:v>3.889166666666668</c:v>
                      </c:pt>
                      <c:pt idx="9682">
                        <c:v>3.8894444444444431</c:v>
                      </c:pt>
                      <c:pt idx="9683">
                        <c:v>3.8900000000000006</c:v>
                      </c:pt>
                      <c:pt idx="9684">
                        <c:v>3.8902777777777775</c:v>
                      </c:pt>
                      <c:pt idx="9685">
                        <c:v>3.8908333333333331</c:v>
                      </c:pt>
                      <c:pt idx="9686">
                        <c:v>3.891388888888887</c:v>
                      </c:pt>
                      <c:pt idx="9687">
                        <c:v>3.8916666666666657</c:v>
                      </c:pt>
                      <c:pt idx="9688">
                        <c:v>3.8922222222222214</c:v>
                      </c:pt>
                      <c:pt idx="9689">
                        <c:v>3.892777777777777</c:v>
                      </c:pt>
                      <c:pt idx="9690">
                        <c:v>3.8933333333333309</c:v>
                      </c:pt>
                      <c:pt idx="9691">
                        <c:v>3.8936111111111114</c:v>
                      </c:pt>
                      <c:pt idx="9692">
                        <c:v>3.894166666666667</c:v>
                      </c:pt>
                      <c:pt idx="9693">
                        <c:v>3.8947222222222209</c:v>
                      </c:pt>
                      <c:pt idx="9694">
                        <c:v>3.8952777777777783</c:v>
                      </c:pt>
                      <c:pt idx="9695">
                        <c:v>3.8955555555555552</c:v>
                      </c:pt>
                      <c:pt idx="9696">
                        <c:v>3.8961111111111109</c:v>
                      </c:pt>
                      <c:pt idx="9697">
                        <c:v>3.8963888888888896</c:v>
                      </c:pt>
                      <c:pt idx="9698">
                        <c:v>3.8966666666666647</c:v>
                      </c:pt>
                      <c:pt idx="9699">
                        <c:v>3.8969444444444434</c:v>
                      </c:pt>
                      <c:pt idx="9700">
                        <c:v>3.8972222222222221</c:v>
                      </c:pt>
                      <c:pt idx="9701">
                        <c:v>3.8977777777777796</c:v>
                      </c:pt>
                      <c:pt idx="9702">
                        <c:v>3.8983333333333334</c:v>
                      </c:pt>
                      <c:pt idx="9703">
                        <c:v>3.8986111111111086</c:v>
                      </c:pt>
                      <c:pt idx="9704">
                        <c:v>3.899166666666666</c:v>
                      </c:pt>
                      <c:pt idx="9705">
                        <c:v>3.8997222222222234</c:v>
                      </c:pt>
                      <c:pt idx="9706">
                        <c:v>3.8999999999999986</c:v>
                      </c:pt>
                      <c:pt idx="9707">
                        <c:v>3.900555555555556</c:v>
                      </c:pt>
                      <c:pt idx="9708">
                        <c:v>3.9008333333333329</c:v>
                      </c:pt>
                      <c:pt idx="9709">
                        <c:v>3.9013888888888886</c:v>
                      </c:pt>
                      <c:pt idx="9710">
                        <c:v>3.9016666666666673</c:v>
                      </c:pt>
                      <c:pt idx="9711">
                        <c:v>3.9022222222222229</c:v>
                      </c:pt>
                      <c:pt idx="9712">
                        <c:v>3.9027777777777768</c:v>
                      </c:pt>
                      <c:pt idx="9713">
                        <c:v>3.9033333333333324</c:v>
                      </c:pt>
                      <c:pt idx="9714">
                        <c:v>3.9036111111111111</c:v>
                      </c:pt>
                      <c:pt idx="9715">
                        <c:v>3.9041666666666668</c:v>
                      </c:pt>
                      <c:pt idx="9716">
                        <c:v>3.9047222222222224</c:v>
                      </c:pt>
                      <c:pt idx="9717">
                        <c:v>3.9050000000000011</c:v>
                      </c:pt>
                      <c:pt idx="9718">
                        <c:v>3.905555555555555</c:v>
                      </c:pt>
                      <c:pt idx="9719">
                        <c:v>3.9058333333333337</c:v>
                      </c:pt>
                      <c:pt idx="9720">
                        <c:v>3.9061111111111106</c:v>
                      </c:pt>
                      <c:pt idx="9721">
                        <c:v>3.906944444444445</c:v>
                      </c:pt>
                      <c:pt idx="9722">
                        <c:v>3.9072222222222202</c:v>
                      </c:pt>
                      <c:pt idx="9723">
                        <c:v>3.9075000000000006</c:v>
                      </c:pt>
                      <c:pt idx="9724">
                        <c:v>3.9080555555555545</c:v>
                      </c:pt>
                      <c:pt idx="9725">
                        <c:v>3.908333333333335</c:v>
                      </c:pt>
                      <c:pt idx="9726">
                        <c:v>3.9088888888888889</c:v>
                      </c:pt>
                      <c:pt idx="9727">
                        <c:v>3.909166666666664</c:v>
                      </c:pt>
                      <c:pt idx="9728">
                        <c:v>3.9094444444444445</c:v>
                      </c:pt>
                      <c:pt idx="9729">
                        <c:v>3.9097222222222214</c:v>
                      </c:pt>
                      <c:pt idx="9730">
                        <c:v>3.9102777777777789</c:v>
                      </c:pt>
                      <c:pt idx="9731">
                        <c:v>3.9108333333333327</c:v>
                      </c:pt>
                      <c:pt idx="9732">
                        <c:v>3.9111111111111114</c:v>
                      </c:pt>
                      <c:pt idx="9733">
                        <c:v>3.9113888888888884</c:v>
                      </c:pt>
                      <c:pt idx="9734">
                        <c:v>3.9116666666666688</c:v>
                      </c:pt>
                      <c:pt idx="9735">
                        <c:v>3.911944444444444</c:v>
                      </c:pt>
                      <c:pt idx="9736">
                        <c:v>3.9122222222222227</c:v>
                      </c:pt>
                      <c:pt idx="9737">
                        <c:v>3.9124999999999979</c:v>
                      </c:pt>
                      <c:pt idx="9738">
                        <c:v>3.9130555555555553</c:v>
                      </c:pt>
                      <c:pt idx="9739">
                        <c:v>3.9136111111111127</c:v>
                      </c:pt>
                      <c:pt idx="9740">
                        <c:v>3.9138888888888879</c:v>
                      </c:pt>
                      <c:pt idx="9741">
                        <c:v>3.9141666666666666</c:v>
                      </c:pt>
                      <c:pt idx="9742">
                        <c:v>3.9147222222222222</c:v>
                      </c:pt>
                      <c:pt idx="9743">
                        <c:v>3.9149999999999991</c:v>
                      </c:pt>
                      <c:pt idx="9744">
                        <c:v>3.9155555555555566</c:v>
                      </c:pt>
                      <c:pt idx="9745">
                        <c:v>3.9158333333333317</c:v>
                      </c:pt>
                      <c:pt idx="9746">
                        <c:v>3.9161111111111104</c:v>
                      </c:pt>
                      <c:pt idx="9747">
                        <c:v>3.9163888888888891</c:v>
                      </c:pt>
                      <c:pt idx="9748">
                        <c:v>3.9169444444444466</c:v>
                      </c:pt>
                      <c:pt idx="9749">
                        <c:v>3.9175000000000004</c:v>
                      </c:pt>
                      <c:pt idx="9750">
                        <c:v>3.9177777777777756</c:v>
                      </c:pt>
                      <c:pt idx="9751">
                        <c:v>3.918333333333333</c:v>
                      </c:pt>
                      <c:pt idx="9752">
                        <c:v>3.9188888888888904</c:v>
                      </c:pt>
                      <c:pt idx="9753">
                        <c:v>3.9194444444444443</c:v>
                      </c:pt>
                      <c:pt idx="9754">
                        <c:v>3.9197222222222194</c:v>
                      </c:pt>
                      <c:pt idx="9755">
                        <c:v>3.9202777777777769</c:v>
                      </c:pt>
                      <c:pt idx="9756">
                        <c:v>3.9208333333333343</c:v>
                      </c:pt>
                      <c:pt idx="9757">
                        <c:v>3.9211111111111094</c:v>
                      </c:pt>
                      <c:pt idx="9758">
                        <c:v>3.9213888888888881</c:v>
                      </c:pt>
                      <c:pt idx="9759">
                        <c:v>3.9216666666666669</c:v>
                      </c:pt>
                      <c:pt idx="9760">
                        <c:v>3.9222222222222243</c:v>
                      </c:pt>
                      <c:pt idx="9761">
                        <c:v>3.9224999999999994</c:v>
                      </c:pt>
                      <c:pt idx="9762">
                        <c:v>3.9230555555555533</c:v>
                      </c:pt>
                      <c:pt idx="9763">
                        <c:v>3.9233333333333338</c:v>
                      </c:pt>
                      <c:pt idx="9764">
                        <c:v>3.9236111111111107</c:v>
                      </c:pt>
                      <c:pt idx="9765">
                        <c:v>3.9238888888888894</c:v>
                      </c:pt>
                      <c:pt idx="9766">
                        <c:v>3.9244444444444433</c:v>
                      </c:pt>
                      <c:pt idx="9767">
                        <c:v>3.9250000000000007</c:v>
                      </c:pt>
                      <c:pt idx="9768">
                        <c:v>3.9252777777777776</c:v>
                      </c:pt>
                      <c:pt idx="9769">
                        <c:v>3.9258333333333333</c:v>
                      </c:pt>
                      <c:pt idx="9770">
                        <c:v>3.926111111111112</c:v>
                      </c:pt>
                      <c:pt idx="9771">
                        <c:v>3.9266666666666659</c:v>
                      </c:pt>
                      <c:pt idx="9772">
                        <c:v>3.9269444444444446</c:v>
                      </c:pt>
                      <c:pt idx="9773">
                        <c:v>3.9272222222222215</c:v>
                      </c:pt>
                      <c:pt idx="9774">
                        <c:v>3.927500000000002</c:v>
                      </c:pt>
                      <c:pt idx="9775">
                        <c:v>3.9277777777777771</c:v>
                      </c:pt>
                      <c:pt idx="9776">
                        <c:v>3.9280555555555559</c:v>
                      </c:pt>
                      <c:pt idx="9777">
                        <c:v>3.9286111111111115</c:v>
                      </c:pt>
                      <c:pt idx="9778">
                        <c:v>3.9288888888888884</c:v>
                      </c:pt>
                      <c:pt idx="9779">
                        <c:v>3.9294444444444458</c:v>
                      </c:pt>
                      <c:pt idx="9780">
                        <c:v>3.929722222222221</c:v>
                      </c:pt>
                      <c:pt idx="9781">
                        <c:v>3.9302777777777784</c:v>
                      </c:pt>
                      <c:pt idx="9782">
                        <c:v>3.9308333333333323</c:v>
                      </c:pt>
                      <c:pt idx="9783">
                        <c:v>3.931111111111111</c:v>
                      </c:pt>
                      <c:pt idx="9784">
                        <c:v>3.9316666666666649</c:v>
                      </c:pt>
                      <c:pt idx="9785">
                        <c:v>3.9319444444444436</c:v>
                      </c:pt>
                      <c:pt idx="9786">
                        <c:v>3.9324999999999992</c:v>
                      </c:pt>
                      <c:pt idx="9787">
                        <c:v>3.9330555555555549</c:v>
                      </c:pt>
                      <c:pt idx="9788">
                        <c:v>3.9333333333333336</c:v>
                      </c:pt>
                      <c:pt idx="9789">
                        <c:v>3.9336111111111087</c:v>
                      </c:pt>
                      <c:pt idx="9790">
                        <c:v>3.9338888888888892</c:v>
                      </c:pt>
                      <c:pt idx="9791">
                        <c:v>3.9344444444444449</c:v>
                      </c:pt>
                      <c:pt idx="9792">
                        <c:v>3.9349999999999987</c:v>
                      </c:pt>
                      <c:pt idx="9793">
                        <c:v>3.9352777777777774</c:v>
                      </c:pt>
                      <c:pt idx="9794">
                        <c:v>3.9355555555555561</c:v>
                      </c:pt>
                      <c:pt idx="9795">
                        <c:v>3.9358333333333331</c:v>
                      </c:pt>
                      <c:pt idx="9796">
                        <c:v>3.9363888888888887</c:v>
                      </c:pt>
                      <c:pt idx="9797">
                        <c:v>3.9366666666666674</c:v>
                      </c:pt>
                      <c:pt idx="9798">
                        <c:v>3.9372222222222213</c:v>
                      </c:pt>
                      <c:pt idx="9799">
                        <c:v>3.9375</c:v>
                      </c:pt>
                      <c:pt idx="9800">
                        <c:v>3.9377777777777769</c:v>
                      </c:pt>
                      <c:pt idx="9801">
                        <c:v>3.9380555555555574</c:v>
                      </c:pt>
                      <c:pt idx="9802">
                        <c:v>3.9386111111111113</c:v>
                      </c:pt>
                      <c:pt idx="9803">
                        <c:v>3.9391666666666669</c:v>
                      </c:pt>
                      <c:pt idx="9804">
                        <c:v>3.9394444444444439</c:v>
                      </c:pt>
                      <c:pt idx="9805">
                        <c:v>3.9400000000000013</c:v>
                      </c:pt>
                      <c:pt idx="9806">
                        <c:v>3.9402777777777764</c:v>
                      </c:pt>
                      <c:pt idx="9807">
                        <c:v>3.9411111111111108</c:v>
                      </c:pt>
                      <c:pt idx="9808">
                        <c:v>3.9413888888888913</c:v>
                      </c:pt>
                      <c:pt idx="9809">
                        <c:v>3.9416666666666664</c:v>
                      </c:pt>
                      <c:pt idx="9810">
                        <c:v>3.9422222222222203</c:v>
                      </c:pt>
                      <c:pt idx="9811">
                        <c:v>3.942499999999999</c:v>
                      </c:pt>
                      <c:pt idx="9812">
                        <c:v>3.9430555555555546</c:v>
                      </c:pt>
                      <c:pt idx="9813">
                        <c:v>3.9436111111111103</c:v>
                      </c:pt>
                      <c:pt idx="9814">
                        <c:v>3.943888888888889</c:v>
                      </c:pt>
                      <c:pt idx="9815">
                        <c:v>3.9441666666666642</c:v>
                      </c:pt>
                      <c:pt idx="9816">
                        <c:v>3.9444444444444446</c:v>
                      </c:pt>
                      <c:pt idx="9817">
                        <c:v>3.9450000000000003</c:v>
                      </c:pt>
                      <c:pt idx="9818">
                        <c:v>3.945277777777779</c:v>
                      </c:pt>
                      <c:pt idx="9819">
                        <c:v>3.9455555555555542</c:v>
                      </c:pt>
                      <c:pt idx="9820">
                        <c:v>3.9461111111111116</c:v>
                      </c:pt>
                      <c:pt idx="9821">
                        <c:v>3.946666666666669</c:v>
                      </c:pt>
                      <c:pt idx="9822">
                        <c:v>3.9469444444444441</c:v>
                      </c:pt>
                      <c:pt idx="9823">
                        <c:v>3.947499999999998</c:v>
                      </c:pt>
                      <c:pt idx="9824">
                        <c:v>3.9480555555555554</c:v>
                      </c:pt>
                      <c:pt idx="9825">
                        <c:v>3.9483333333333324</c:v>
                      </c:pt>
                      <c:pt idx="9826">
                        <c:v>3.9486111111111128</c:v>
                      </c:pt>
                      <c:pt idx="9827">
                        <c:v>3.948888888888888</c:v>
                      </c:pt>
                      <c:pt idx="9828">
                        <c:v>3.9494444444444419</c:v>
                      </c:pt>
                      <c:pt idx="9829">
                        <c:v>3.9497222222222224</c:v>
                      </c:pt>
                      <c:pt idx="9830">
                        <c:v>3.950277777777778</c:v>
                      </c:pt>
                      <c:pt idx="9831">
                        <c:v>3.9508333333333319</c:v>
                      </c:pt>
                      <c:pt idx="9832">
                        <c:v>3.9511111111111106</c:v>
                      </c:pt>
                      <c:pt idx="9833">
                        <c:v>3.9513888888888893</c:v>
                      </c:pt>
                      <c:pt idx="9834">
                        <c:v>3.9519444444444467</c:v>
                      </c:pt>
                      <c:pt idx="9835">
                        <c:v>3.9522222222222219</c:v>
                      </c:pt>
                      <c:pt idx="9836">
                        <c:v>3.9527777777777757</c:v>
                      </c:pt>
                      <c:pt idx="9837">
                        <c:v>3.9533333333333331</c:v>
                      </c:pt>
                      <c:pt idx="9838">
                        <c:v>3.9536111111111101</c:v>
                      </c:pt>
                      <c:pt idx="9839">
                        <c:v>3.9538888888888906</c:v>
                      </c:pt>
                      <c:pt idx="9840">
                        <c:v>3.9541666666666657</c:v>
                      </c:pt>
                      <c:pt idx="9841">
                        <c:v>3.9544444444444444</c:v>
                      </c:pt>
                      <c:pt idx="9842">
                        <c:v>3.9547222222222196</c:v>
                      </c:pt>
                      <c:pt idx="9843">
                        <c:v>3.9550000000000001</c:v>
                      </c:pt>
                      <c:pt idx="9844">
                        <c:v>3.9555555555555557</c:v>
                      </c:pt>
                      <c:pt idx="9845">
                        <c:v>3.9561111111111096</c:v>
                      </c:pt>
                      <c:pt idx="9846">
                        <c:v>3.9563888888888883</c:v>
                      </c:pt>
                      <c:pt idx="9847">
                        <c:v>3.9569444444444439</c:v>
                      </c:pt>
                      <c:pt idx="9848">
                        <c:v>3.9572222222222244</c:v>
                      </c:pt>
                      <c:pt idx="9849">
                        <c:v>3.9574999999999996</c:v>
                      </c:pt>
                      <c:pt idx="9850">
                        <c:v>3.9577777777777783</c:v>
                      </c:pt>
                      <c:pt idx="9851">
                        <c:v>3.9580555555555534</c:v>
                      </c:pt>
                      <c:pt idx="9852">
                        <c:v>3.9586111111111109</c:v>
                      </c:pt>
                      <c:pt idx="9853">
                        <c:v>3.9591666666666683</c:v>
                      </c:pt>
                      <c:pt idx="9854">
                        <c:v>3.9597222222222221</c:v>
                      </c:pt>
                      <c:pt idx="9855">
                        <c:v>3.9599999999999973</c:v>
                      </c:pt>
                      <c:pt idx="9856">
                        <c:v>3.9602777777777778</c:v>
                      </c:pt>
                      <c:pt idx="9857">
                        <c:v>3.9608333333333334</c:v>
                      </c:pt>
                      <c:pt idx="9858">
                        <c:v>3.9611111111111121</c:v>
                      </c:pt>
                      <c:pt idx="9859">
                        <c:v>3.9613888888888873</c:v>
                      </c:pt>
                      <c:pt idx="9860">
                        <c:v>3.9619444444444447</c:v>
                      </c:pt>
                      <c:pt idx="9861">
                        <c:v>3.9625000000000021</c:v>
                      </c:pt>
                      <c:pt idx="9862">
                        <c:v>3.963055555555556</c:v>
                      </c:pt>
                      <c:pt idx="9863">
                        <c:v>3.9633333333333312</c:v>
                      </c:pt>
                      <c:pt idx="9864">
                        <c:v>3.9636111111111116</c:v>
                      </c:pt>
                      <c:pt idx="9865">
                        <c:v>3.9641666666666673</c:v>
                      </c:pt>
                      <c:pt idx="9866">
                        <c:v>3.964444444444446</c:v>
                      </c:pt>
                      <c:pt idx="9867">
                        <c:v>3.9649999999999999</c:v>
                      </c:pt>
                      <c:pt idx="9868">
                        <c:v>3.965277777777775</c:v>
                      </c:pt>
                      <c:pt idx="9869">
                        <c:v>3.9658333333333324</c:v>
                      </c:pt>
                      <c:pt idx="9870">
                        <c:v>3.9661111111111111</c:v>
                      </c:pt>
                      <c:pt idx="9871">
                        <c:v>3.9663888888888899</c:v>
                      </c:pt>
                      <c:pt idx="9872">
                        <c:v>3.9669444444444437</c:v>
                      </c:pt>
                      <c:pt idx="9873">
                        <c:v>3.9672222222222224</c:v>
                      </c:pt>
                      <c:pt idx="9874">
                        <c:v>3.9677777777777798</c:v>
                      </c:pt>
                      <c:pt idx="9875">
                        <c:v>3.968055555555555</c:v>
                      </c:pt>
                      <c:pt idx="9876">
                        <c:v>3.9686111111111089</c:v>
                      </c:pt>
                      <c:pt idx="9877">
                        <c:v>3.9691666666666663</c:v>
                      </c:pt>
                      <c:pt idx="9878">
                        <c:v>3.9697222222222237</c:v>
                      </c:pt>
                      <c:pt idx="9879">
                        <c:v>3.9699999999999989</c:v>
                      </c:pt>
                      <c:pt idx="9880">
                        <c:v>3.9705555555555527</c:v>
                      </c:pt>
                      <c:pt idx="9881">
                        <c:v>3.9708333333333332</c:v>
                      </c:pt>
                      <c:pt idx="9882">
                        <c:v>3.9711111111111101</c:v>
                      </c:pt>
                      <c:pt idx="9883">
                        <c:v>3.9716666666666676</c:v>
                      </c:pt>
                      <c:pt idx="9884">
                        <c:v>3.9719444444444427</c:v>
                      </c:pt>
                      <c:pt idx="9885">
                        <c:v>3.9725000000000001</c:v>
                      </c:pt>
                      <c:pt idx="9886">
                        <c:v>3.9727777777777771</c:v>
                      </c:pt>
                      <c:pt idx="9887">
                        <c:v>3.9733333333333327</c:v>
                      </c:pt>
                      <c:pt idx="9888">
                        <c:v>3.9738888888888866</c:v>
                      </c:pt>
                      <c:pt idx="9889">
                        <c:v>3.9741666666666671</c:v>
                      </c:pt>
                      <c:pt idx="9890">
                        <c:v>3.9747222222222227</c:v>
                      </c:pt>
                      <c:pt idx="9891">
                        <c:v>3.9750000000000014</c:v>
                      </c:pt>
                      <c:pt idx="9892">
                        <c:v>3.9752777777777766</c:v>
                      </c:pt>
                      <c:pt idx="9893">
                        <c:v>3.975833333333334</c:v>
                      </c:pt>
                      <c:pt idx="9894">
                        <c:v>3.9761111111111109</c:v>
                      </c:pt>
                      <c:pt idx="9895">
                        <c:v>3.9763888888888879</c:v>
                      </c:pt>
                      <c:pt idx="9896">
                        <c:v>3.9769444444444453</c:v>
                      </c:pt>
                      <c:pt idx="9897">
                        <c:v>3.9772222222222204</c:v>
                      </c:pt>
                      <c:pt idx="9898">
                        <c:v>3.9777777777777779</c:v>
                      </c:pt>
                      <c:pt idx="9899">
                        <c:v>3.9780555555555548</c:v>
                      </c:pt>
                      <c:pt idx="9900">
                        <c:v>3.9786111111111104</c:v>
                      </c:pt>
                      <c:pt idx="9901">
                        <c:v>3.9791666666666643</c:v>
                      </c:pt>
                      <c:pt idx="9902">
                        <c:v>3.9794444444444448</c:v>
                      </c:pt>
                      <c:pt idx="9903">
                        <c:v>3.9797222222222217</c:v>
                      </c:pt>
                      <c:pt idx="9904">
                        <c:v>3.9802777777777791</c:v>
                      </c:pt>
                      <c:pt idx="9905">
                        <c:v>3.9805555555555543</c:v>
                      </c:pt>
                      <c:pt idx="9906">
                        <c:v>3.980833333333333</c:v>
                      </c:pt>
                      <c:pt idx="9907">
                        <c:v>3.9813888888888886</c:v>
                      </c:pt>
                      <c:pt idx="9908">
                        <c:v>3.9816666666666691</c:v>
                      </c:pt>
                      <c:pt idx="9909">
                        <c:v>3.982222222222223</c:v>
                      </c:pt>
                      <c:pt idx="9910">
                        <c:v>3.9827777777777769</c:v>
                      </c:pt>
                      <c:pt idx="9911">
                        <c:v>3.9830555555555556</c:v>
                      </c:pt>
                      <c:pt idx="9912">
                        <c:v>3.9833333333333325</c:v>
                      </c:pt>
                      <c:pt idx="9913">
                        <c:v>3.9838888888888881</c:v>
                      </c:pt>
                      <c:pt idx="9914">
                        <c:v>3.984444444444442</c:v>
                      </c:pt>
                      <c:pt idx="9915">
                        <c:v>3.9847222222222225</c:v>
                      </c:pt>
                      <c:pt idx="9916">
                        <c:v>3.9852777777777781</c:v>
                      </c:pt>
                      <c:pt idx="9917">
                        <c:v>3.9855555555555569</c:v>
                      </c:pt>
                      <c:pt idx="9918">
                        <c:v>3.985833333333332</c:v>
                      </c:pt>
                      <c:pt idx="9919">
                        <c:v>3.9861111111111107</c:v>
                      </c:pt>
                      <c:pt idx="9920">
                        <c:v>3.9866666666666664</c:v>
                      </c:pt>
                      <c:pt idx="9921">
                        <c:v>3.9869444444444468</c:v>
                      </c:pt>
                      <c:pt idx="9922">
                        <c:v>3.9875000000000007</c:v>
                      </c:pt>
                      <c:pt idx="9923">
                        <c:v>3.9880555555555546</c:v>
                      </c:pt>
                      <c:pt idx="9924">
                        <c:v>3.9886111111111102</c:v>
                      </c:pt>
                      <c:pt idx="9925">
                        <c:v>3.9888888888888907</c:v>
                      </c:pt>
                      <c:pt idx="9926">
                        <c:v>3.9891666666666659</c:v>
                      </c:pt>
                      <c:pt idx="9927">
                        <c:v>3.9897222222222197</c:v>
                      </c:pt>
                      <c:pt idx="9928">
                        <c:v>3.9902777777777771</c:v>
                      </c:pt>
                      <c:pt idx="9929">
                        <c:v>3.9905555555555559</c:v>
                      </c:pt>
                      <c:pt idx="9930">
                        <c:v>3.9911111111111097</c:v>
                      </c:pt>
                      <c:pt idx="9931">
                        <c:v>3.9916666666666671</c:v>
                      </c:pt>
                      <c:pt idx="9932">
                        <c:v>3.9919444444444441</c:v>
                      </c:pt>
                      <c:pt idx="9933">
                        <c:v>3.9922222222222246</c:v>
                      </c:pt>
                      <c:pt idx="9934">
                        <c:v>3.9924999999999997</c:v>
                      </c:pt>
                      <c:pt idx="9935">
                        <c:v>3.9930555555555536</c:v>
                      </c:pt>
                      <c:pt idx="9936">
                        <c:v>3.9933333333333323</c:v>
                      </c:pt>
                      <c:pt idx="9937">
                        <c:v>3.993611111111111</c:v>
                      </c:pt>
                      <c:pt idx="9938">
                        <c:v>3.9941666666666684</c:v>
                      </c:pt>
                      <c:pt idx="9939">
                        <c:v>3.9944444444444436</c:v>
                      </c:pt>
                      <c:pt idx="9940">
                        <c:v>3.9949999999999974</c:v>
                      </c:pt>
                      <c:pt idx="9941">
                        <c:v>3.9952777777777779</c:v>
                      </c:pt>
                      <c:pt idx="9942">
                        <c:v>3.9958333333333336</c:v>
                      </c:pt>
                      <c:pt idx="9943">
                        <c:v>3.9961111111111123</c:v>
                      </c:pt>
                      <c:pt idx="9944">
                        <c:v>3.9966666666666661</c:v>
                      </c:pt>
                      <c:pt idx="9945">
                        <c:v>3.9972222222222218</c:v>
                      </c:pt>
                      <c:pt idx="9946">
                        <c:v>3.9975000000000023</c:v>
                      </c:pt>
                      <c:pt idx="9947">
                        <c:v>3.9980555555555561</c:v>
                      </c:pt>
                      <c:pt idx="9948">
                        <c:v>3.9983333333333313</c:v>
                      </c:pt>
                      <c:pt idx="9949">
                        <c:v>3.9986111111111118</c:v>
                      </c:pt>
                      <c:pt idx="9950">
                        <c:v>3.9991666666666656</c:v>
                      </c:pt>
                      <c:pt idx="9951">
                        <c:v>3.9997222222222213</c:v>
                      </c:pt>
                      <c:pt idx="9952">
                        <c:v>4.0002777777777752</c:v>
                      </c:pt>
                      <c:pt idx="9953">
                        <c:v>4.0005555555555556</c:v>
                      </c:pt>
                      <c:pt idx="9954">
                        <c:v>4.0008333333333326</c:v>
                      </c:pt>
                      <c:pt idx="9955">
                        <c:v>4.00138888888889</c:v>
                      </c:pt>
                      <c:pt idx="9956">
                        <c:v>4.0016666666666652</c:v>
                      </c:pt>
                      <c:pt idx="9957">
                        <c:v>4.0022222222222226</c:v>
                      </c:pt>
                      <c:pt idx="9958">
                        <c:v>4.0024999999999995</c:v>
                      </c:pt>
                      <c:pt idx="9959">
                        <c:v>4.0030555555555551</c:v>
                      </c:pt>
                      <c:pt idx="9960">
                        <c:v>4.003611111111109</c:v>
                      </c:pt>
                      <c:pt idx="9961">
                        <c:v>4.0038888888888895</c:v>
                      </c:pt>
                      <c:pt idx="9962">
                        <c:v>4.0044444444444451</c:v>
                      </c:pt>
                      <c:pt idx="9963">
                        <c:v>4.004999999999999</c:v>
                      </c:pt>
                      <c:pt idx="9964">
                        <c:v>4.0052777777777777</c:v>
                      </c:pt>
                      <c:pt idx="9965">
                        <c:v>4.0055555555555529</c:v>
                      </c:pt>
                      <c:pt idx="9966">
                        <c:v>4.0058333333333334</c:v>
                      </c:pt>
                      <c:pt idx="9967">
                        <c:v>4.006388888888889</c:v>
                      </c:pt>
                      <c:pt idx="9968">
                        <c:v>4.0069444444444429</c:v>
                      </c:pt>
                      <c:pt idx="9969">
                        <c:v>4.0072222222222216</c:v>
                      </c:pt>
                      <c:pt idx="9970">
                        <c:v>4.0075000000000003</c:v>
                      </c:pt>
                      <c:pt idx="9971">
                        <c:v>4.0077777777777772</c:v>
                      </c:pt>
                      <c:pt idx="9972">
                        <c:v>4.0080555555555577</c:v>
                      </c:pt>
                      <c:pt idx="9973">
                        <c:v>4.0086111111111116</c:v>
                      </c:pt>
                      <c:pt idx="9974">
                        <c:v>4.0091666666666672</c:v>
                      </c:pt>
                      <c:pt idx="9975">
                        <c:v>4.0097222222222229</c:v>
                      </c:pt>
                      <c:pt idx="9976">
                        <c:v>4.0102777777777767</c:v>
                      </c:pt>
                      <c:pt idx="9977">
                        <c:v>4.0108333333333306</c:v>
                      </c:pt>
                      <c:pt idx="9978">
                        <c:v>4.011388888888888</c:v>
                      </c:pt>
                      <c:pt idx="9979">
                        <c:v>4.0116666666666667</c:v>
                      </c:pt>
                      <c:pt idx="9980">
                        <c:v>4.0119444444444454</c:v>
                      </c:pt>
                      <c:pt idx="9981">
                        <c:v>4.0124999999999993</c:v>
                      </c:pt>
                      <c:pt idx="9982">
                        <c:v>4.0130555555555549</c:v>
                      </c:pt>
                      <c:pt idx="9983">
                        <c:v>4.0133333333333354</c:v>
                      </c:pt>
                      <c:pt idx="9984">
                        <c:v>4.0136111111111106</c:v>
                      </c:pt>
                      <c:pt idx="9985">
                        <c:v>4.0141666666666644</c:v>
                      </c:pt>
                      <c:pt idx="9986">
                        <c:v>4.0147222222222219</c:v>
                      </c:pt>
                      <c:pt idx="9987">
                        <c:v>4.0152777777777793</c:v>
                      </c:pt>
                      <c:pt idx="9988">
                        <c:v>4.0155555555555544</c:v>
                      </c:pt>
                      <c:pt idx="9989">
                        <c:v>4.0161111111111083</c:v>
                      </c:pt>
                      <c:pt idx="9990">
                        <c:v>4.0163888888888888</c:v>
                      </c:pt>
                      <c:pt idx="9991">
                        <c:v>4.0169444444444444</c:v>
                      </c:pt>
                      <c:pt idx="9992">
                        <c:v>4.0172222222222231</c:v>
                      </c:pt>
                      <c:pt idx="9993">
                        <c:v>4.017777777777777</c:v>
                      </c:pt>
                      <c:pt idx="9994">
                        <c:v>4.0180555555555557</c:v>
                      </c:pt>
                      <c:pt idx="9995">
                        <c:v>4.0186111111111131</c:v>
                      </c:pt>
                      <c:pt idx="9996">
                        <c:v>4.019166666666667</c:v>
                      </c:pt>
                      <c:pt idx="9997">
                        <c:v>4.0197222222222226</c:v>
                      </c:pt>
                      <c:pt idx="9998">
                        <c:v>4.0199999999999996</c:v>
                      </c:pt>
                      <c:pt idx="9999">
                        <c:v>4.0202777777777783</c:v>
                      </c:pt>
                      <c:pt idx="10000">
                        <c:v>4.020555555555557</c:v>
                      </c:pt>
                      <c:pt idx="10001">
                        <c:v>4.0208333333333321</c:v>
                      </c:pt>
                      <c:pt idx="10002">
                        <c:v>4.0213888888888896</c:v>
                      </c:pt>
                      <c:pt idx="10003">
                        <c:v>4.0219444444444434</c:v>
                      </c:pt>
                      <c:pt idx="10004">
                        <c:v>4.0225000000000009</c:v>
                      </c:pt>
                      <c:pt idx="10005">
                        <c:v>4.0230555555555547</c:v>
                      </c:pt>
                      <c:pt idx="10006">
                        <c:v>4.0233333333333334</c:v>
                      </c:pt>
                      <c:pt idx="10007">
                        <c:v>4.024166666666666</c:v>
                      </c:pt>
                      <c:pt idx="10008">
                        <c:v>4.0244444444444447</c:v>
                      </c:pt>
                      <c:pt idx="10009">
                        <c:v>4.0250000000000004</c:v>
                      </c:pt>
                      <c:pt idx="10010">
                        <c:v>4.0252777777777773</c:v>
                      </c:pt>
                      <c:pt idx="10011">
                        <c:v>4.025555555555556</c:v>
                      </c:pt>
                      <c:pt idx="10012">
                        <c:v>4.0258333333333347</c:v>
                      </c:pt>
                      <c:pt idx="10013">
                        <c:v>4.0263888888888886</c:v>
                      </c:pt>
                      <c:pt idx="10014">
                        <c:v>4.0269444444444442</c:v>
                      </c:pt>
                      <c:pt idx="10015">
                        <c:v>4.0274999999999999</c:v>
                      </c:pt>
                      <c:pt idx="10016">
                        <c:v>4.0277777777777786</c:v>
                      </c:pt>
                      <c:pt idx="10017">
                        <c:v>4.0280555555555537</c:v>
                      </c:pt>
                      <c:pt idx="10018">
                        <c:v>4.0286111111111111</c:v>
                      </c:pt>
                      <c:pt idx="10019">
                        <c:v>4.0288888888888881</c:v>
                      </c:pt>
                      <c:pt idx="10020">
                        <c:v>4.0294444444444437</c:v>
                      </c:pt>
                      <c:pt idx="10021">
                        <c:v>4.0297222222222224</c:v>
                      </c:pt>
                      <c:pt idx="10022">
                        <c:v>4.0299999999999976</c:v>
                      </c:pt>
                      <c:pt idx="10023">
                        <c:v>4.0302777777777781</c:v>
                      </c:pt>
                      <c:pt idx="10024">
                        <c:v>4.030555555555555</c:v>
                      </c:pt>
                      <c:pt idx="10025">
                        <c:v>4.0311111111111124</c:v>
                      </c:pt>
                      <c:pt idx="10026">
                        <c:v>4.0313888888888876</c:v>
                      </c:pt>
                      <c:pt idx="10027">
                        <c:v>4.031944444444445</c:v>
                      </c:pt>
                      <c:pt idx="10028">
                        <c:v>4.0322222222222219</c:v>
                      </c:pt>
                      <c:pt idx="10029">
                        <c:v>4.0325000000000024</c:v>
                      </c:pt>
                      <c:pt idx="10030">
                        <c:v>4.0327777777777776</c:v>
                      </c:pt>
                      <c:pt idx="10031">
                        <c:v>4.0333333333333314</c:v>
                      </c:pt>
                      <c:pt idx="10032">
                        <c:v>4.0336111111111101</c:v>
                      </c:pt>
                      <c:pt idx="10033">
                        <c:v>4.0338888888888889</c:v>
                      </c:pt>
                      <c:pt idx="10034">
                        <c:v>4.0344444444444463</c:v>
                      </c:pt>
                      <c:pt idx="10035">
                        <c:v>4.0347222222222214</c:v>
                      </c:pt>
                      <c:pt idx="10036">
                        <c:v>4.0350000000000001</c:v>
                      </c:pt>
                      <c:pt idx="10037">
                        <c:v>4.0355555555555558</c:v>
                      </c:pt>
                      <c:pt idx="10038">
                        <c:v>4.0358333333333327</c:v>
                      </c:pt>
                      <c:pt idx="10039">
                        <c:v>4.0363888888888901</c:v>
                      </c:pt>
                      <c:pt idx="10040">
                        <c:v>4.036944444444444</c:v>
                      </c:pt>
                      <c:pt idx="10041">
                        <c:v>4.0372222222222227</c:v>
                      </c:pt>
                      <c:pt idx="10042">
                        <c:v>4.0374999999999996</c:v>
                      </c:pt>
                      <c:pt idx="10043">
                        <c:v>4.0380555555555553</c:v>
                      </c:pt>
                      <c:pt idx="10044">
                        <c:v>4.038333333333334</c:v>
                      </c:pt>
                      <c:pt idx="10045">
                        <c:v>4.0386111111111092</c:v>
                      </c:pt>
                      <c:pt idx="10046">
                        <c:v>4.0391666666666666</c:v>
                      </c:pt>
                      <c:pt idx="10047">
                        <c:v>4.039722222222224</c:v>
                      </c:pt>
                      <c:pt idx="10048">
                        <c:v>4.0399999999999991</c:v>
                      </c:pt>
                      <c:pt idx="10049">
                        <c:v>4.040555555555553</c:v>
                      </c:pt>
                      <c:pt idx="10050">
                        <c:v>4.0411111111111104</c:v>
                      </c:pt>
                      <c:pt idx="10051">
                        <c:v>4.0413888888888891</c:v>
                      </c:pt>
                      <c:pt idx="10052">
                        <c:v>4.0416666666666679</c:v>
                      </c:pt>
                      <c:pt idx="10053">
                        <c:v>4.0422222222222217</c:v>
                      </c:pt>
                      <c:pt idx="10054">
                        <c:v>4.0425000000000004</c:v>
                      </c:pt>
                      <c:pt idx="10055">
                        <c:v>4.0427777777777774</c:v>
                      </c:pt>
                      <c:pt idx="10056">
                        <c:v>4.043333333333333</c:v>
                      </c:pt>
                      <c:pt idx="10057">
                        <c:v>4.0436111111111117</c:v>
                      </c:pt>
                      <c:pt idx="10058">
                        <c:v>4.0438888888888869</c:v>
                      </c:pt>
                      <c:pt idx="10059">
                        <c:v>4.0441666666666674</c:v>
                      </c:pt>
                      <c:pt idx="10060">
                        <c:v>4.0447222222222212</c:v>
                      </c:pt>
                      <c:pt idx="10061">
                        <c:v>4.0450000000000017</c:v>
                      </c:pt>
                      <c:pt idx="10062">
                        <c:v>4.0455555555555556</c:v>
                      </c:pt>
                      <c:pt idx="10063">
                        <c:v>4.0461111111111112</c:v>
                      </c:pt>
                      <c:pt idx="10064">
                        <c:v>4.0466666666666669</c:v>
                      </c:pt>
                      <c:pt idx="10065">
                        <c:v>4.0469444444444456</c:v>
                      </c:pt>
                      <c:pt idx="10066">
                        <c:v>4.0472222222222207</c:v>
                      </c:pt>
                      <c:pt idx="10067">
                        <c:v>4.0474999999999994</c:v>
                      </c:pt>
                      <c:pt idx="10068">
                        <c:v>4.0477777777777781</c:v>
                      </c:pt>
                      <c:pt idx="10069">
                        <c:v>4.0480555555555551</c:v>
                      </c:pt>
                      <c:pt idx="10070">
                        <c:v>4.0483333333333356</c:v>
                      </c:pt>
                      <c:pt idx="10071">
                        <c:v>4.0488888888888894</c:v>
                      </c:pt>
                      <c:pt idx="10072">
                        <c:v>4.0494444444444451</c:v>
                      </c:pt>
                      <c:pt idx="10073">
                        <c:v>4.049722222222222</c:v>
                      </c:pt>
                      <c:pt idx="10074">
                        <c:v>4.0500000000000007</c:v>
                      </c:pt>
                      <c:pt idx="10075">
                        <c:v>4.0505555555555546</c:v>
                      </c:pt>
                      <c:pt idx="10076">
                        <c:v>4.0511111111111084</c:v>
                      </c:pt>
                      <c:pt idx="10077">
                        <c:v>4.0513888888888889</c:v>
                      </c:pt>
                      <c:pt idx="10078">
                        <c:v>4.0516666666666659</c:v>
                      </c:pt>
                      <c:pt idx="10079">
                        <c:v>4.0522222222222233</c:v>
                      </c:pt>
                      <c:pt idx="10080">
                        <c:v>4.0527777777777771</c:v>
                      </c:pt>
                      <c:pt idx="10081">
                        <c:v>4.0533333333333328</c:v>
                      </c:pt>
                      <c:pt idx="10082">
                        <c:v>4.0536111111111133</c:v>
                      </c:pt>
                      <c:pt idx="10083">
                        <c:v>4.0538888888888884</c:v>
                      </c:pt>
                      <c:pt idx="10084">
                        <c:v>4.0541666666666671</c:v>
                      </c:pt>
                      <c:pt idx="10085">
                        <c:v>4.0547222222222228</c:v>
                      </c:pt>
                      <c:pt idx="10086">
                        <c:v>4.0552777777777784</c:v>
                      </c:pt>
                      <c:pt idx="10087">
                        <c:v>4.0555555555555571</c:v>
                      </c:pt>
                      <c:pt idx="10088">
                        <c:v>4.056111111111111</c:v>
                      </c:pt>
                      <c:pt idx="10089">
                        <c:v>4.0566666666666666</c:v>
                      </c:pt>
                      <c:pt idx="10090">
                        <c:v>4.0569444444444436</c:v>
                      </c:pt>
                      <c:pt idx="10091">
                        <c:v>4.0572222222222223</c:v>
                      </c:pt>
                      <c:pt idx="10092">
                        <c:v>4.057500000000001</c:v>
                      </c:pt>
                      <c:pt idx="10093">
                        <c:v>4.0577777777777762</c:v>
                      </c:pt>
                      <c:pt idx="10094">
                        <c:v>4.0580555555555549</c:v>
                      </c:pt>
                      <c:pt idx="10095">
                        <c:v>4.0583333333333336</c:v>
                      </c:pt>
                      <c:pt idx="10096">
                        <c:v>4.058888888888891</c:v>
                      </c:pt>
                      <c:pt idx="10097">
                        <c:v>4.0594444444444449</c:v>
                      </c:pt>
                      <c:pt idx="10098">
                        <c:v>4.05972222222222</c:v>
                      </c:pt>
                      <c:pt idx="10099">
                        <c:v>4.0602777777777774</c:v>
                      </c:pt>
                      <c:pt idx="10100">
                        <c:v>4.0605555555555561</c:v>
                      </c:pt>
                      <c:pt idx="10101">
                        <c:v>4.0608333333333348</c:v>
                      </c:pt>
                      <c:pt idx="10102">
                        <c:v>4.06111111111111</c:v>
                      </c:pt>
                      <c:pt idx="10103">
                        <c:v>4.0616666666666639</c:v>
                      </c:pt>
                      <c:pt idx="10104">
                        <c:v>4.0619444444444444</c:v>
                      </c:pt>
                      <c:pt idx="10105">
                        <c:v>4.0625</c:v>
                      </c:pt>
                      <c:pt idx="10106">
                        <c:v>4.0627777777777787</c:v>
                      </c:pt>
                      <c:pt idx="10107">
                        <c:v>4.0630555555555539</c:v>
                      </c:pt>
                      <c:pt idx="10108">
                        <c:v>4.0633333333333326</c:v>
                      </c:pt>
                      <c:pt idx="10109">
                        <c:v>4.0638888888888882</c:v>
                      </c:pt>
                      <c:pt idx="10110">
                        <c:v>4.0644444444444439</c:v>
                      </c:pt>
                      <c:pt idx="10111">
                        <c:v>4.0647222222222226</c:v>
                      </c:pt>
                      <c:pt idx="10112">
                        <c:v>4.0649999999999977</c:v>
                      </c:pt>
                      <c:pt idx="10113">
                        <c:v>4.0652777777777782</c:v>
                      </c:pt>
                      <c:pt idx="10114">
                        <c:v>4.0655555555555551</c:v>
                      </c:pt>
                      <c:pt idx="10115">
                        <c:v>4.0658333333333339</c:v>
                      </c:pt>
                      <c:pt idx="10116">
                        <c:v>4.0663888888888877</c:v>
                      </c:pt>
                      <c:pt idx="10117">
                        <c:v>4.0666666666666664</c:v>
                      </c:pt>
                      <c:pt idx="10118">
                        <c:v>4.0672222222222221</c:v>
                      </c:pt>
                      <c:pt idx="10119">
                        <c:v>4.0677777777777777</c:v>
                      </c:pt>
                      <c:pt idx="10120">
                        <c:v>4.0683333333333316</c:v>
                      </c:pt>
                      <c:pt idx="10121">
                        <c:v>4.068888888888889</c:v>
                      </c:pt>
                      <c:pt idx="10122">
                        <c:v>4.0691666666666659</c:v>
                      </c:pt>
                      <c:pt idx="10123">
                        <c:v>4.0694444444444464</c:v>
                      </c:pt>
                      <c:pt idx="10124">
                        <c:v>4.0697222222222216</c:v>
                      </c:pt>
                      <c:pt idx="10125">
                        <c:v>4.07</c:v>
                      </c:pt>
                      <c:pt idx="10126">
                        <c:v>4.0702777777777754</c:v>
                      </c:pt>
                      <c:pt idx="10127">
                        <c:v>4.0705555555555559</c:v>
                      </c:pt>
                      <c:pt idx="10128">
                        <c:v>4.0708333333333329</c:v>
                      </c:pt>
                      <c:pt idx="10129">
                        <c:v>4.0711111111111116</c:v>
                      </c:pt>
                      <c:pt idx="10130">
                        <c:v>4.0716666666666654</c:v>
                      </c:pt>
                      <c:pt idx="10131">
                        <c:v>4.0719444444444441</c:v>
                      </c:pt>
                      <c:pt idx="10132">
                        <c:v>4.0722222222222229</c:v>
                      </c:pt>
                      <c:pt idx="10133">
                        <c:v>4.0724999999999998</c:v>
                      </c:pt>
                      <c:pt idx="10134">
                        <c:v>4.0730555555555554</c:v>
                      </c:pt>
                      <c:pt idx="10135">
                        <c:v>4.0736111111111093</c:v>
                      </c:pt>
                      <c:pt idx="10136">
                        <c:v>4.073888888888888</c:v>
                      </c:pt>
                      <c:pt idx="10137">
                        <c:v>4.0744444444444436</c:v>
                      </c:pt>
                      <c:pt idx="10138">
                        <c:v>4.0747222222222241</c:v>
                      </c:pt>
                      <c:pt idx="10139">
                        <c:v>4.075277777777778</c:v>
                      </c:pt>
                      <c:pt idx="10140">
                        <c:v>4.0755555555555532</c:v>
                      </c:pt>
                      <c:pt idx="10141">
                        <c:v>4.0758333333333336</c:v>
                      </c:pt>
                      <c:pt idx="10142">
                        <c:v>4.0761111111111106</c:v>
                      </c:pt>
                      <c:pt idx="10143">
                        <c:v>4.076666666666668</c:v>
                      </c:pt>
                      <c:pt idx="10144">
                        <c:v>4.0772222222222219</c:v>
                      </c:pt>
                      <c:pt idx="10145">
                        <c:v>4.0775000000000006</c:v>
                      </c:pt>
                      <c:pt idx="10146">
                        <c:v>4.0783333333333331</c:v>
                      </c:pt>
                      <c:pt idx="10147">
                        <c:v>4.078888888888887</c:v>
                      </c:pt>
                      <c:pt idx="10148">
                        <c:v>4.0794444444444444</c:v>
                      </c:pt>
                      <c:pt idx="10149">
                        <c:v>4.0797222222222214</c:v>
                      </c:pt>
                      <c:pt idx="10150">
                        <c:v>4.0800000000000018</c:v>
                      </c:pt>
                      <c:pt idx="10151">
                        <c:v>4.080277777777777</c:v>
                      </c:pt>
                      <c:pt idx="10152">
                        <c:v>4.0805555555555557</c:v>
                      </c:pt>
                      <c:pt idx="10153">
                        <c:v>4.0811111111111114</c:v>
                      </c:pt>
                      <c:pt idx="10154">
                        <c:v>4.0813888888888883</c:v>
                      </c:pt>
                      <c:pt idx="10155">
                        <c:v>4.081666666666667</c:v>
                      </c:pt>
                      <c:pt idx="10156">
                        <c:v>4.0819444444444457</c:v>
                      </c:pt>
                      <c:pt idx="10157">
                        <c:v>4.0824999999999996</c:v>
                      </c:pt>
                      <c:pt idx="10158">
                        <c:v>4.0827777777777783</c:v>
                      </c:pt>
                      <c:pt idx="10159">
                        <c:v>4.0830555555555552</c:v>
                      </c:pt>
                      <c:pt idx="10160">
                        <c:v>4.0833333333333357</c:v>
                      </c:pt>
                      <c:pt idx="10161">
                        <c:v>4.0836111111111109</c:v>
                      </c:pt>
                      <c:pt idx="10162">
                        <c:v>4.0841666666666647</c:v>
                      </c:pt>
                      <c:pt idx="10163">
                        <c:v>4.0847222222222221</c:v>
                      </c:pt>
                      <c:pt idx="10164">
                        <c:v>4.0849999999999991</c:v>
                      </c:pt>
                      <c:pt idx="10165">
                        <c:v>4.0852777777777796</c:v>
                      </c:pt>
                      <c:pt idx="10166">
                        <c:v>4.0855555555555547</c:v>
                      </c:pt>
                      <c:pt idx="10167">
                        <c:v>4.0858333333333334</c:v>
                      </c:pt>
                      <c:pt idx="10168">
                        <c:v>4.0861111111111086</c:v>
                      </c:pt>
                      <c:pt idx="10169">
                        <c:v>4.0863888888888891</c:v>
                      </c:pt>
                      <c:pt idx="10170">
                        <c:v>4.086666666666666</c:v>
                      </c:pt>
                      <c:pt idx="10171">
                        <c:v>4.0872222222222234</c:v>
                      </c:pt>
                      <c:pt idx="10172">
                        <c:v>4.0877777777777773</c:v>
                      </c:pt>
                      <c:pt idx="10173">
                        <c:v>4.088055555555556</c:v>
                      </c:pt>
                      <c:pt idx="10174">
                        <c:v>4.0886111111111134</c:v>
                      </c:pt>
                      <c:pt idx="10175">
                        <c:v>4.0888888888888886</c:v>
                      </c:pt>
                      <c:pt idx="10176">
                        <c:v>4.0891666666666673</c:v>
                      </c:pt>
                      <c:pt idx="10177">
                        <c:v>4.0894444444444424</c:v>
                      </c:pt>
                      <c:pt idx="10178">
                        <c:v>4.0897222222222229</c:v>
                      </c:pt>
                      <c:pt idx="10179">
                        <c:v>4.0902777777777768</c:v>
                      </c:pt>
                      <c:pt idx="10180">
                        <c:v>4.0905555555555573</c:v>
                      </c:pt>
                      <c:pt idx="10181">
                        <c:v>4.0908333333333324</c:v>
                      </c:pt>
                      <c:pt idx="10182">
                        <c:v>4.0913888888888863</c:v>
                      </c:pt>
                      <c:pt idx="10183">
                        <c:v>4.0916666666666668</c:v>
                      </c:pt>
                      <c:pt idx="10184">
                        <c:v>4.0919444444444437</c:v>
                      </c:pt>
                      <c:pt idx="10185">
                        <c:v>4.0922222222222224</c:v>
                      </c:pt>
                      <c:pt idx="10186">
                        <c:v>4.0927777777777763</c:v>
                      </c:pt>
                      <c:pt idx="10187">
                        <c:v>4.0933333333333337</c:v>
                      </c:pt>
                      <c:pt idx="10188">
                        <c:v>4.0936111111111106</c:v>
                      </c:pt>
                      <c:pt idx="10189">
                        <c:v>4.0938888888888911</c:v>
                      </c:pt>
                      <c:pt idx="10190">
                        <c:v>4.094444444444445</c:v>
                      </c:pt>
                      <c:pt idx="10191">
                        <c:v>4.0947222222222202</c:v>
                      </c:pt>
                      <c:pt idx="10192">
                        <c:v>4.0950000000000006</c:v>
                      </c:pt>
                      <c:pt idx="10193">
                        <c:v>4.0955555555555545</c:v>
                      </c:pt>
                      <c:pt idx="10194">
                        <c:v>4.095833333333335</c:v>
                      </c:pt>
                      <c:pt idx="10195">
                        <c:v>4.0961111111111101</c:v>
                      </c:pt>
                      <c:pt idx="10196">
                        <c:v>4.096666666666664</c:v>
                      </c:pt>
                      <c:pt idx="10197">
                        <c:v>4.0969444444444445</c:v>
                      </c:pt>
                      <c:pt idx="10198">
                        <c:v>4.0975000000000001</c:v>
                      </c:pt>
                      <c:pt idx="10199">
                        <c:v>4.098055555555554</c:v>
                      </c:pt>
                      <c:pt idx="10200">
                        <c:v>4.0983333333333327</c:v>
                      </c:pt>
                      <c:pt idx="10201">
                        <c:v>4.0988888888888884</c:v>
                      </c:pt>
                      <c:pt idx="10202">
                        <c:v>4.0991666666666688</c:v>
                      </c:pt>
                      <c:pt idx="10203">
                        <c:v>4.099444444444444</c:v>
                      </c:pt>
                      <c:pt idx="10204">
                        <c:v>4.0999999999999979</c:v>
                      </c:pt>
                      <c:pt idx="10205">
                        <c:v>4.1005555555555553</c:v>
                      </c:pt>
                      <c:pt idx="10206">
                        <c:v>4.1011111111111127</c:v>
                      </c:pt>
                      <c:pt idx="10207">
                        <c:v>4.1013888888888879</c:v>
                      </c:pt>
                      <c:pt idx="10208">
                        <c:v>4.1019444444444417</c:v>
                      </c:pt>
                      <c:pt idx="10209">
                        <c:v>4.1024999999999991</c:v>
                      </c:pt>
                      <c:pt idx="10210">
                        <c:v>4.1030555555555566</c:v>
                      </c:pt>
                      <c:pt idx="10211">
                        <c:v>4.1033333333333317</c:v>
                      </c:pt>
                      <c:pt idx="10212">
                        <c:v>4.1036111111111104</c:v>
                      </c:pt>
                      <c:pt idx="10213">
                        <c:v>4.1041666666666661</c:v>
                      </c:pt>
                      <c:pt idx="10214">
                        <c:v>4.1047222222222217</c:v>
                      </c:pt>
                      <c:pt idx="10215">
                        <c:v>4.1050000000000004</c:v>
                      </c:pt>
                      <c:pt idx="10216">
                        <c:v>4.1055555555555561</c:v>
                      </c:pt>
                      <c:pt idx="10217">
                        <c:v>4.1061111111111117</c:v>
                      </c:pt>
                      <c:pt idx="10218">
                        <c:v>4.1063888888888904</c:v>
                      </c:pt>
                      <c:pt idx="10219">
                        <c:v>4.1069444444444443</c:v>
                      </c:pt>
                      <c:pt idx="10220">
                        <c:v>4.1072222222222194</c:v>
                      </c:pt>
                      <c:pt idx="10221">
                        <c:v>4.1077777777777769</c:v>
                      </c:pt>
                      <c:pt idx="10222">
                        <c:v>4.1083333333333343</c:v>
                      </c:pt>
                      <c:pt idx="10223">
                        <c:v>4.1088888888888881</c:v>
                      </c:pt>
                      <c:pt idx="10224">
                        <c:v>4.1091666666666669</c:v>
                      </c:pt>
                      <c:pt idx="10225">
                        <c:v>4.1097222222222243</c:v>
                      </c:pt>
                      <c:pt idx="10226">
                        <c:v>4.1099999999999994</c:v>
                      </c:pt>
                      <c:pt idx="10227">
                        <c:v>4.1105555555555533</c:v>
                      </c:pt>
                      <c:pt idx="10228">
                        <c:v>4.1111111111111107</c:v>
                      </c:pt>
                      <c:pt idx="10229">
                        <c:v>4.1113888888888894</c:v>
                      </c:pt>
                      <c:pt idx="10230">
                        <c:v>4.1116666666666681</c:v>
                      </c:pt>
                      <c:pt idx="10231">
                        <c:v>4.1119444444444433</c:v>
                      </c:pt>
                      <c:pt idx="10232">
                        <c:v>4.1125000000000007</c:v>
                      </c:pt>
                      <c:pt idx="10233">
                        <c:v>4.1130555555555546</c:v>
                      </c:pt>
                      <c:pt idx="10234">
                        <c:v>4.1133333333333333</c:v>
                      </c:pt>
                      <c:pt idx="10235">
                        <c:v>4.113611111111112</c:v>
                      </c:pt>
                      <c:pt idx="10236">
                        <c:v>4.1141666666666659</c:v>
                      </c:pt>
                      <c:pt idx="10237">
                        <c:v>4.1147222222222215</c:v>
                      </c:pt>
                      <c:pt idx="10238">
                        <c:v>4.115000000000002</c:v>
                      </c:pt>
                      <c:pt idx="10239">
                        <c:v>4.1155555555555559</c:v>
                      </c:pt>
                      <c:pt idx="10240">
                        <c:v>4.115833333333331</c:v>
                      </c:pt>
                      <c:pt idx="10241">
                        <c:v>4.1163888888888884</c:v>
                      </c:pt>
                      <c:pt idx="10242">
                        <c:v>4.1166666666666671</c:v>
                      </c:pt>
                      <c:pt idx="10243">
                        <c:v>4.1169444444444458</c:v>
                      </c:pt>
                      <c:pt idx="10244">
                        <c:v>4.1174999999999997</c:v>
                      </c:pt>
                      <c:pt idx="10245">
                        <c:v>4.1180555555555554</c:v>
                      </c:pt>
                      <c:pt idx="10246">
                        <c:v>4.118611111111111</c:v>
                      </c:pt>
                      <c:pt idx="10247">
                        <c:v>4.1188888888888897</c:v>
                      </c:pt>
                      <c:pt idx="10248">
                        <c:v>4.1194444444444436</c:v>
                      </c:pt>
                      <c:pt idx="10249">
                        <c:v>4.1197222222222223</c:v>
                      </c:pt>
                      <c:pt idx="10250">
                        <c:v>4.1199999999999992</c:v>
                      </c:pt>
                      <c:pt idx="10251">
                        <c:v>4.1205555555555549</c:v>
                      </c:pt>
                      <c:pt idx="10252">
                        <c:v>4.1211111111111087</c:v>
                      </c:pt>
                      <c:pt idx="10253">
                        <c:v>4.1216666666666661</c:v>
                      </c:pt>
                      <c:pt idx="10254">
                        <c:v>4.1219444444444449</c:v>
                      </c:pt>
                      <c:pt idx="10255">
                        <c:v>4.1224999999999987</c:v>
                      </c:pt>
                      <c:pt idx="10256">
                        <c:v>4.1227777777777774</c:v>
                      </c:pt>
                      <c:pt idx="10257">
                        <c:v>4.1233333333333331</c:v>
                      </c:pt>
                      <c:pt idx="10258">
                        <c:v>4.1238888888888887</c:v>
                      </c:pt>
                      <c:pt idx="10259">
                        <c:v>4.1244444444444426</c:v>
                      </c:pt>
                      <c:pt idx="10260">
                        <c:v>4.1247222222222213</c:v>
                      </c:pt>
                      <c:pt idx="10261">
                        <c:v>4.1252777777777769</c:v>
                      </c:pt>
                      <c:pt idx="10262">
                        <c:v>4.1255555555555574</c:v>
                      </c:pt>
                      <c:pt idx="10263">
                        <c:v>4.1258333333333326</c:v>
                      </c:pt>
                      <c:pt idx="10264">
                        <c:v>4.1263888888888864</c:v>
                      </c:pt>
                      <c:pt idx="10265">
                        <c:v>4.1266666666666669</c:v>
                      </c:pt>
                      <c:pt idx="10266">
                        <c:v>4.1272222222222226</c:v>
                      </c:pt>
                      <c:pt idx="10267">
                        <c:v>4.1275000000000013</c:v>
                      </c:pt>
                      <c:pt idx="10268">
                        <c:v>4.1280555555555551</c:v>
                      </c:pt>
                      <c:pt idx="10269">
                        <c:v>4.1283333333333339</c:v>
                      </c:pt>
                      <c:pt idx="10270">
                        <c:v>4.1286111111111108</c:v>
                      </c:pt>
                      <c:pt idx="10271">
                        <c:v>4.1288888888888913</c:v>
                      </c:pt>
                      <c:pt idx="10272">
                        <c:v>4.1291666666666664</c:v>
                      </c:pt>
                      <c:pt idx="10273">
                        <c:v>4.1294444444444451</c:v>
                      </c:pt>
                      <c:pt idx="10274">
                        <c:v>4.129999999999999</c:v>
                      </c:pt>
                      <c:pt idx="10275">
                        <c:v>4.1305555555555546</c:v>
                      </c:pt>
                      <c:pt idx="10276">
                        <c:v>4.1308333333333351</c:v>
                      </c:pt>
                      <c:pt idx="10277">
                        <c:v>4.1311111111111103</c:v>
                      </c:pt>
                      <c:pt idx="10278">
                        <c:v>4.1316666666666642</c:v>
                      </c:pt>
                      <c:pt idx="10279">
                        <c:v>4.1322222222222216</c:v>
                      </c:pt>
                      <c:pt idx="10280">
                        <c:v>4.1325000000000003</c:v>
                      </c:pt>
                      <c:pt idx="10281">
                        <c:v>4.1330555555555542</c:v>
                      </c:pt>
                      <c:pt idx="10282">
                        <c:v>4.1336111111111116</c:v>
                      </c:pt>
                      <c:pt idx="10283">
                        <c:v>4.1338888888888885</c:v>
                      </c:pt>
                      <c:pt idx="10284">
                        <c:v>4.1344444444444441</c:v>
                      </c:pt>
                      <c:pt idx="10285">
                        <c:v>4.1347222222222229</c:v>
                      </c:pt>
                      <c:pt idx="10286">
                        <c:v>4.1352777777777767</c:v>
                      </c:pt>
                      <c:pt idx="10287">
                        <c:v>4.1358333333333324</c:v>
                      </c:pt>
                      <c:pt idx="10288">
                        <c:v>4.1361111111111128</c:v>
                      </c:pt>
                      <c:pt idx="10289">
                        <c:v>4.136388888888888</c:v>
                      </c:pt>
                      <c:pt idx="10290">
                        <c:v>4.1366666666666667</c:v>
                      </c:pt>
                      <c:pt idx="10291">
                        <c:v>4.1369444444444419</c:v>
                      </c:pt>
                      <c:pt idx="10292">
                        <c:v>4.1372222222222224</c:v>
                      </c:pt>
                      <c:pt idx="10293">
                        <c:v>4.1374999999999993</c:v>
                      </c:pt>
                      <c:pt idx="10294">
                        <c:v>4.1380555555555567</c:v>
                      </c:pt>
                      <c:pt idx="10295">
                        <c:v>4.1383333333333319</c:v>
                      </c:pt>
                      <c:pt idx="10296">
                        <c:v>4.1386111111111106</c:v>
                      </c:pt>
                      <c:pt idx="10297">
                        <c:v>4.1388888888888893</c:v>
                      </c:pt>
                      <c:pt idx="10298">
                        <c:v>4.1394444444444467</c:v>
                      </c:pt>
                      <c:pt idx="10299">
                        <c:v>4.1397222222222219</c:v>
                      </c:pt>
                      <c:pt idx="10300">
                        <c:v>4.1400000000000006</c:v>
                      </c:pt>
                      <c:pt idx="10301">
                        <c:v>4.1405555555555562</c:v>
                      </c:pt>
                      <c:pt idx="10302">
                        <c:v>4.1408333333333331</c:v>
                      </c:pt>
                      <c:pt idx="10303">
                        <c:v>4.1411111111111101</c:v>
                      </c:pt>
                      <c:pt idx="10304">
                        <c:v>4.1416666666666657</c:v>
                      </c:pt>
                      <c:pt idx="10305">
                        <c:v>4.1419444444444444</c:v>
                      </c:pt>
                      <c:pt idx="10306">
                        <c:v>4.1425000000000001</c:v>
                      </c:pt>
                      <c:pt idx="10307">
                        <c:v>4.1430555555555557</c:v>
                      </c:pt>
                      <c:pt idx="10308">
                        <c:v>4.1436111111111096</c:v>
                      </c:pt>
                      <c:pt idx="10309">
                        <c:v>4.1438888888888883</c:v>
                      </c:pt>
                      <c:pt idx="10310">
                        <c:v>4.1444444444444439</c:v>
                      </c:pt>
                      <c:pt idx="10311">
                        <c:v>4.1447222222222244</c:v>
                      </c:pt>
                      <c:pt idx="10312">
                        <c:v>4.1452777777777783</c:v>
                      </c:pt>
                      <c:pt idx="10313">
                        <c:v>4.1458333333333339</c:v>
                      </c:pt>
                      <c:pt idx="10314">
                        <c:v>4.1461111111111109</c:v>
                      </c:pt>
                      <c:pt idx="10315">
                        <c:v>4.1463888888888896</c:v>
                      </c:pt>
                      <c:pt idx="10316">
                        <c:v>4.1469444444444434</c:v>
                      </c:pt>
                      <c:pt idx="10317">
                        <c:v>4.1472222222222221</c:v>
                      </c:pt>
                      <c:pt idx="10318">
                        <c:v>4.1474999999999973</c:v>
                      </c:pt>
                      <c:pt idx="10319">
                        <c:v>4.1477777777777778</c:v>
                      </c:pt>
                      <c:pt idx="10320">
                        <c:v>4.1483333333333334</c:v>
                      </c:pt>
                      <c:pt idx="10321">
                        <c:v>4.1488888888888873</c:v>
                      </c:pt>
                      <c:pt idx="10322">
                        <c:v>4.149166666666666</c:v>
                      </c:pt>
                      <c:pt idx="10323">
                        <c:v>4.1494444444444447</c:v>
                      </c:pt>
                      <c:pt idx="10324">
                        <c:v>4.1497222222222216</c:v>
                      </c:pt>
                      <c:pt idx="10325">
                        <c:v>4.1500000000000021</c:v>
                      </c:pt>
                      <c:pt idx="10326">
                        <c:v>4.150555555555556</c:v>
                      </c:pt>
                      <c:pt idx="10327">
                        <c:v>4.1508333333333312</c:v>
                      </c:pt>
                      <c:pt idx="10328">
                        <c:v>4.1511111111111116</c:v>
                      </c:pt>
                      <c:pt idx="10329">
                        <c:v>4.1513888888888886</c:v>
                      </c:pt>
                      <c:pt idx="10330">
                        <c:v>4.151944444444446</c:v>
                      </c:pt>
                      <c:pt idx="10331">
                        <c:v>4.1524999999999999</c:v>
                      </c:pt>
                      <c:pt idx="10332">
                        <c:v>4.152777777777775</c:v>
                      </c:pt>
                      <c:pt idx="10333">
                        <c:v>4.1530555555555555</c:v>
                      </c:pt>
                      <c:pt idx="10334">
                        <c:v>4.1536111111111111</c:v>
                      </c:pt>
                      <c:pt idx="10335">
                        <c:v>4.1538888888888899</c:v>
                      </c:pt>
                      <c:pt idx="10336">
                        <c:v>4.1544444444444437</c:v>
                      </c:pt>
                      <c:pt idx="10337">
                        <c:v>4.1547222222222224</c:v>
                      </c:pt>
                      <c:pt idx="10338">
                        <c:v>4.1552777777777798</c:v>
                      </c:pt>
                      <c:pt idx="10339">
                        <c:v>4.155555555555555</c:v>
                      </c:pt>
                      <c:pt idx="10340">
                        <c:v>4.1558333333333337</c:v>
                      </c:pt>
                      <c:pt idx="10341">
                        <c:v>4.1561111111111089</c:v>
                      </c:pt>
                      <c:pt idx="10342">
                        <c:v>4.1563888888888894</c:v>
                      </c:pt>
                      <c:pt idx="10343">
                        <c:v>4.1566666666666663</c:v>
                      </c:pt>
                      <c:pt idx="10344">
                        <c:v>4.1572222222222237</c:v>
                      </c:pt>
                      <c:pt idx="10345">
                        <c:v>4.1574999999999989</c:v>
                      </c:pt>
                      <c:pt idx="10346">
                        <c:v>4.1580555555555563</c:v>
                      </c:pt>
                      <c:pt idx="10347">
                        <c:v>4.1583333333333332</c:v>
                      </c:pt>
                      <c:pt idx="10348">
                        <c:v>4.1588888888888889</c:v>
                      </c:pt>
                      <c:pt idx="10349">
                        <c:v>4.1591666666666676</c:v>
                      </c:pt>
                      <c:pt idx="10350">
                        <c:v>4.1594444444444427</c:v>
                      </c:pt>
                      <c:pt idx="10351">
                        <c:v>4.16</c:v>
                      </c:pt>
                      <c:pt idx="10352">
                        <c:v>4.1602777777777771</c:v>
                      </c:pt>
                      <c:pt idx="10353">
                        <c:v>4.1605555555555576</c:v>
                      </c:pt>
                      <c:pt idx="10354">
                        <c:v>4.1608333333333327</c:v>
                      </c:pt>
                      <c:pt idx="10355">
                        <c:v>4.1611111111111114</c:v>
                      </c:pt>
                      <c:pt idx="10356">
                        <c:v>4.1616666666666671</c:v>
                      </c:pt>
                      <c:pt idx="10357">
                        <c:v>4.161944444444444</c:v>
                      </c:pt>
                      <c:pt idx="10358">
                        <c:v>4.1625000000000014</c:v>
                      </c:pt>
                      <c:pt idx="10359">
                        <c:v>4.1630555555555553</c:v>
                      </c:pt>
                      <c:pt idx="10360">
                        <c:v>4.163333333333334</c:v>
                      </c:pt>
                      <c:pt idx="10361">
                        <c:v>4.1636111111111109</c:v>
                      </c:pt>
                      <c:pt idx="10362">
                        <c:v>4.1641666666666666</c:v>
                      </c:pt>
                      <c:pt idx="10363">
                        <c:v>4.1644444444444453</c:v>
                      </c:pt>
                      <c:pt idx="10364">
                        <c:v>4.1649999999999991</c:v>
                      </c:pt>
                      <c:pt idx="10365">
                        <c:v>4.1652777777777779</c:v>
                      </c:pt>
                      <c:pt idx="10366">
                        <c:v>4.1655555555555548</c:v>
                      </c:pt>
                      <c:pt idx="10367">
                        <c:v>4.1658333333333353</c:v>
                      </c:pt>
                      <c:pt idx="10368">
                        <c:v>4.1661111111111104</c:v>
                      </c:pt>
                      <c:pt idx="10369">
                        <c:v>4.1666666666666643</c:v>
                      </c:pt>
                      <c:pt idx="10370">
                        <c:v>4.1672222222222217</c:v>
                      </c:pt>
                      <c:pt idx="10371">
                        <c:v>4.1675000000000004</c:v>
                      </c:pt>
                      <c:pt idx="10372">
                        <c:v>4.1677777777777791</c:v>
                      </c:pt>
                      <c:pt idx="10373">
                        <c:v>4.168333333333333</c:v>
                      </c:pt>
                      <c:pt idx="10374">
                        <c:v>4.1686111111111117</c:v>
                      </c:pt>
                      <c:pt idx="10375">
                        <c:v>4.1691666666666691</c:v>
                      </c:pt>
                      <c:pt idx="10376">
                        <c:v>4.1694444444444443</c:v>
                      </c:pt>
                      <c:pt idx="10377">
                        <c:v>4.1699999999999982</c:v>
                      </c:pt>
                      <c:pt idx="10378">
                        <c:v>4.1702777777777769</c:v>
                      </c:pt>
                      <c:pt idx="10379">
                        <c:v>4.1705555555555556</c:v>
                      </c:pt>
                      <c:pt idx="10380">
                        <c:v>4.1708333333333325</c:v>
                      </c:pt>
                      <c:pt idx="10381">
                        <c:v>4.171111111111113</c:v>
                      </c:pt>
                      <c:pt idx="10382">
                        <c:v>4.1716666666666669</c:v>
                      </c:pt>
                      <c:pt idx="10383">
                        <c:v>4.171944444444442</c:v>
                      </c:pt>
                      <c:pt idx="10384">
                        <c:v>4.1727777777777781</c:v>
                      </c:pt>
                      <c:pt idx="10385">
                        <c:v>4.1730555555555569</c:v>
                      </c:pt>
                      <c:pt idx="10386">
                        <c:v>4.1736111111111107</c:v>
                      </c:pt>
                      <c:pt idx="10387">
                        <c:v>4.1741666666666664</c:v>
                      </c:pt>
                      <c:pt idx="10388">
                        <c:v>4.1744444444444468</c:v>
                      </c:pt>
                      <c:pt idx="10389">
                        <c:v>4.174722222222222</c:v>
                      </c:pt>
                      <c:pt idx="10390">
                        <c:v>4.1750000000000007</c:v>
                      </c:pt>
                      <c:pt idx="10391">
                        <c:v>4.1755555555555546</c:v>
                      </c:pt>
                      <c:pt idx="10392">
                        <c:v>4.1761111111111102</c:v>
                      </c:pt>
                      <c:pt idx="10393">
                        <c:v>4.1763888888888907</c:v>
                      </c:pt>
                      <c:pt idx="10394">
                        <c:v>4.1769444444444446</c:v>
                      </c:pt>
                      <c:pt idx="10395">
                        <c:v>4.1772222222222197</c:v>
                      </c:pt>
                      <c:pt idx="10396">
                        <c:v>4.1777777777777771</c:v>
                      </c:pt>
                      <c:pt idx="10397">
                        <c:v>4.1780555555555559</c:v>
                      </c:pt>
                      <c:pt idx="10398">
                        <c:v>4.1786111111111097</c:v>
                      </c:pt>
                      <c:pt idx="10399">
                        <c:v>4.1791666666666671</c:v>
                      </c:pt>
                      <c:pt idx="10400">
                        <c:v>4.1794444444444441</c:v>
                      </c:pt>
                      <c:pt idx="10401">
                        <c:v>4.18</c:v>
                      </c:pt>
                      <c:pt idx="10402">
                        <c:v>4.1802777777777784</c:v>
                      </c:pt>
                      <c:pt idx="10403">
                        <c:v>4.1805555555555536</c:v>
                      </c:pt>
                      <c:pt idx="10404">
                        <c:v>4.1808333333333323</c:v>
                      </c:pt>
                      <c:pt idx="10405">
                        <c:v>4.1813888888888879</c:v>
                      </c:pt>
                      <c:pt idx="10406">
                        <c:v>4.1816666666666684</c:v>
                      </c:pt>
                      <c:pt idx="10407">
                        <c:v>4.1822222222222223</c:v>
                      </c:pt>
                      <c:pt idx="10408">
                        <c:v>4.1824999999999974</c:v>
                      </c:pt>
                      <c:pt idx="10409">
                        <c:v>4.1827777777777779</c:v>
                      </c:pt>
                      <c:pt idx="10410">
                        <c:v>4.1833333333333336</c:v>
                      </c:pt>
                      <c:pt idx="10411">
                        <c:v>4.1836111111111123</c:v>
                      </c:pt>
                      <c:pt idx="10412">
                        <c:v>4.1841666666666661</c:v>
                      </c:pt>
                      <c:pt idx="10413">
                        <c:v>4.1844444444444449</c:v>
                      </c:pt>
                      <c:pt idx="10414">
                        <c:v>4.1850000000000023</c:v>
                      </c:pt>
                      <c:pt idx="10415">
                        <c:v>4.1852777777777774</c:v>
                      </c:pt>
                      <c:pt idx="10416">
                        <c:v>4.1855555555555561</c:v>
                      </c:pt>
                      <c:pt idx="10417">
                        <c:v>4.1861111111111118</c:v>
                      </c:pt>
                      <c:pt idx="10418">
                        <c:v>4.1863888888888887</c:v>
                      </c:pt>
                      <c:pt idx="10419">
                        <c:v>4.1869444444444461</c:v>
                      </c:pt>
                      <c:pt idx="10420">
                        <c:v>4.1875</c:v>
                      </c:pt>
                      <c:pt idx="10421">
                        <c:v>4.1877777777777752</c:v>
                      </c:pt>
                      <c:pt idx="10422">
                        <c:v>4.1880555555555556</c:v>
                      </c:pt>
                      <c:pt idx="10423">
                        <c:v>4.1886111111111113</c:v>
                      </c:pt>
                      <c:pt idx="10424">
                        <c:v>4.18888888888889</c:v>
                      </c:pt>
                      <c:pt idx="10425">
                        <c:v>4.1891666666666652</c:v>
                      </c:pt>
                      <c:pt idx="10426">
                        <c:v>4.1897222222222226</c:v>
                      </c:pt>
                      <c:pt idx="10427">
                        <c:v>4.1899999999999995</c:v>
                      </c:pt>
                      <c:pt idx="10428">
                        <c:v>4.19027777777778</c:v>
                      </c:pt>
                      <c:pt idx="10429">
                        <c:v>4.1908333333333339</c:v>
                      </c:pt>
                      <c:pt idx="10430">
                        <c:v>4.191111111111109</c:v>
                      </c:pt>
                      <c:pt idx="10431">
                        <c:v>4.1913888888888895</c:v>
                      </c:pt>
                      <c:pt idx="10432">
                        <c:v>4.1919444444444451</c:v>
                      </c:pt>
                      <c:pt idx="10433">
                        <c:v>4.1922222222222238</c:v>
                      </c:pt>
                      <c:pt idx="10434">
                        <c:v>4.192499999999999</c:v>
                      </c:pt>
                      <c:pt idx="10435">
                        <c:v>4.1927777777777777</c:v>
                      </c:pt>
                      <c:pt idx="10436">
                        <c:v>4.1930555555555529</c:v>
                      </c:pt>
                      <c:pt idx="10437">
                        <c:v>4.1936111111111103</c:v>
                      </c:pt>
                      <c:pt idx="10438">
                        <c:v>4.1941666666666677</c:v>
                      </c:pt>
                      <c:pt idx="10439">
                        <c:v>4.1944444444444429</c:v>
                      </c:pt>
                      <c:pt idx="10440">
                        <c:v>4.1950000000000003</c:v>
                      </c:pt>
                      <c:pt idx="10441">
                        <c:v>4.1955555555555577</c:v>
                      </c:pt>
                      <c:pt idx="10442">
                        <c:v>4.1958333333333329</c:v>
                      </c:pt>
                      <c:pt idx="10443">
                        <c:v>4.1963888888888867</c:v>
                      </c:pt>
                      <c:pt idx="10444">
                        <c:v>4.1969444444444441</c:v>
                      </c:pt>
                      <c:pt idx="10445">
                        <c:v>4.1972222222222229</c:v>
                      </c:pt>
                      <c:pt idx="10446">
                        <c:v>4.1975000000000016</c:v>
                      </c:pt>
                      <c:pt idx="10447">
                        <c:v>4.1977777777777767</c:v>
                      </c:pt>
                      <c:pt idx="10448">
                        <c:v>4.1980555555555554</c:v>
                      </c:pt>
                      <c:pt idx="10449">
                        <c:v>4.1983333333333306</c:v>
                      </c:pt>
                      <c:pt idx="10450">
                        <c:v>4.198888888888888</c:v>
                      </c:pt>
                      <c:pt idx="10451">
                        <c:v>4.1991666666666667</c:v>
                      </c:pt>
                      <c:pt idx="10452">
                        <c:v>4.1994444444444454</c:v>
                      </c:pt>
                      <c:pt idx="10453">
                        <c:v>4.1997222222222206</c:v>
                      </c:pt>
                      <c:pt idx="10454">
                        <c:v>4.200277777777778</c:v>
                      </c:pt>
                      <c:pt idx="10455">
                        <c:v>4.2005555555555549</c:v>
                      </c:pt>
                      <c:pt idx="10456">
                        <c:v>4.2011111111111106</c:v>
                      </c:pt>
                      <c:pt idx="10457">
                        <c:v>4.2016666666666644</c:v>
                      </c:pt>
                      <c:pt idx="10458">
                        <c:v>4.2019444444444449</c:v>
                      </c:pt>
                      <c:pt idx="10459">
                        <c:v>4.2022222222222219</c:v>
                      </c:pt>
                      <c:pt idx="10460">
                        <c:v>4.2027777777777793</c:v>
                      </c:pt>
                      <c:pt idx="10461">
                        <c:v>4.2030555555555544</c:v>
                      </c:pt>
                      <c:pt idx="10462">
                        <c:v>4.2033333333333331</c:v>
                      </c:pt>
                      <c:pt idx="10463">
                        <c:v>4.2038888888888888</c:v>
                      </c:pt>
                      <c:pt idx="10464">
                        <c:v>4.2041666666666657</c:v>
                      </c:pt>
                      <c:pt idx="10465">
                        <c:v>4.2047222222222231</c:v>
                      </c:pt>
                      <c:pt idx="10466">
                        <c:v>4.205277777777777</c:v>
                      </c:pt>
                      <c:pt idx="10467">
                        <c:v>4.2058333333333326</c:v>
                      </c:pt>
                      <c:pt idx="10468">
                        <c:v>4.2061111111111131</c:v>
                      </c:pt>
                      <c:pt idx="10469">
                        <c:v>4.2063888888888883</c:v>
                      </c:pt>
                      <c:pt idx="10470">
                        <c:v>4.2069444444444422</c:v>
                      </c:pt>
                      <c:pt idx="10471">
                        <c:v>4.2074999999999996</c:v>
                      </c:pt>
                      <c:pt idx="10472">
                        <c:v>4.208055555555557</c:v>
                      </c:pt>
                      <c:pt idx="10473">
                        <c:v>4.2083333333333321</c:v>
                      </c:pt>
                      <c:pt idx="10474">
                        <c:v>4.2088888888888896</c:v>
                      </c:pt>
                      <c:pt idx="10475">
                        <c:v>4.2091666666666665</c:v>
                      </c:pt>
                      <c:pt idx="10476">
                        <c:v>4.2094444444444434</c:v>
                      </c:pt>
                      <c:pt idx="10477">
                        <c:v>4.2097222222222221</c:v>
                      </c:pt>
                      <c:pt idx="10478">
                        <c:v>4.210277777777776</c:v>
                      </c:pt>
                      <c:pt idx="10479">
                        <c:v>4.2105555555555547</c:v>
                      </c:pt>
                      <c:pt idx="10480">
                        <c:v>4.2111111111111104</c:v>
                      </c:pt>
                      <c:pt idx="10481">
                        <c:v>4.211666666666666</c:v>
                      </c:pt>
                      <c:pt idx="10482">
                        <c:v>4.2119444444444447</c:v>
                      </c:pt>
                      <c:pt idx="10483">
                        <c:v>4.2125000000000004</c:v>
                      </c:pt>
                      <c:pt idx="10484">
                        <c:v>4.2127777777777773</c:v>
                      </c:pt>
                      <c:pt idx="10485">
                        <c:v>4.213055555555556</c:v>
                      </c:pt>
                      <c:pt idx="10486">
                        <c:v>4.2133333333333347</c:v>
                      </c:pt>
                      <c:pt idx="10487">
                        <c:v>4.2138888888888886</c:v>
                      </c:pt>
                      <c:pt idx="10488">
                        <c:v>4.2141666666666673</c:v>
                      </c:pt>
                      <c:pt idx="10489">
                        <c:v>4.2147222222222211</c:v>
                      </c:pt>
                      <c:pt idx="10490">
                        <c:v>4.2149999999999999</c:v>
                      </c:pt>
                      <c:pt idx="10491">
                        <c:v>4.2152777777777786</c:v>
                      </c:pt>
                      <c:pt idx="10492">
                        <c:v>4.2155555555555537</c:v>
                      </c:pt>
                      <c:pt idx="10493">
                        <c:v>4.2158333333333324</c:v>
                      </c:pt>
                      <c:pt idx="10494">
                        <c:v>4.2163888888888881</c:v>
                      </c:pt>
                      <c:pt idx="10495">
                        <c:v>4.2169444444444437</c:v>
                      </c:pt>
                      <c:pt idx="10496">
                        <c:v>4.2172222222222224</c:v>
                      </c:pt>
                      <c:pt idx="10497">
                        <c:v>4.2177777777777781</c:v>
                      </c:pt>
                      <c:pt idx="10498">
                        <c:v>4.218055555555555</c:v>
                      </c:pt>
                      <c:pt idx="10499">
                        <c:v>4.2183333333333337</c:v>
                      </c:pt>
                      <c:pt idx="10500">
                        <c:v>4.2186111111111124</c:v>
                      </c:pt>
                      <c:pt idx="10501">
                        <c:v>4.2188888888888876</c:v>
                      </c:pt>
                      <c:pt idx="10502">
                        <c:v>4.2191666666666663</c:v>
                      </c:pt>
                      <c:pt idx="10503">
                        <c:v>4.2197222222222219</c:v>
                      </c:pt>
                      <c:pt idx="10504">
                        <c:v>4.2200000000000024</c:v>
                      </c:pt>
                      <c:pt idx="10505">
                        <c:v>4.2202777777777776</c:v>
                      </c:pt>
                      <c:pt idx="10506">
                        <c:v>4.2205555555555563</c:v>
                      </c:pt>
                      <c:pt idx="10507">
                        <c:v>4.2208333333333314</c:v>
                      </c:pt>
                      <c:pt idx="10508">
                        <c:v>4.2211111111111101</c:v>
                      </c:pt>
                      <c:pt idx="10509">
                        <c:v>4.2213888888888889</c:v>
                      </c:pt>
                      <c:pt idx="10510">
                        <c:v>4.2216666666666658</c:v>
                      </c:pt>
                      <c:pt idx="10511">
                        <c:v>4.2222222222222214</c:v>
                      </c:pt>
                      <c:pt idx="10512">
                        <c:v>4.2227777777777753</c:v>
                      </c:pt>
                      <c:pt idx="10513">
                        <c:v>4.2233333333333327</c:v>
                      </c:pt>
                      <c:pt idx="10514">
                        <c:v>4.2236111111111114</c:v>
                      </c:pt>
                      <c:pt idx="10515">
                        <c:v>4.2238888888888901</c:v>
                      </c:pt>
                      <c:pt idx="10516">
                        <c:v>4.2241666666666653</c:v>
                      </c:pt>
                      <c:pt idx="10517">
                        <c:v>4.2247222222222227</c:v>
                      </c:pt>
                      <c:pt idx="10518">
                        <c:v>4.2249999999999996</c:v>
                      </c:pt>
                      <c:pt idx="10519">
                        <c:v>4.2252777777777801</c:v>
                      </c:pt>
                      <c:pt idx="10520">
                        <c:v>4.225833333333334</c:v>
                      </c:pt>
                      <c:pt idx="10521">
                        <c:v>4.2263888888888879</c:v>
                      </c:pt>
                      <c:pt idx="10522">
                        <c:v>4.2266666666666666</c:v>
                      </c:pt>
                      <c:pt idx="10523">
                        <c:v>4.227222222222224</c:v>
                      </c:pt>
                      <c:pt idx="10524">
                        <c:v>4.2274999999999991</c:v>
                      </c:pt>
                      <c:pt idx="10525">
                        <c:v>4.2277777777777779</c:v>
                      </c:pt>
                      <c:pt idx="10526">
                        <c:v>4.228055555555553</c:v>
                      </c:pt>
                      <c:pt idx="10527">
                        <c:v>4.2283333333333335</c:v>
                      </c:pt>
                      <c:pt idx="10528">
                        <c:v>4.2286111111111104</c:v>
                      </c:pt>
                      <c:pt idx="10529">
                        <c:v>4.2288888888888891</c:v>
                      </c:pt>
                      <c:pt idx="10530">
                        <c:v>4.2291666666666679</c:v>
                      </c:pt>
                      <c:pt idx="10531">
                        <c:v>4.229444444444443</c:v>
                      </c:pt>
                      <c:pt idx="10532">
                        <c:v>4.2300000000000004</c:v>
                      </c:pt>
                      <c:pt idx="10533">
                        <c:v>4.2302777777777774</c:v>
                      </c:pt>
                      <c:pt idx="10534">
                        <c:v>4.2305555555555578</c:v>
                      </c:pt>
                      <c:pt idx="10535">
                        <c:v>4.230833333333333</c:v>
                      </c:pt>
                      <c:pt idx="10536">
                        <c:v>4.2313888888888869</c:v>
                      </c:pt>
                      <c:pt idx="10537">
                        <c:v>4.2316666666666674</c:v>
                      </c:pt>
                      <c:pt idx="10538">
                        <c:v>4.2322222222222212</c:v>
                      </c:pt>
                      <c:pt idx="10539">
                        <c:v>4.2325000000000017</c:v>
                      </c:pt>
                      <c:pt idx="10540">
                        <c:v>4.2330555555555556</c:v>
                      </c:pt>
                      <c:pt idx="10541">
                        <c:v>4.2336111111111112</c:v>
                      </c:pt>
                      <c:pt idx="10542">
                        <c:v>4.2338888888888881</c:v>
                      </c:pt>
                      <c:pt idx="10543">
                        <c:v>4.2341666666666669</c:v>
                      </c:pt>
                      <c:pt idx="10544">
                        <c:v>4.2347222222222207</c:v>
                      </c:pt>
                      <c:pt idx="10545">
                        <c:v>4.2352777777777781</c:v>
                      </c:pt>
                      <c:pt idx="10546">
                        <c:v>4.2355555555555551</c:v>
                      </c:pt>
                      <c:pt idx="10547">
                        <c:v>4.2358333333333356</c:v>
                      </c:pt>
                      <c:pt idx="10548">
                        <c:v>4.2363888888888894</c:v>
                      </c:pt>
                      <c:pt idx="10549">
                        <c:v>4.2369444444444451</c:v>
                      </c:pt>
                      <c:pt idx="10550">
                        <c:v>4.2375000000000007</c:v>
                      </c:pt>
                      <c:pt idx="10551">
                        <c:v>4.2380555555555546</c:v>
                      </c:pt>
                      <c:pt idx="10552">
                        <c:v>4.2383333333333333</c:v>
                      </c:pt>
                      <c:pt idx="10553">
                        <c:v>4.2386111111111084</c:v>
                      </c:pt>
                      <c:pt idx="10554">
                        <c:v>4.2391666666666659</c:v>
                      </c:pt>
                      <c:pt idx="10555">
                        <c:v>4.2394444444444446</c:v>
                      </c:pt>
                      <c:pt idx="10556">
                        <c:v>4.2399999999999984</c:v>
                      </c:pt>
                      <c:pt idx="10557">
                        <c:v>4.2405555555555559</c:v>
                      </c:pt>
                      <c:pt idx="10558">
                        <c:v>4.2408333333333328</c:v>
                      </c:pt>
                      <c:pt idx="10559">
                        <c:v>4.2413888888888884</c:v>
                      </c:pt>
                      <c:pt idx="10560">
                        <c:v>4.2416666666666671</c:v>
                      </c:pt>
                      <c:pt idx="10561">
                        <c:v>4.2422222222222228</c:v>
                      </c:pt>
                      <c:pt idx="10562">
                        <c:v>4.2424999999999997</c:v>
                      </c:pt>
                      <c:pt idx="10563">
                        <c:v>4.2430555555555571</c:v>
                      </c:pt>
                      <c:pt idx="10564">
                        <c:v>4.243611111111111</c:v>
                      </c:pt>
                      <c:pt idx="10565">
                        <c:v>4.2438888888888862</c:v>
                      </c:pt>
                      <c:pt idx="10566">
                        <c:v>4.2441666666666666</c:v>
                      </c:pt>
                      <c:pt idx="10567">
                        <c:v>4.2447222222222223</c:v>
                      </c:pt>
                      <c:pt idx="10568">
                        <c:v>4.245000000000001</c:v>
                      </c:pt>
                      <c:pt idx="10569">
                        <c:v>4.2455555555555549</c:v>
                      </c:pt>
                      <c:pt idx="10570">
                        <c:v>4.2458333333333336</c:v>
                      </c:pt>
                      <c:pt idx="10571">
                        <c:v>4.246388888888891</c:v>
                      </c:pt>
                      <c:pt idx="10572">
                        <c:v>4.2469444444444449</c:v>
                      </c:pt>
                      <c:pt idx="10573">
                        <c:v>4.2475000000000005</c:v>
                      </c:pt>
                      <c:pt idx="10574">
                        <c:v>4.2480555555555561</c:v>
                      </c:pt>
                      <c:pt idx="10575">
                        <c:v>4.2483333333333348</c:v>
                      </c:pt>
                      <c:pt idx="10576">
                        <c:v>4.24861111111111</c:v>
                      </c:pt>
                      <c:pt idx="10577">
                        <c:v>4.2491666666666639</c:v>
                      </c:pt>
                      <c:pt idx="10578">
                        <c:v>4.2494444444444444</c:v>
                      </c:pt>
                      <c:pt idx="10579">
                        <c:v>4.2497222222222213</c:v>
                      </c:pt>
                      <c:pt idx="10580">
                        <c:v>4.25</c:v>
                      </c:pt>
                      <c:pt idx="10581">
                        <c:v>4.2505555555555539</c:v>
                      </c:pt>
                      <c:pt idx="10582">
                        <c:v>4.2508333333333326</c:v>
                      </c:pt>
                      <c:pt idx="10583">
                        <c:v>4.2513888888888882</c:v>
                      </c:pt>
                      <c:pt idx="10584">
                        <c:v>4.2519444444444439</c:v>
                      </c:pt>
                      <c:pt idx="10585">
                        <c:v>4.2524999999999977</c:v>
                      </c:pt>
                      <c:pt idx="10586">
                        <c:v>4.2530555555555551</c:v>
                      </c:pt>
                      <c:pt idx="10587">
                        <c:v>4.2536111111111126</c:v>
                      </c:pt>
                      <c:pt idx="10588">
                        <c:v>4.2541666666666664</c:v>
                      </c:pt>
                      <c:pt idx="10589">
                        <c:v>4.2544444444444451</c:v>
                      </c:pt>
                      <c:pt idx="10590">
                        <c:v>4.2547222222222221</c:v>
                      </c:pt>
                      <c:pt idx="10591">
                        <c:v>4.2552777777777777</c:v>
                      </c:pt>
                      <c:pt idx="10592">
                        <c:v>4.2558333333333316</c:v>
                      </c:pt>
                      <c:pt idx="10593">
                        <c:v>4.256388888888889</c:v>
                      </c:pt>
                      <c:pt idx="10594">
                        <c:v>4.2566666666666659</c:v>
                      </c:pt>
                      <c:pt idx="10595">
                        <c:v>4.2569444444444464</c:v>
                      </c:pt>
                      <c:pt idx="10596">
                        <c:v>4.2572222222222216</c:v>
                      </c:pt>
                      <c:pt idx="10597">
                        <c:v>4.2577777777777754</c:v>
                      </c:pt>
                      <c:pt idx="10598">
                        <c:v>4.2580555555555559</c:v>
                      </c:pt>
                      <c:pt idx="10599">
                        <c:v>4.2583333333333329</c:v>
                      </c:pt>
                      <c:pt idx="10600">
                        <c:v>4.2588888888888903</c:v>
                      </c:pt>
                      <c:pt idx="10601">
                        <c:v>4.2591666666666654</c:v>
                      </c:pt>
                      <c:pt idx="10602">
                        <c:v>4.2597222222222229</c:v>
                      </c:pt>
                      <c:pt idx="10603">
                        <c:v>4.2602777777777767</c:v>
                      </c:pt>
                      <c:pt idx="10604">
                        <c:v>4.2605555555555554</c:v>
                      </c:pt>
                      <c:pt idx="10605">
                        <c:v>4.2611111111111093</c:v>
                      </c:pt>
                      <c:pt idx="10606">
                        <c:v>4.2616666666666667</c:v>
                      </c:pt>
                      <c:pt idx="10607">
                        <c:v>4.2619444444444436</c:v>
                      </c:pt>
                      <c:pt idx="10608">
                        <c:v>4.2624999999999993</c:v>
                      </c:pt>
                      <c:pt idx="10609">
                        <c:v>4.2630555555555532</c:v>
                      </c:pt>
                      <c:pt idx="10610">
                        <c:v>4.2636111111111106</c:v>
                      </c:pt>
                      <c:pt idx="10611">
                        <c:v>4.2638888888888893</c:v>
                      </c:pt>
                      <c:pt idx="10612">
                        <c:v>4.264166666666668</c:v>
                      </c:pt>
                      <c:pt idx="10613">
                        <c:v>4.2647222222222219</c:v>
                      </c:pt>
                      <c:pt idx="10614">
                        <c:v>4.2652777777777775</c:v>
                      </c:pt>
                      <c:pt idx="10615">
                        <c:v>4.2658333333333331</c:v>
                      </c:pt>
                      <c:pt idx="10616">
                        <c:v>4.266388888888887</c:v>
                      </c:pt>
                      <c:pt idx="10617">
                        <c:v>4.2666666666666657</c:v>
                      </c:pt>
                      <c:pt idx="10618">
                        <c:v>4.2669444444444444</c:v>
                      </c:pt>
                      <c:pt idx="10619">
                        <c:v>4.2675000000000018</c:v>
                      </c:pt>
                      <c:pt idx="10620">
                        <c:v>4.267777777777777</c:v>
                      </c:pt>
                      <c:pt idx="10621">
                        <c:v>4.2680555555555557</c:v>
                      </c:pt>
                      <c:pt idx="10622">
                        <c:v>4.2686111111111114</c:v>
                      </c:pt>
                      <c:pt idx="10623">
                        <c:v>4.2688888888888883</c:v>
                      </c:pt>
                      <c:pt idx="10624">
                        <c:v>4.269166666666667</c:v>
                      </c:pt>
                      <c:pt idx="10625">
                        <c:v>4.2694444444444457</c:v>
                      </c:pt>
                      <c:pt idx="10626">
                        <c:v>4.2697222222222209</c:v>
                      </c:pt>
                      <c:pt idx="10627">
                        <c:v>4.2702777777777783</c:v>
                      </c:pt>
                      <c:pt idx="10628">
                        <c:v>4.2705555555555552</c:v>
                      </c:pt>
                      <c:pt idx="10629">
                        <c:v>4.2711111111111109</c:v>
                      </c:pt>
                      <c:pt idx="10630">
                        <c:v>4.2716666666666647</c:v>
                      </c:pt>
                      <c:pt idx="10631">
                        <c:v>4.2722222222222221</c:v>
                      </c:pt>
                      <c:pt idx="10632">
                        <c:v>4.2724999999999991</c:v>
                      </c:pt>
                      <c:pt idx="10633">
                        <c:v>4.2730555555555547</c:v>
                      </c:pt>
                      <c:pt idx="10634">
                        <c:v>4.2736111111111086</c:v>
                      </c:pt>
                      <c:pt idx="10635">
                        <c:v>4.274166666666666</c:v>
                      </c:pt>
                      <c:pt idx="10636">
                        <c:v>4.2744444444444447</c:v>
                      </c:pt>
                      <c:pt idx="10637">
                        <c:v>4.2749999999999986</c:v>
                      </c:pt>
                      <c:pt idx="10638">
                        <c:v>4.2752777777777773</c:v>
                      </c:pt>
                      <c:pt idx="10639">
                        <c:v>4.2758333333333329</c:v>
                      </c:pt>
                      <c:pt idx="10640">
                        <c:v>4.2761111111111134</c:v>
                      </c:pt>
                      <c:pt idx="10641">
                        <c:v>4.2763888888888886</c:v>
                      </c:pt>
                      <c:pt idx="10642">
                        <c:v>4.2769444444444424</c:v>
                      </c:pt>
                      <c:pt idx="10643">
                        <c:v>4.2774999999999999</c:v>
                      </c:pt>
                      <c:pt idx="10644">
                        <c:v>4.2780555555555573</c:v>
                      </c:pt>
                      <c:pt idx="10645">
                        <c:v>4.2783333333333324</c:v>
                      </c:pt>
                      <c:pt idx="10646">
                        <c:v>4.2786111111111111</c:v>
                      </c:pt>
                      <c:pt idx="10647">
                        <c:v>4.2791666666666668</c:v>
                      </c:pt>
                      <c:pt idx="10648">
                        <c:v>4.2794444444444437</c:v>
                      </c:pt>
                      <c:pt idx="10649">
                        <c:v>4.2797222222222224</c:v>
                      </c:pt>
                      <c:pt idx="10650">
                        <c:v>4.2802777777777763</c:v>
                      </c:pt>
                      <c:pt idx="10651">
                        <c:v>4.2808333333333337</c:v>
                      </c:pt>
                      <c:pt idx="10652">
                        <c:v>4.2811111111111106</c:v>
                      </c:pt>
                      <c:pt idx="10653">
                        <c:v>4.2816666666666663</c:v>
                      </c:pt>
                      <c:pt idx="10654">
                        <c:v>4.281944444444445</c:v>
                      </c:pt>
                      <c:pt idx="10655">
                        <c:v>4.2825000000000006</c:v>
                      </c:pt>
                      <c:pt idx="10656">
                        <c:v>4.2830555555555563</c:v>
                      </c:pt>
                      <c:pt idx="10657">
                        <c:v>4.283333333333335</c:v>
                      </c:pt>
                      <c:pt idx="10658">
                        <c:v>4.2836111111111101</c:v>
                      </c:pt>
                      <c:pt idx="10659">
                        <c:v>4.284166666666664</c:v>
                      </c:pt>
                      <c:pt idx="10660">
                        <c:v>4.2847222222222214</c:v>
                      </c:pt>
                      <c:pt idx="10661">
                        <c:v>4.2852777777777789</c:v>
                      </c:pt>
                      <c:pt idx="10662">
                        <c:v>4.285555555555554</c:v>
                      </c:pt>
                      <c:pt idx="10663">
                        <c:v>4.2858333333333327</c:v>
                      </c:pt>
                      <c:pt idx="10664">
                        <c:v>4.2861111111111114</c:v>
                      </c:pt>
                      <c:pt idx="10665">
                        <c:v>4.2866666666666688</c:v>
                      </c:pt>
                      <c:pt idx="10666">
                        <c:v>4.2872222222222227</c:v>
                      </c:pt>
                      <c:pt idx="10667">
                        <c:v>4.2874999999999979</c:v>
                      </c:pt>
                      <c:pt idx="10668">
                        <c:v>4.2877777777777784</c:v>
                      </c:pt>
                      <c:pt idx="10669">
                        <c:v>4.2880555555555553</c:v>
                      </c:pt>
                      <c:pt idx="10670">
                        <c:v>4.2886111111111127</c:v>
                      </c:pt>
                      <c:pt idx="10671">
                        <c:v>4.2888888888888879</c:v>
                      </c:pt>
                      <c:pt idx="10672">
                        <c:v>4.2894444444444417</c:v>
                      </c:pt>
                      <c:pt idx="10673">
                        <c:v>4.2897222222222222</c:v>
                      </c:pt>
                      <c:pt idx="10674">
                        <c:v>4.2899999999999991</c:v>
                      </c:pt>
                      <c:pt idx="10675">
                        <c:v>4.2902777777777779</c:v>
                      </c:pt>
                      <c:pt idx="10676">
                        <c:v>4.2905555555555566</c:v>
                      </c:pt>
                      <c:pt idx="10677">
                        <c:v>4.2911111111111104</c:v>
                      </c:pt>
                      <c:pt idx="10678">
                        <c:v>4.2913888888888891</c:v>
                      </c:pt>
                      <c:pt idx="10679">
                        <c:v>4.2916666666666661</c:v>
                      </c:pt>
                      <c:pt idx="10680">
                        <c:v>4.2922222222222217</c:v>
                      </c:pt>
                      <c:pt idx="10681">
                        <c:v>4.2925000000000004</c:v>
                      </c:pt>
                      <c:pt idx="10682">
                        <c:v>4.2927777777777756</c:v>
                      </c:pt>
                      <c:pt idx="10683">
                        <c:v>4.293333333333333</c:v>
                      </c:pt>
                      <c:pt idx="10684">
                        <c:v>4.2938888888888904</c:v>
                      </c:pt>
                      <c:pt idx="10685">
                        <c:v>4.2941666666666656</c:v>
                      </c:pt>
                      <c:pt idx="10686">
                        <c:v>4.2944444444444443</c:v>
                      </c:pt>
                      <c:pt idx="10687">
                        <c:v>4.2947222222222194</c:v>
                      </c:pt>
                      <c:pt idx="10688">
                        <c:v>4.2949999999999999</c:v>
                      </c:pt>
                      <c:pt idx="10689">
                        <c:v>4.2955555555555556</c:v>
                      </c:pt>
                      <c:pt idx="10690">
                        <c:v>4.2958333333333343</c:v>
                      </c:pt>
                      <c:pt idx="10691">
                        <c:v>4.2961111111111094</c:v>
                      </c:pt>
                      <c:pt idx="10692">
                        <c:v>4.2966666666666669</c:v>
                      </c:pt>
                      <c:pt idx="10693">
                        <c:v>4.2969444444444438</c:v>
                      </c:pt>
                      <c:pt idx="10694">
                        <c:v>4.2972222222222243</c:v>
                      </c:pt>
                      <c:pt idx="10695">
                        <c:v>4.2980555555555533</c:v>
                      </c:pt>
                      <c:pt idx="10696">
                        <c:v>4.2986111111111107</c:v>
                      </c:pt>
                      <c:pt idx="10697">
                        <c:v>4.2988888888888894</c:v>
                      </c:pt>
                      <c:pt idx="10698">
                        <c:v>4.2991666666666681</c:v>
                      </c:pt>
                      <c:pt idx="10699">
                        <c:v>4.299722222222222</c:v>
                      </c:pt>
                      <c:pt idx="10700">
                        <c:v>4.3000000000000007</c:v>
                      </c:pt>
                      <c:pt idx="10701">
                        <c:v>4.3002777777777776</c:v>
                      </c:pt>
                      <c:pt idx="10702">
                        <c:v>4.3008333333333333</c:v>
                      </c:pt>
                      <c:pt idx="10703">
                        <c:v>4.301111111111112</c:v>
                      </c:pt>
                      <c:pt idx="10704">
                        <c:v>4.3013888888888872</c:v>
                      </c:pt>
                      <c:pt idx="10705">
                        <c:v>4.3022222222222215</c:v>
                      </c:pt>
                      <c:pt idx="10706">
                        <c:v>4.302500000000002</c:v>
                      </c:pt>
                      <c:pt idx="10707">
                        <c:v>4.3027777777777771</c:v>
                      </c:pt>
                      <c:pt idx="10708">
                        <c:v>4.3030555555555559</c:v>
                      </c:pt>
                      <c:pt idx="10709">
                        <c:v>4.3036111111111115</c:v>
                      </c:pt>
                      <c:pt idx="10710">
                        <c:v>4.3038888888888884</c:v>
                      </c:pt>
                      <c:pt idx="10711">
                        <c:v>4.3041666666666671</c:v>
                      </c:pt>
                      <c:pt idx="10712">
                        <c:v>4.3044444444444458</c:v>
                      </c:pt>
                      <c:pt idx="10713">
                        <c:v>4.304722222222221</c:v>
                      </c:pt>
                      <c:pt idx="10714">
                        <c:v>4.3049999999999997</c:v>
                      </c:pt>
                      <c:pt idx="10715">
                        <c:v>4.3052777777777784</c:v>
                      </c:pt>
                      <c:pt idx="10716">
                        <c:v>4.3055555555555554</c:v>
                      </c:pt>
                      <c:pt idx="10717">
                        <c:v>4.3058333333333323</c:v>
                      </c:pt>
                      <c:pt idx="10718">
                        <c:v>4.306111111111111</c:v>
                      </c:pt>
                      <c:pt idx="10719">
                        <c:v>4.3066666666666649</c:v>
                      </c:pt>
                      <c:pt idx="10720">
                        <c:v>4.3072222222222223</c:v>
                      </c:pt>
                      <c:pt idx="10721">
                        <c:v>4.3077777777777797</c:v>
                      </c:pt>
                      <c:pt idx="10722">
                        <c:v>4.3083333333333336</c:v>
                      </c:pt>
                      <c:pt idx="10723">
                        <c:v>4.3086111111111087</c:v>
                      </c:pt>
                      <c:pt idx="10724">
                        <c:v>4.3091666666666661</c:v>
                      </c:pt>
                      <c:pt idx="10725">
                        <c:v>4.3094444444444449</c:v>
                      </c:pt>
                      <c:pt idx="10726">
                        <c:v>4.3099999999999987</c:v>
                      </c:pt>
                      <c:pt idx="10727">
                        <c:v>4.3102777777777774</c:v>
                      </c:pt>
                      <c:pt idx="10728">
                        <c:v>4.3105555555555561</c:v>
                      </c:pt>
                      <c:pt idx="10729">
                        <c:v>4.3111111111111136</c:v>
                      </c:pt>
                      <c:pt idx="10730">
                        <c:v>4.3113888888888887</c:v>
                      </c:pt>
                      <c:pt idx="10731">
                        <c:v>4.3116666666666674</c:v>
                      </c:pt>
                      <c:pt idx="10732">
                        <c:v>4.3122222222222213</c:v>
                      </c:pt>
                      <c:pt idx="10733">
                        <c:v>4.3125</c:v>
                      </c:pt>
                      <c:pt idx="10734">
                        <c:v>4.3130555555555574</c:v>
                      </c:pt>
                      <c:pt idx="10735">
                        <c:v>4.3133333333333326</c:v>
                      </c:pt>
                      <c:pt idx="10736">
                        <c:v>4.3138888888888864</c:v>
                      </c:pt>
                      <c:pt idx="10737">
                        <c:v>4.3144444444444439</c:v>
                      </c:pt>
                      <c:pt idx="10738">
                        <c:v>4.3150000000000013</c:v>
                      </c:pt>
                      <c:pt idx="10739">
                        <c:v>4.3155555555555551</c:v>
                      </c:pt>
                      <c:pt idx="10740">
                        <c:v>4.3158333333333339</c:v>
                      </c:pt>
                      <c:pt idx="10741">
                        <c:v>4.3163888888888913</c:v>
                      </c:pt>
                      <c:pt idx="10742">
                        <c:v>4.3166666666666664</c:v>
                      </c:pt>
                      <c:pt idx="10743">
                        <c:v>4.3172222222222203</c:v>
                      </c:pt>
                      <c:pt idx="10744">
                        <c:v>4.3177777777777777</c:v>
                      </c:pt>
                      <c:pt idx="10745">
                        <c:v>4.3180555555555546</c:v>
                      </c:pt>
                      <c:pt idx="10746">
                        <c:v>4.3183333333333351</c:v>
                      </c:pt>
                      <c:pt idx="10747">
                        <c:v>4.3186111111111103</c:v>
                      </c:pt>
                      <c:pt idx="10748">
                        <c:v>4.318888888888889</c:v>
                      </c:pt>
                      <c:pt idx="10749">
                        <c:v>4.3194444444444446</c:v>
                      </c:pt>
                      <c:pt idx="10750">
                        <c:v>4.32</c:v>
                      </c:pt>
                      <c:pt idx="10751">
                        <c:v>4.320277777777779</c:v>
                      </c:pt>
                      <c:pt idx="10752">
                        <c:v>4.3205555555555542</c:v>
                      </c:pt>
                      <c:pt idx="10753">
                        <c:v>4.3208333333333329</c:v>
                      </c:pt>
                      <c:pt idx="10754">
                        <c:v>4.3213888888888885</c:v>
                      </c:pt>
                      <c:pt idx="10755">
                        <c:v>4.321666666666669</c:v>
                      </c:pt>
                      <c:pt idx="10756">
                        <c:v>4.3219444444444441</c:v>
                      </c:pt>
                      <c:pt idx="10757">
                        <c:v>4.3222222222222229</c:v>
                      </c:pt>
                      <c:pt idx="10758">
                        <c:v>4.3227777777777767</c:v>
                      </c:pt>
                      <c:pt idx="10759">
                        <c:v>4.3233333333333324</c:v>
                      </c:pt>
                      <c:pt idx="10760">
                        <c:v>4.323888888888888</c:v>
                      </c:pt>
                      <c:pt idx="10761">
                        <c:v>4.3241666666666667</c:v>
                      </c:pt>
                      <c:pt idx="10762">
                        <c:v>4.3244444444444419</c:v>
                      </c:pt>
                      <c:pt idx="10763">
                        <c:v>4.3247222222222224</c:v>
                      </c:pt>
                      <c:pt idx="10764">
                        <c:v>4.325277777777778</c:v>
                      </c:pt>
                      <c:pt idx="10765">
                        <c:v>4.3258333333333319</c:v>
                      </c:pt>
                      <c:pt idx="10766">
                        <c:v>4.3261111111111106</c:v>
                      </c:pt>
                      <c:pt idx="10767">
                        <c:v>4.3266666666666662</c:v>
                      </c:pt>
                      <c:pt idx="10768">
                        <c:v>4.3272222222222219</c:v>
                      </c:pt>
                      <c:pt idx="10769">
                        <c:v>4.3277777777777757</c:v>
                      </c:pt>
                      <c:pt idx="10770">
                        <c:v>4.3283333333333331</c:v>
                      </c:pt>
                      <c:pt idx="10771">
                        <c:v>4.3286111111111119</c:v>
                      </c:pt>
                      <c:pt idx="10772">
                        <c:v>4.3291666666666657</c:v>
                      </c:pt>
                      <c:pt idx="10773">
                        <c:v>4.3297222222222196</c:v>
                      </c:pt>
                      <c:pt idx="10774">
                        <c:v>4.33</c:v>
                      </c:pt>
                      <c:pt idx="10775">
                        <c:v>4.3305555555555557</c:v>
                      </c:pt>
                      <c:pt idx="10776">
                        <c:v>4.3311111111111096</c:v>
                      </c:pt>
                      <c:pt idx="10777">
                        <c:v>4.3313888888888883</c:v>
                      </c:pt>
                      <c:pt idx="10778">
                        <c:v>4.3319444444444439</c:v>
                      </c:pt>
                      <c:pt idx="10779">
                        <c:v>4.3322222222222244</c:v>
                      </c:pt>
                      <c:pt idx="10780">
                        <c:v>4.3327777777777783</c:v>
                      </c:pt>
                      <c:pt idx="10781">
                        <c:v>4.3333333333333339</c:v>
                      </c:pt>
                      <c:pt idx="10782">
                        <c:v>4.3338888888888896</c:v>
                      </c:pt>
                      <c:pt idx="10783">
                        <c:v>4.3341666666666683</c:v>
                      </c:pt>
                      <c:pt idx="10784">
                        <c:v>4.3347222222222221</c:v>
                      </c:pt>
                      <c:pt idx="10785">
                        <c:v>4.3352777777777778</c:v>
                      </c:pt>
                      <c:pt idx="10786">
                        <c:v>4.3355555555555547</c:v>
                      </c:pt>
                      <c:pt idx="10787">
                        <c:v>4.3358333333333334</c:v>
                      </c:pt>
                      <c:pt idx="10788">
                        <c:v>4.3363888888888873</c:v>
                      </c:pt>
                      <c:pt idx="10789">
                        <c:v>4.336666666666666</c:v>
                      </c:pt>
                      <c:pt idx="10790">
                        <c:v>4.3369444444444447</c:v>
                      </c:pt>
                      <c:pt idx="10791">
                        <c:v>4.3375000000000021</c:v>
                      </c:pt>
                      <c:pt idx="10792">
                        <c:v>4.338055555555556</c:v>
                      </c:pt>
                      <c:pt idx="10793">
                        <c:v>4.3383333333333312</c:v>
                      </c:pt>
                      <c:pt idx="10794">
                        <c:v>4.3388888888888886</c:v>
                      </c:pt>
                      <c:pt idx="10795">
                        <c:v>4.339444444444446</c:v>
                      </c:pt>
                      <c:pt idx="10796">
                        <c:v>4.3397222222222211</c:v>
                      </c:pt>
                      <c:pt idx="10797">
                        <c:v>4.340277777777775</c:v>
                      </c:pt>
                      <c:pt idx="10798">
                        <c:v>4.3405555555555555</c:v>
                      </c:pt>
                      <c:pt idx="10799">
                        <c:v>4.3408333333333324</c:v>
                      </c:pt>
                      <c:pt idx="10800">
                        <c:v>4.3413888888888899</c:v>
                      </c:pt>
                      <c:pt idx="10801">
                        <c:v>4.341666666666665</c:v>
                      </c:pt>
                      <c:pt idx="10802">
                        <c:v>4.3422222222222224</c:v>
                      </c:pt>
                      <c:pt idx="10803">
                        <c:v>4.3424999999999994</c:v>
                      </c:pt>
                      <c:pt idx="10804">
                        <c:v>4.343055555555555</c:v>
                      </c:pt>
                      <c:pt idx="10805">
                        <c:v>4.3433333333333337</c:v>
                      </c:pt>
                      <c:pt idx="10806">
                        <c:v>4.3436111111111089</c:v>
                      </c:pt>
                      <c:pt idx="10807">
                        <c:v>4.3441666666666663</c:v>
                      </c:pt>
                      <c:pt idx="10808">
                        <c:v>4.3447222222222237</c:v>
                      </c:pt>
                      <c:pt idx="10809">
                        <c:v>4.3449999999999989</c:v>
                      </c:pt>
                      <c:pt idx="10810">
                        <c:v>4.3455555555555563</c:v>
                      </c:pt>
                      <c:pt idx="10811">
                        <c:v>4.3461111111111101</c:v>
                      </c:pt>
                      <c:pt idx="10812">
                        <c:v>4.3463888888888889</c:v>
                      </c:pt>
                      <c:pt idx="10813">
                        <c:v>4.3469444444444427</c:v>
                      </c:pt>
                      <c:pt idx="10814">
                        <c:v>4.3475000000000001</c:v>
                      </c:pt>
                      <c:pt idx="10815">
                        <c:v>4.3480555555555576</c:v>
                      </c:pt>
                      <c:pt idx="10816">
                        <c:v>4.3483333333333327</c:v>
                      </c:pt>
                      <c:pt idx="10817">
                        <c:v>4.3488888888888866</c:v>
                      </c:pt>
                      <c:pt idx="10818">
                        <c:v>4.3491666666666671</c:v>
                      </c:pt>
                      <c:pt idx="10819">
                        <c:v>4.3497222222222227</c:v>
                      </c:pt>
                      <c:pt idx="10820">
                        <c:v>4.3500000000000014</c:v>
                      </c:pt>
                      <c:pt idx="10821">
                        <c:v>4.3502777777777766</c:v>
                      </c:pt>
                      <c:pt idx="10822">
                        <c:v>4.350833333333334</c:v>
                      </c:pt>
                      <c:pt idx="10823">
                        <c:v>4.3511111111111109</c:v>
                      </c:pt>
                      <c:pt idx="10824">
                        <c:v>4.3516666666666666</c:v>
                      </c:pt>
                      <c:pt idx="10825">
                        <c:v>4.3519444444444453</c:v>
                      </c:pt>
                      <c:pt idx="10826">
                        <c:v>4.3522222222222204</c:v>
                      </c:pt>
                      <c:pt idx="10827">
                        <c:v>4.3524999999999991</c:v>
                      </c:pt>
                      <c:pt idx="10828">
                        <c:v>4.3527777777777779</c:v>
                      </c:pt>
                      <c:pt idx="10829">
                        <c:v>4.3533333333333353</c:v>
                      </c:pt>
                      <c:pt idx="10830">
                        <c:v>4.3536111111111104</c:v>
                      </c:pt>
                      <c:pt idx="10831">
                        <c:v>4.3538888888888891</c:v>
                      </c:pt>
                      <c:pt idx="10832">
                        <c:v>4.3544444444444448</c:v>
                      </c:pt>
                      <c:pt idx="10833">
                        <c:v>4.3547222222222217</c:v>
                      </c:pt>
                      <c:pt idx="10834">
                        <c:v>4.3550000000000004</c:v>
                      </c:pt>
                      <c:pt idx="10835">
                        <c:v>4.3555555555555543</c:v>
                      </c:pt>
                      <c:pt idx="10836">
                        <c:v>4.355833333333333</c:v>
                      </c:pt>
                      <c:pt idx="10837">
                        <c:v>4.3561111111111117</c:v>
                      </c:pt>
                      <c:pt idx="10838">
                        <c:v>4.3563888888888886</c:v>
                      </c:pt>
                      <c:pt idx="10839">
                        <c:v>4.3566666666666656</c:v>
                      </c:pt>
                      <c:pt idx="10840">
                        <c:v>4.3569444444444443</c:v>
                      </c:pt>
                      <c:pt idx="10841">
                        <c:v>4.357222222222223</c:v>
                      </c:pt>
                      <c:pt idx="10842">
                        <c:v>4.3574999999999982</c:v>
                      </c:pt>
                      <c:pt idx="10843">
                        <c:v>4.3577777777777769</c:v>
                      </c:pt>
                      <c:pt idx="10844">
                        <c:v>4.3583333333333325</c:v>
                      </c:pt>
                      <c:pt idx="10845">
                        <c:v>4.358611111111113</c:v>
                      </c:pt>
                      <c:pt idx="10846">
                        <c:v>4.3591666666666669</c:v>
                      </c:pt>
                      <c:pt idx="10847">
                        <c:v>4.359444444444442</c:v>
                      </c:pt>
                      <c:pt idx="10848">
                        <c:v>4.3599999999999994</c:v>
                      </c:pt>
                      <c:pt idx="10849">
                        <c:v>4.3602777777777781</c:v>
                      </c:pt>
                      <c:pt idx="10850">
                        <c:v>4.360833333333332</c:v>
                      </c:pt>
                      <c:pt idx="10851">
                        <c:v>4.3611111111111107</c:v>
                      </c:pt>
                      <c:pt idx="10852">
                        <c:v>4.3613888888888894</c:v>
                      </c:pt>
                      <c:pt idx="10853">
                        <c:v>4.3619444444444468</c:v>
                      </c:pt>
                      <c:pt idx="10854">
                        <c:v>4.362222222222222</c:v>
                      </c:pt>
                      <c:pt idx="10855">
                        <c:v>4.3625000000000007</c:v>
                      </c:pt>
                      <c:pt idx="10856">
                        <c:v>4.3627777777777759</c:v>
                      </c:pt>
                      <c:pt idx="10857">
                        <c:v>4.3630555555555546</c:v>
                      </c:pt>
                      <c:pt idx="10858">
                        <c:v>4.3633333333333333</c:v>
                      </c:pt>
                      <c:pt idx="10859">
                        <c:v>4.3636111111111102</c:v>
                      </c:pt>
                      <c:pt idx="10860">
                        <c:v>4.3638888888888907</c:v>
                      </c:pt>
                      <c:pt idx="10861">
                        <c:v>4.3641666666666659</c:v>
                      </c:pt>
                      <c:pt idx="10862">
                        <c:v>4.3644444444444446</c:v>
                      </c:pt>
                      <c:pt idx="10863">
                        <c:v>4.3650000000000002</c:v>
                      </c:pt>
                      <c:pt idx="10864">
                        <c:v>4.3652777777777771</c:v>
                      </c:pt>
                      <c:pt idx="10865">
                        <c:v>4.3658333333333346</c:v>
                      </c:pt>
                      <c:pt idx="10866">
                        <c:v>4.3661111111111097</c:v>
                      </c:pt>
                      <c:pt idx="10867">
                        <c:v>4.3663888888888884</c:v>
                      </c:pt>
                      <c:pt idx="10868">
                        <c:v>4.3666666666666671</c:v>
                      </c:pt>
                      <c:pt idx="10869">
                        <c:v>4.3669444444444441</c:v>
                      </c:pt>
                      <c:pt idx="10870">
                        <c:v>4.3672222222222246</c:v>
                      </c:pt>
                      <c:pt idx="10871">
                        <c:v>4.3674999999999997</c:v>
                      </c:pt>
                      <c:pt idx="10872">
                        <c:v>4.3677777777777784</c:v>
                      </c:pt>
                      <c:pt idx="10873">
                        <c:v>4.3680555555555536</c:v>
                      </c:pt>
                      <c:pt idx="10874">
                        <c:v>4.368611111111111</c:v>
                      </c:pt>
                      <c:pt idx="10875">
                        <c:v>4.3691666666666684</c:v>
                      </c:pt>
                      <c:pt idx="10876">
                        <c:v>4.3694444444444436</c:v>
                      </c:pt>
                      <c:pt idx="10877">
                        <c:v>4.3697222222222223</c:v>
                      </c:pt>
                      <c:pt idx="10878">
                        <c:v>4.3702777777777779</c:v>
                      </c:pt>
                      <c:pt idx="10879">
                        <c:v>4.3708333333333336</c:v>
                      </c:pt>
                      <c:pt idx="10880">
                        <c:v>4.3713888888888874</c:v>
                      </c:pt>
                      <c:pt idx="10881">
                        <c:v>4.3719444444444449</c:v>
                      </c:pt>
                      <c:pt idx="10882">
                        <c:v>4.3725000000000023</c:v>
                      </c:pt>
                      <c:pt idx="10883">
                        <c:v>4.3727777777777774</c:v>
                      </c:pt>
                      <c:pt idx="10884">
                        <c:v>4.3730555555555561</c:v>
                      </c:pt>
                      <c:pt idx="10885">
                        <c:v>4.3733333333333313</c:v>
                      </c:pt>
                      <c:pt idx="10886">
                        <c:v>4.3738888888888887</c:v>
                      </c:pt>
                      <c:pt idx="10887">
                        <c:v>4.3741666666666656</c:v>
                      </c:pt>
                      <c:pt idx="10888">
                        <c:v>4.3744444444444461</c:v>
                      </c:pt>
                      <c:pt idx="10889">
                        <c:v>4.375</c:v>
                      </c:pt>
                      <c:pt idx="10890">
                        <c:v>4.3752777777777752</c:v>
                      </c:pt>
                      <c:pt idx="10891">
                        <c:v>4.3758333333333326</c:v>
                      </c:pt>
                      <c:pt idx="10892">
                        <c:v>4.3761111111111113</c:v>
                      </c:pt>
                      <c:pt idx="10893">
                        <c:v>4.3766666666666652</c:v>
                      </c:pt>
                      <c:pt idx="10894">
                        <c:v>4.3769444444444439</c:v>
                      </c:pt>
                      <c:pt idx="10895">
                        <c:v>4.3772222222222226</c:v>
                      </c:pt>
                      <c:pt idx="10896">
                        <c:v>4.37777777777778</c:v>
                      </c:pt>
                      <c:pt idx="10897">
                        <c:v>4.3780555555555551</c:v>
                      </c:pt>
                      <c:pt idx="10898">
                        <c:v>4.378611111111109</c:v>
                      </c:pt>
                      <c:pt idx="10899">
                        <c:v>4.3788888888888895</c:v>
                      </c:pt>
                      <c:pt idx="10900">
                        <c:v>4.3794444444444451</c:v>
                      </c:pt>
                      <c:pt idx="10901">
                        <c:v>4.3797222222222238</c:v>
                      </c:pt>
                      <c:pt idx="10902">
                        <c:v>4.379999999999999</c:v>
                      </c:pt>
                      <c:pt idx="10903">
                        <c:v>4.3802777777777777</c:v>
                      </c:pt>
                      <c:pt idx="10904">
                        <c:v>4.3808333333333334</c:v>
                      </c:pt>
                      <c:pt idx="10905">
                        <c:v>4.381388888888889</c:v>
                      </c:pt>
                      <c:pt idx="10906">
                        <c:v>4.3819444444444429</c:v>
                      </c:pt>
                      <c:pt idx="10907">
                        <c:v>4.3822222222222216</c:v>
                      </c:pt>
                      <c:pt idx="10908">
                        <c:v>4.3827777777777772</c:v>
                      </c:pt>
                      <c:pt idx="10909">
                        <c:v>4.3830555555555577</c:v>
                      </c:pt>
                      <c:pt idx="10910">
                        <c:v>4.3836111111111116</c:v>
                      </c:pt>
                      <c:pt idx="10911">
                        <c:v>4.3838888888888867</c:v>
                      </c:pt>
                      <c:pt idx="10912">
                        <c:v>4.3844444444444441</c:v>
                      </c:pt>
                      <c:pt idx="10913">
                        <c:v>4.3847222222222229</c:v>
                      </c:pt>
                      <c:pt idx="10914">
                        <c:v>4.3852777777777767</c:v>
                      </c:pt>
                      <c:pt idx="10915">
                        <c:v>4.3858333333333306</c:v>
                      </c:pt>
                      <c:pt idx="10916">
                        <c:v>4.386388888888888</c:v>
                      </c:pt>
                      <c:pt idx="10917">
                        <c:v>4.3866666666666667</c:v>
                      </c:pt>
                      <c:pt idx="10918">
                        <c:v>4.3869444444444454</c:v>
                      </c:pt>
                      <c:pt idx="10919">
                        <c:v>4.3872222222222206</c:v>
                      </c:pt>
                      <c:pt idx="10920">
                        <c:v>4.3874999999999993</c:v>
                      </c:pt>
                      <c:pt idx="10921">
                        <c:v>4.3880555555555549</c:v>
                      </c:pt>
                      <c:pt idx="10922">
                        <c:v>4.3883333333333354</c:v>
                      </c:pt>
                      <c:pt idx="10923">
                        <c:v>4.3888888888888893</c:v>
                      </c:pt>
                      <c:pt idx="10924">
                        <c:v>4.3894444444444449</c:v>
                      </c:pt>
                      <c:pt idx="10925">
                        <c:v>4.3897222222222219</c:v>
                      </c:pt>
                      <c:pt idx="10926">
                        <c:v>4.3902777777777793</c:v>
                      </c:pt>
                      <c:pt idx="10927">
                        <c:v>4.3905555555555544</c:v>
                      </c:pt>
                      <c:pt idx="10928">
                        <c:v>4.3911111111111119</c:v>
                      </c:pt>
                      <c:pt idx="10929">
                        <c:v>4.3916666666666657</c:v>
                      </c:pt>
                      <c:pt idx="10930">
                        <c:v>4.3922222222222231</c:v>
                      </c:pt>
                      <c:pt idx="10931">
                        <c:v>4.3924999999999983</c:v>
                      </c:pt>
                      <c:pt idx="10932">
                        <c:v>4.392777777777777</c:v>
                      </c:pt>
                      <c:pt idx="10933">
                        <c:v>4.3933333333333326</c:v>
                      </c:pt>
                      <c:pt idx="10934">
                        <c:v>4.3938888888888883</c:v>
                      </c:pt>
                      <c:pt idx="10935">
                        <c:v>4.3944444444444422</c:v>
                      </c:pt>
                      <c:pt idx="10936">
                        <c:v>4.3949999999999996</c:v>
                      </c:pt>
                      <c:pt idx="10937">
                        <c:v>4.3952777777777783</c:v>
                      </c:pt>
                      <c:pt idx="10938">
                        <c:v>4.395555555555557</c:v>
                      </c:pt>
                      <c:pt idx="10939">
                        <c:v>4.3961111111111109</c:v>
                      </c:pt>
                      <c:pt idx="10940">
                        <c:v>4.3963888888888896</c:v>
                      </c:pt>
                      <c:pt idx="10941">
                        <c:v>4.3969444444444434</c:v>
                      </c:pt>
                      <c:pt idx="10942">
                        <c:v>4.3972222222222221</c:v>
                      </c:pt>
                      <c:pt idx="10943">
                        <c:v>4.397777777777776</c:v>
                      </c:pt>
                      <c:pt idx="10944">
                        <c:v>4.3983333333333334</c:v>
                      </c:pt>
                      <c:pt idx="10945">
                        <c:v>4.3988888888888908</c:v>
                      </c:pt>
                      <c:pt idx="10946">
                        <c:v>4.399166666666666</c:v>
                      </c:pt>
                      <c:pt idx="10947">
                        <c:v>4.3997222222222199</c:v>
                      </c:pt>
                      <c:pt idx="10948">
                        <c:v>4.4002777777777773</c:v>
                      </c:pt>
                      <c:pt idx="10949">
                        <c:v>4.400555555555556</c:v>
                      </c:pt>
                      <c:pt idx="10950">
                        <c:v>4.4011111111111099</c:v>
                      </c:pt>
                      <c:pt idx="10951">
                        <c:v>4.4013888888888886</c:v>
                      </c:pt>
                      <c:pt idx="10952">
                        <c:v>4.4016666666666673</c:v>
                      </c:pt>
                      <c:pt idx="10953">
                        <c:v>4.4022222222222211</c:v>
                      </c:pt>
                      <c:pt idx="10954">
                        <c:v>4.4024999999999999</c:v>
                      </c:pt>
                      <c:pt idx="10955">
                        <c:v>4.4027777777777786</c:v>
                      </c:pt>
                      <c:pt idx="10956">
                        <c:v>4.4033333333333324</c:v>
                      </c:pt>
                      <c:pt idx="10957">
                        <c:v>4.4038888888888881</c:v>
                      </c:pt>
                      <c:pt idx="10958">
                        <c:v>4.4041666666666686</c:v>
                      </c:pt>
                      <c:pt idx="10959">
                        <c:v>4.4047222222222224</c:v>
                      </c:pt>
                      <c:pt idx="10960">
                        <c:v>4.4052777777777781</c:v>
                      </c:pt>
                      <c:pt idx="10961">
                        <c:v>4.405555555555555</c:v>
                      </c:pt>
                      <c:pt idx="10962">
                        <c:v>4.4061111111111124</c:v>
                      </c:pt>
                      <c:pt idx="10963">
                        <c:v>4.4063888888888876</c:v>
                      </c:pt>
                      <c:pt idx="10964">
                        <c:v>4.406944444444445</c:v>
                      </c:pt>
                      <c:pt idx="10965">
                        <c:v>4.4075000000000024</c:v>
                      </c:pt>
                      <c:pt idx="10966">
                        <c:v>4.4077777777777776</c:v>
                      </c:pt>
                      <c:pt idx="10967">
                        <c:v>4.4083333333333314</c:v>
                      </c:pt>
                      <c:pt idx="10968">
                        <c:v>4.4088888888888889</c:v>
                      </c:pt>
                      <c:pt idx="10969">
                        <c:v>4.4091666666666658</c:v>
                      </c:pt>
                      <c:pt idx="10970">
                        <c:v>4.4097222222222214</c:v>
                      </c:pt>
                      <c:pt idx="10971">
                        <c:v>4.41</c:v>
                      </c:pt>
                      <c:pt idx="10972">
                        <c:v>4.4105555555555558</c:v>
                      </c:pt>
                      <c:pt idx="10973">
                        <c:v>4.4108333333333327</c:v>
                      </c:pt>
                      <c:pt idx="10974">
                        <c:v>4.4111111111111114</c:v>
                      </c:pt>
                      <c:pt idx="10975">
                        <c:v>4.4113888888888901</c:v>
                      </c:pt>
                      <c:pt idx="10976">
                        <c:v>4.4116666666666653</c:v>
                      </c:pt>
                      <c:pt idx="10977">
                        <c:v>4.4122222222222227</c:v>
                      </c:pt>
                      <c:pt idx="10978">
                        <c:v>4.4127777777777801</c:v>
                      </c:pt>
                      <c:pt idx="10979">
                        <c:v>4.413333333333334</c:v>
                      </c:pt>
                      <c:pt idx="10980">
                        <c:v>4.4138888888888879</c:v>
                      </c:pt>
                      <c:pt idx="10981">
                        <c:v>4.4144444444444435</c:v>
                      </c:pt>
                      <c:pt idx="10982">
                        <c:v>4.414722222222224</c:v>
                      </c:pt>
                      <c:pt idx="10983">
                        <c:v>4.4152777777777779</c:v>
                      </c:pt>
                      <c:pt idx="10984">
                        <c:v>4.415555555555553</c:v>
                      </c:pt>
                      <c:pt idx="10985">
                        <c:v>4.4161111111111104</c:v>
                      </c:pt>
                      <c:pt idx="10986">
                        <c:v>4.4166666666666679</c:v>
                      </c:pt>
                      <c:pt idx="10987">
                        <c:v>4.416944444444443</c:v>
                      </c:pt>
                      <c:pt idx="10988">
                        <c:v>4.4175000000000004</c:v>
                      </c:pt>
                      <c:pt idx="10989">
                        <c:v>4.4177777777777774</c:v>
                      </c:pt>
                      <c:pt idx="10990">
                        <c:v>4.418333333333333</c:v>
                      </c:pt>
                      <c:pt idx="10991">
                        <c:v>4.4188888888888869</c:v>
                      </c:pt>
                      <c:pt idx="10992">
                        <c:v>4.4191666666666656</c:v>
                      </c:pt>
                      <c:pt idx="10993">
                        <c:v>4.4197222222222212</c:v>
                      </c:pt>
                      <c:pt idx="10994">
                        <c:v>4.4200000000000017</c:v>
                      </c:pt>
                      <c:pt idx="10995">
                        <c:v>4.4205555555555556</c:v>
                      </c:pt>
                      <c:pt idx="10996">
                        <c:v>4.4208333333333307</c:v>
                      </c:pt>
                      <c:pt idx="10997">
                        <c:v>4.4213888888888881</c:v>
                      </c:pt>
                      <c:pt idx="10998">
                        <c:v>4.4216666666666669</c:v>
                      </c:pt>
                      <c:pt idx="10999">
                        <c:v>4.4219444444444456</c:v>
                      </c:pt>
                      <c:pt idx="11000">
                        <c:v>4.4224999999999994</c:v>
                      </c:pt>
                      <c:pt idx="11001">
                        <c:v>4.4227777777777781</c:v>
                      </c:pt>
                      <c:pt idx="11002">
                        <c:v>4.4233333333333356</c:v>
                      </c:pt>
                      <c:pt idx="11003">
                        <c:v>4.4236111111111107</c:v>
                      </c:pt>
                      <c:pt idx="11004">
                        <c:v>4.4238888888888894</c:v>
                      </c:pt>
                      <c:pt idx="11005">
                        <c:v>4.4244444444444451</c:v>
                      </c:pt>
                      <c:pt idx="11006">
                        <c:v>4.424722222222222</c:v>
                      </c:pt>
                      <c:pt idx="11007">
                        <c:v>4.4250000000000007</c:v>
                      </c:pt>
                      <c:pt idx="11008">
                        <c:v>4.4252777777777794</c:v>
                      </c:pt>
                      <c:pt idx="11009">
                        <c:v>4.4258333333333333</c:v>
                      </c:pt>
                      <c:pt idx="11010">
                        <c:v>4.4263888888888889</c:v>
                      </c:pt>
                      <c:pt idx="11011">
                        <c:v>4.4269444444444446</c:v>
                      </c:pt>
                      <c:pt idx="11012">
                        <c:v>4.4274999999999984</c:v>
                      </c:pt>
                      <c:pt idx="11013">
                        <c:v>4.4277777777777771</c:v>
                      </c:pt>
                      <c:pt idx="11014">
                        <c:v>4.4283333333333328</c:v>
                      </c:pt>
                      <c:pt idx="11015">
                        <c:v>4.4288888888888884</c:v>
                      </c:pt>
                      <c:pt idx="11016">
                        <c:v>4.4291666666666671</c:v>
                      </c:pt>
                      <c:pt idx="11017">
                        <c:v>4.4297222222222228</c:v>
                      </c:pt>
                      <c:pt idx="11018">
                        <c:v>4.43</c:v>
                      </c:pt>
                      <c:pt idx="11019">
                        <c:v>4.4302777777777784</c:v>
                      </c:pt>
                      <c:pt idx="11020">
                        <c:v>4.4308333333333323</c:v>
                      </c:pt>
                      <c:pt idx="11021">
                        <c:v>4.431111111111111</c:v>
                      </c:pt>
                      <c:pt idx="11022">
                        <c:v>4.4316666666666666</c:v>
                      </c:pt>
                      <c:pt idx="11023">
                        <c:v>4.4319444444444436</c:v>
                      </c:pt>
                      <c:pt idx="11024">
                        <c:v>4.432500000000001</c:v>
                      </c:pt>
                      <c:pt idx="11025">
                        <c:v>4.4330555555555549</c:v>
                      </c:pt>
                      <c:pt idx="11026">
                        <c:v>4.4336111111111105</c:v>
                      </c:pt>
                      <c:pt idx="11027">
                        <c:v>4.4341666666666661</c:v>
                      </c:pt>
                      <c:pt idx="11028">
                        <c:v>4.4344444444444449</c:v>
                      </c:pt>
                      <c:pt idx="11029">
                        <c:v>4.4350000000000005</c:v>
                      </c:pt>
                      <c:pt idx="11030">
                        <c:v>4.4352777777777774</c:v>
                      </c:pt>
                      <c:pt idx="11031">
                        <c:v>4.4358333333333348</c:v>
                      </c:pt>
                      <c:pt idx="11032">
                        <c:v>4.43611111111111</c:v>
                      </c:pt>
                      <c:pt idx="11033">
                        <c:v>4.4366666666666639</c:v>
                      </c:pt>
                      <c:pt idx="11034">
                        <c:v>4.4372222222222213</c:v>
                      </c:pt>
                      <c:pt idx="11035">
                        <c:v>4.4375</c:v>
                      </c:pt>
                      <c:pt idx="11036">
                        <c:v>4.4380555555555539</c:v>
                      </c:pt>
                      <c:pt idx="11037">
                        <c:v>4.4383333333333326</c:v>
                      </c:pt>
                      <c:pt idx="11038">
                        <c:v>4.4386111111111113</c:v>
                      </c:pt>
                      <c:pt idx="11039">
                        <c:v>4.4388888888888882</c:v>
                      </c:pt>
                      <c:pt idx="11040">
                        <c:v>4.4397222222222226</c:v>
                      </c:pt>
                      <c:pt idx="11041">
                        <c:v>4.4399999999999977</c:v>
                      </c:pt>
                      <c:pt idx="11042">
                        <c:v>4.4402777777777782</c:v>
                      </c:pt>
                      <c:pt idx="11043">
                        <c:v>4.4405555555555551</c:v>
                      </c:pt>
                      <c:pt idx="11044">
                        <c:v>4.4408333333333339</c:v>
                      </c:pt>
                      <c:pt idx="11045">
                        <c:v>4.4413888888888877</c:v>
                      </c:pt>
                      <c:pt idx="11046">
                        <c:v>4.4419444444444451</c:v>
                      </c:pt>
                      <c:pt idx="11047">
                        <c:v>4.442499999999999</c:v>
                      </c:pt>
                      <c:pt idx="11048">
                        <c:v>4.4427777777777777</c:v>
                      </c:pt>
                      <c:pt idx="11049">
                        <c:v>4.4430555555555564</c:v>
                      </c:pt>
                      <c:pt idx="11050">
                        <c:v>4.4436111111111103</c:v>
                      </c:pt>
                      <c:pt idx="11051">
                        <c:v>4.4441666666666659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Auswertung!$O$5:$O$11056</c15:sqref>
                        </c15:formulaRef>
                      </c:ext>
                    </c:extLst>
                    <c:numCache>
                      <c:formatCode>0.00</c:formatCode>
                      <c:ptCount val="11052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1.0029999999999999</c:v>
                      </c:pt>
                      <c:pt idx="28">
                        <c:v>1.006</c:v>
                      </c:pt>
                      <c:pt idx="29">
                        <c:v>1.006</c:v>
                      </c:pt>
                      <c:pt idx="30">
                        <c:v>1.006</c:v>
                      </c:pt>
                      <c:pt idx="31">
                        <c:v>1.0049999999999999</c:v>
                      </c:pt>
                      <c:pt idx="32">
                        <c:v>1.004</c:v>
                      </c:pt>
                      <c:pt idx="33">
                        <c:v>1.006</c:v>
                      </c:pt>
                      <c:pt idx="34">
                        <c:v>1.0049999999999999</c:v>
                      </c:pt>
                      <c:pt idx="35">
                        <c:v>1.0069999999999999</c:v>
                      </c:pt>
                      <c:pt idx="36">
                        <c:v>1.004</c:v>
                      </c:pt>
                      <c:pt idx="37">
                        <c:v>1.008</c:v>
                      </c:pt>
                      <c:pt idx="38">
                        <c:v>1.01</c:v>
                      </c:pt>
                      <c:pt idx="39">
                        <c:v>1.01</c:v>
                      </c:pt>
                      <c:pt idx="40">
                        <c:v>1.01</c:v>
                      </c:pt>
                      <c:pt idx="41">
                        <c:v>1.01</c:v>
                      </c:pt>
                      <c:pt idx="42">
                        <c:v>1.008</c:v>
                      </c:pt>
                      <c:pt idx="43">
                        <c:v>1.0129999999999999</c:v>
                      </c:pt>
                      <c:pt idx="44">
                        <c:v>1.0129999999999999</c:v>
                      </c:pt>
                      <c:pt idx="45">
                        <c:v>1.016</c:v>
                      </c:pt>
                      <c:pt idx="46">
                        <c:v>1.02</c:v>
                      </c:pt>
                      <c:pt idx="47">
                        <c:v>1.024</c:v>
                      </c:pt>
                      <c:pt idx="48">
                        <c:v>1.032</c:v>
                      </c:pt>
                      <c:pt idx="49">
                        <c:v>1.0429999999999999</c:v>
                      </c:pt>
                      <c:pt idx="50">
                        <c:v>1.048</c:v>
                      </c:pt>
                      <c:pt idx="51">
                        <c:v>1.0529999999999999</c:v>
                      </c:pt>
                      <c:pt idx="52">
                        <c:v>1.0580000000000001</c:v>
                      </c:pt>
                      <c:pt idx="53">
                        <c:v>1.0640000000000001</c:v>
                      </c:pt>
                      <c:pt idx="54">
                        <c:v>1.069</c:v>
                      </c:pt>
                      <c:pt idx="55">
                        <c:v>1.0720000000000001</c:v>
                      </c:pt>
                      <c:pt idx="56">
                        <c:v>1.0740000000000001</c:v>
                      </c:pt>
                      <c:pt idx="57">
                        <c:v>1.0760000000000001</c:v>
                      </c:pt>
                      <c:pt idx="58">
                        <c:v>1.08</c:v>
                      </c:pt>
                      <c:pt idx="59">
                        <c:v>1.0840000000000001</c:v>
                      </c:pt>
                      <c:pt idx="60">
                        <c:v>1.0880000000000001</c:v>
                      </c:pt>
                      <c:pt idx="61">
                        <c:v>1.0880000000000001</c:v>
                      </c:pt>
                      <c:pt idx="62">
                        <c:v>1.091</c:v>
                      </c:pt>
                      <c:pt idx="63">
                        <c:v>1.095</c:v>
                      </c:pt>
                      <c:pt idx="64">
                        <c:v>1.0980000000000001</c:v>
                      </c:pt>
                      <c:pt idx="65">
                        <c:v>1.0980000000000001</c:v>
                      </c:pt>
                      <c:pt idx="66">
                        <c:v>1.103</c:v>
                      </c:pt>
                      <c:pt idx="67">
                        <c:v>1.105</c:v>
                      </c:pt>
                      <c:pt idx="68">
                        <c:v>1.1080000000000001</c:v>
                      </c:pt>
                      <c:pt idx="69">
                        <c:v>1.107</c:v>
                      </c:pt>
                      <c:pt idx="70">
                        <c:v>1.111</c:v>
                      </c:pt>
                      <c:pt idx="71">
                        <c:v>1.1180000000000001</c:v>
                      </c:pt>
                      <c:pt idx="72">
                        <c:v>1.119</c:v>
                      </c:pt>
                      <c:pt idx="73">
                        <c:v>1.119</c:v>
                      </c:pt>
                      <c:pt idx="74">
                        <c:v>1.125</c:v>
                      </c:pt>
                      <c:pt idx="75">
                        <c:v>1.125</c:v>
                      </c:pt>
                      <c:pt idx="76">
                        <c:v>1.131</c:v>
                      </c:pt>
                      <c:pt idx="77">
                        <c:v>1.133</c:v>
                      </c:pt>
                      <c:pt idx="78">
                        <c:v>1.1359999999999999</c:v>
                      </c:pt>
                      <c:pt idx="79">
                        <c:v>1.135</c:v>
                      </c:pt>
                      <c:pt idx="80">
                        <c:v>1.1379999999999999</c:v>
                      </c:pt>
                      <c:pt idx="81">
                        <c:v>1.1379999999999999</c:v>
                      </c:pt>
                      <c:pt idx="82">
                        <c:v>1.1419999999999999</c:v>
                      </c:pt>
                      <c:pt idx="83">
                        <c:v>1.1419999999999999</c:v>
                      </c:pt>
                      <c:pt idx="84">
                        <c:v>1.143</c:v>
                      </c:pt>
                      <c:pt idx="85">
                        <c:v>1.1399999999999999</c:v>
                      </c:pt>
                      <c:pt idx="86">
                        <c:v>1.1439999999999999</c:v>
                      </c:pt>
                      <c:pt idx="87">
                        <c:v>1.1439999999999999</c:v>
                      </c:pt>
                      <c:pt idx="88">
                        <c:v>1.1439999999999999</c:v>
                      </c:pt>
                      <c:pt idx="89">
                        <c:v>1.1439999999999999</c:v>
                      </c:pt>
                      <c:pt idx="90">
                        <c:v>1.1419999999999999</c:v>
                      </c:pt>
                      <c:pt idx="91">
                        <c:v>1.1479999999999999</c:v>
                      </c:pt>
                      <c:pt idx="92">
                        <c:v>1.149</c:v>
                      </c:pt>
                      <c:pt idx="93">
                        <c:v>1.149</c:v>
                      </c:pt>
                      <c:pt idx="94">
                        <c:v>1.1499999999999999</c:v>
                      </c:pt>
                      <c:pt idx="95">
                        <c:v>1.149</c:v>
                      </c:pt>
                      <c:pt idx="96">
                        <c:v>1.149</c:v>
                      </c:pt>
                      <c:pt idx="97">
                        <c:v>1.151</c:v>
                      </c:pt>
                      <c:pt idx="98">
                        <c:v>1.151</c:v>
                      </c:pt>
                      <c:pt idx="99">
                        <c:v>1.149</c:v>
                      </c:pt>
                      <c:pt idx="100">
                        <c:v>1.1519999999999999</c:v>
                      </c:pt>
                      <c:pt idx="101">
                        <c:v>1.1519999999999999</c:v>
                      </c:pt>
                      <c:pt idx="102">
                        <c:v>1.149</c:v>
                      </c:pt>
                      <c:pt idx="103">
                        <c:v>1.149</c:v>
                      </c:pt>
                      <c:pt idx="104">
                        <c:v>1.149</c:v>
                      </c:pt>
                      <c:pt idx="105">
                        <c:v>1.149</c:v>
                      </c:pt>
                      <c:pt idx="106">
                        <c:v>1.1519999999999999</c:v>
                      </c:pt>
                      <c:pt idx="107">
                        <c:v>1.1539999999999999</c:v>
                      </c:pt>
                      <c:pt idx="108">
                        <c:v>1.1539999999999999</c:v>
                      </c:pt>
                      <c:pt idx="109">
                        <c:v>1.1539999999999999</c:v>
                      </c:pt>
                      <c:pt idx="110">
                        <c:v>1.1559999999999999</c:v>
                      </c:pt>
                      <c:pt idx="111">
                        <c:v>1.155</c:v>
                      </c:pt>
                      <c:pt idx="112">
                        <c:v>1.1559999999999999</c:v>
                      </c:pt>
                      <c:pt idx="113">
                        <c:v>1.1559999999999999</c:v>
                      </c:pt>
                      <c:pt idx="114">
                        <c:v>1.157</c:v>
                      </c:pt>
                      <c:pt idx="115">
                        <c:v>1.157</c:v>
                      </c:pt>
                      <c:pt idx="116">
                        <c:v>1.157</c:v>
                      </c:pt>
                      <c:pt idx="117">
                        <c:v>1.1579999999999999</c:v>
                      </c:pt>
                      <c:pt idx="118">
                        <c:v>1.1579999999999999</c:v>
                      </c:pt>
                      <c:pt idx="119">
                        <c:v>1.1599999999999999</c:v>
                      </c:pt>
                      <c:pt idx="120">
                        <c:v>1.159</c:v>
                      </c:pt>
                      <c:pt idx="121">
                        <c:v>1.1559999999999999</c:v>
                      </c:pt>
                      <c:pt idx="122">
                        <c:v>1.1579999999999999</c:v>
                      </c:pt>
                      <c:pt idx="123">
                        <c:v>1.1599999999999999</c:v>
                      </c:pt>
                      <c:pt idx="124">
                        <c:v>1.157</c:v>
                      </c:pt>
                      <c:pt idx="125">
                        <c:v>1.1599999999999999</c:v>
                      </c:pt>
                      <c:pt idx="126">
                        <c:v>1.1619999999999999</c:v>
                      </c:pt>
                      <c:pt idx="127">
                        <c:v>1.163</c:v>
                      </c:pt>
                      <c:pt idx="128">
                        <c:v>1.161</c:v>
                      </c:pt>
                      <c:pt idx="129">
                        <c:v>1.1639999999999999</c:v>
                      </c:pt>
                      <c:pt idx="130">
                        <c:v>1.1639999999999999</c:v>
                      </c:pt>
                      <c:pt idx="131">
                        <c:v>1.163</c:v>
                      </c:pt>
                      <c:pt idx="132">
                        <c:v>1.161</c:v>
                      </c:pt>
                      <c:pt idx="133">
                        <c:v>1.1619999999999999</c:v>
                      </c:pt>
                      <c:pt idx="134">
                        <c:v>1.1599999999999999</c:v>
                      </c:pt>
                      <c:pt idx="135">
                        <c:v>1.165</c:v>
                      </c:pt>
                      <c:pt idx="136">
                        <c:v>1.163</c:v>
                      </c:pt>
                      <c:pt idx="137">
                        <c:v>1.165</c:v>
                      </c:pt>
                      <c:pt idx="138">
                        <c:v>1.163</c:v>
                      </c:pt>
                      <c:pt idx="139">
                        <c:v>1.1639999999999999</c:v>
                      </c:pt>
                      <c:pt idx="140">
                        <c:v>1.1639999999999999</c:v>
                      </c:pt>
                      <c:pt idx="141">
                        <c:v>1.165</c:v>
                      </c:pt>
                      <c:pt idx="142">
                        <c:v>1.1639999999999999</c:v>
                      </c:pt>
                      <c:pt idx="143">
                        <c:v>1.165</c:v>
                      </c:pt>
                      <c:pt idx="144">
                        <c:v>1.165</c:v>
                      </c:pt>
                      <c:pt idx="145">
                        <c:v>1.165</c:v>
                      </c:pt>
                      <c:pt idx="146">
                        <c:v>1.1639999999999999</c:v>
                      </c:pt>
                      <c:pt idx="147">
                        <c:v>1.167</c:v>
                      </c:pt>
                      <c:pt idx="148">
                        <c:v>1.167</c:v>
                      </c:pt>
                      <c:pt idx="149">
                        <c:v>1.169</c:v>
                      </c:pt>
                      <c:pt idx="150">
                        <c:v>1.165</c:v>
                      </c:pt>
                      <c:pt idx="151">
                        <c:v>1.169</c:v>
                      </c:pt>
                      <c:pt idx="152">
                        <c:v>1.169</c:v>
                      </c:pt>
                      <c:pt idx="153">
                        <c:v>1.17</c:v>
                      </c:pt>
                      <c:pt idx="154">
                        <c:v>1.167</c:v>
                      </c:pt>
                      <c:pt idx="155">
                        <c:v>1.169</c:v>
                      </c:pt>
                      <c:pt idx="156">
                        <c:v>1.169</c:v>
                      </c:pt>
                      <c:pt idx="157">
                        <c:v>1.169</c:v>
                      </c:pt>
                      <c:pt idx="158">
                        <c:v>1.169</c:v>
                      </c:pt>
                      <c:pt idx="159">
                        <c:v>1.169</c:v>
                      </c:pt>
                      <c:pt idx="160">
                        <c:v>1.1719999999999999</c:v>
                      </c:pt>
                      <c:pt idx="161">
                        <c:v>1.1719999999999999</c:v>
                      </c:pt>
                      <c:pt idx="162">
                        <c:v>1.1719999999999999</c:v>
                      </c:pt>
                      <c:pt idx="163">
                        <c:v>1.169</c:v>
                      </c:pt>
                      <c:pt idx="164">
                        <c:v>1.169</c:v>
                      </c:pt>
                      <c:pt idx="165">
                        <c:v>1.171</c:v>
                      </c:pt>
                      <c:pt idx="166">
                        <c:v>1.171</c:v>
                      </c:pt>
                      <c:pt idx="167">
                        <c:v>1.1719999999999999</c:v>
                      </c:pt>
                      <c:pt idx="168">
                        <c:v>1.1719999999999999</c:v>
                      </c:pt>
                      <c:pt idx="169">
                        <c:v>1.173</c:v>
                      </c:pt>
                      <c:pt idx="170">
                        <c:v>1.173</c:v>
                      </c:pt>
                      <c:pt idx="171">
                        <c:v>1.1739999999999999</c:v>
                      </c:pt>
                      <c:pt idx="172">
                        <c:v>1.173</c:v>
                      </c:pt>
                      <c:pt idx="173">
                        <c:v>1.1719999999999999</c:v>
                      </c:pt>
                      <c:pt idx="174">
                        <c:v>1.171</c:v>
                      </c:pt>
                      <c:pt idx="175">
                        <c:v>1.17</c:v>
                      </c:pt>
                      <c:pt idx="176">
                        <c:v>1.1759999999999999</c:v>
                      </c:pt>
                      <c:pt idx="177">
                        <c:v>1.1719999999999999</c:v>
                      </c:pt>
                      <c:pt idx="178">
                        <c:v>1.173</c:v>
                      </c:pt>
                      <c:pt idx="179">
                        <c:v>1.1739999999999999</c:v>
                      </c:pt>
                      <c:pt idx="180">
                        <c:v>1.175</c:v>
                      </c:pt>
                      <c:pt idx="181">
                        <c:v>1.175</c:v>
                      </c:pt>
                      <c:pt idx="182">
                        <c:v>1.1759999999999999</c:v>
                      </c:pt>
                      <c:pt idx="183">
                        <c:v>1.173</c:v>
                      </c:pt>
                      <c:pt idx="184">
                        <c:v>1.173</c:v>
                      </c:pt>
                      <c:pt idx="185">
                        <c:v>1.1779999999999999</c:v>
                      </c:pt>
                      <c:pt idx="186">
                        <c:v>1.1739999999999999</c:v>
                      </c:pt>
                      <c:pt idx="187">
                        <c:v>1.175</c:v>
                      </c:pt>
                      <c:pt idx="188">
                        <c:v>1.1759999999999999</c:v>
                      </c:pt>
                      <c:pt idx="189">
                        <c:v>1.1779999999999999</c:v>
                      </c:pt>
                      <c:pt idx="190">
                        <c:v>1.177</c:v>
                      </c:pt>
                      <c:pt idx="191">
                        <c:v>1.177</c:v>
                      </c:pt>
                      <c:pt idx="192">
                        <c:v>1.177</c:v>
                      </c:pt>
                      <c:pt idx="193">
                        <c:v>1.175</c:v>
                      </c:pt>
                      <c:pt idx="194">
                        <c:v>1.179</c:v>
                      </c:pt>
                      <c:pt idx="195">
                        <c:v>1.177</c:v>
                      </c:pt>
                      <c:pt idx="196">
                        <c:v>1.1779999999999999</c:v>
                      </c:pt>
                      <c:pt idx="197">
                        <c:v>1.1779999999999999</c:v>
                      </c:pt>
                      <c:pt idx="198">
                        <c:v>1.1779999999999999</c:v>
                      </c:pt>
                      <c:pt idx="199">
                        <c:v>1.179</c:v>
                      </c:pt>
                      <c:pt idx="200">
                        <c:v>1.1819999999999999</c:v>
                      </c:pt>
                      <c:pt idx="201">
                        <c:v>1.177</c:v>
                      </c:pt>
                      <c:pt idx="202">
                        <c:v>1.177</c:v>
                      </c:pt>
                      <c:pt idx="203">
                        <c:v>1.1779999999999999</c:v>
                      </c:pt>
                      <c:pt idx="204">
                        <c:v>1.179</c:v>
                      </c:pt>
                      <c:pt idx="205">
                        <c:v>1.175</c:v>
                      </c:pt>
                      <c:pt idx="206">
                        <c:v>1.1759999999999999</c:v>
                      </c:pt>
                      <c:pt idx="207">
                        <c:v>1.18</c:v>
                      </c:pt>
                      <c:pt idx="208">
                        <c:v>1.18</c:v>
                      </c:pt>
                      <c:pt idx="209">
                        <c:v>1.1779999999999999</c:v>
                      </c:pt>
                      <c:pt idx="210">
                        <c:v>1.18</c:v>
                      </c:pt>
                      <c:pt idx="211">
                        <c:v>1.1819999999999999</c:v>
                      </c:pt>
                      <c:pt idx="212">
                        <c:v>1.179</c:v>
                      </c:pt>
                      <c:pt idx="213">
                        <c:v>1.1779999999999999</c:v>
                      </c:pt>
                      <c:pt idx="214">
                        <c:v>1.18</c:v>
                      </c:pt>
                      <c:pt idx="215">
                        <c:v>1.181</c:v>
                      </c:pt>
                      <c:pt idx="216">
                        <c:v>1.181</c:v>
                      </c:pt>
                      <c:pt idx="217">
                        <c:v>1.181</c:v>
                      </c:pt>
                      <c:pt idx="218">
                        <c:v>1.1819999999999999</c:v>
                      </c:pt>
                      <c:pt idx="219">
                        <c:v>1.1819999999999999</c:v>
                      </c:pt>
                      <c:pt idx="220">
                        <c:v>1.1819999999999999</c:v>
                      </c:pt>
                      <c:pt idx="221">
                        <c:v>1.179</c:v>
                      </c:pt>
                      <c:pt idx="222">
                        <c:v>1.18</c:v>
                      </c:pt>
                      <c:pt idx="223">
                        <c:v>1.18</c:v>
                      </c:pt>
                      <c:pt idx="224">
                        <c:v>1.18</c:v>
                      </c:pt>
                      <c:pt idx="225">
                        <c:v>1.179</c:v>
                      </c:pt>
                      <c:pt idx="226">
                        <c:v>1.177</c:v>
                      </c:pt>
                      <c:pt idx="227">
                        <c:v>1.18</c:v>
                      </c:pt>
                      <c:pt idx="228">
                        <c:v>1.1779999999999999</c:v>
                      </c:pt>
                      <c:pt idx="229">
                        <c:v>1.181</c:v>
                      </c:pt>
                      <c:pt idx="230">
                        <c:v>1.181</c:v>
                      </c:pt>
                      <c:pt idx="231">
                        <c:v>1.1839999999999999</c:v>
                      </c:pt>
                      <c:pt idx="232">
                        <c:v>1.18</c:v>
                      </c:pt>
                      <c:pt idx="233">
                        <c:v>1.18</c:v>
                      </c:pt>
                      <c:pt idx="234">
                        <c:v>1.179</c:v>
                      </c:pt>
                      <c:pt idx="235">
                        <c:v>1.179</c:v>
                      </c:pt>
                      <c:pt idx="236">
                        <c:v>1.1830000000000001</c:v>
                      </c:pt>
                      <c:pt idx="237">
                        <c:v>1.18</c:v>
                      </c:pt>
                      <c:pt idx="238">
                        <c:v>1.1839999999999999</c:v>
                      </c:pt>
                      <c:pt idx="239">
                        <c:v>1.18</c:v>
                      </c:pt>
                      <c:pt idx="240">
                        <c:v>1.18</c:v>
                      </c:pt>
                      <c:pt idx="241">
                        <c:v>1.1839999999999999</c:v>
                      </c:pt>
                      <c:pt idx="242">
                        <c:v>1.1819999999999999</c:v>
                      </c:pt>
                      <c:pt idx="243">
                        <c:v>1.181</c:v>
                      </c:pt>
                      <c:pt idx="244">
                        <c:v>1.1819999999999999</c:v>
                      </c:pt>
                      <c:pt idx="245">
                        <c:v>1.1830000000000001</c:v>
                      </c:pt>
                      <c:pt idx="246">
                        <c:v>1.1850000000000001</c:v>
                      </c:pt>
                      <c:pt idx="247">
                        <c:v>1.1830000000000001</c:v>
                      </c:pt>
                      <c:pt idx="248">
                        <c:v>1.1850000000000001</c:v>
                      </c:pt>
                      <c:pt idx="249">
                        <c:v>1.181</c:v>
                      </c:pt>
                      <c:pt idx="250">
                        <c:v>1.1830000000000001</c:v>
                      </c:pt>
                      <c:pt idx="251">
                        <c:v>1.1830000000000001</c:v>
                      </c:pt>
                      <c:pt idx="252">
                        <c:v>1.1819999999999999</c:v>
                      </c:pt>
                      <c:pt idx="253">
                        <c:v>1.1850000000000001</c:v>
                      </c:pt>
                      <c:pt idx="254">
                        <c:v>1.1850000000000001</c:v>
                      </c:pt>
                      <c:pt idx="255">
                        <c:v>1.1850000000000001</c:v>
                      </c:pt>
                      <c:pt idx="256">
                        <c:v>1.1839999999999999</c:v>
                      </c:pt>
                      <c:pt idx="257">
                        <c:v>1.1839999999999999</c:v>
                      </c:pt>
                      <c:pt idx="258">
                        <c:v>1.1859999999999999</c:v>
                      </c:pt>
                      <c:pt idx="259">
                        <c:v>1.1870000000000001</c:v>
                      </c:pt>
                      <c:pt idx="260">
                        <c:v>1.1839999999999999</c:v>
                      </c:pt>
                      <c:pt idx="261">
                        <c:v>1.1870000000000001</c:v>
                      </c:pt>
                      <c:pt idx="262">
                        <c:v>1.1879999999999999</c:v>
                      </c:pt>
                      <c:pt idx="263">
                        <c:v>1.1859999999999999</c:v>
                      </c:pt>
                      <c:pt idx="264">
                        <c:v>1.1870000000000001</c:v>
                      </c:pt>
                      <c:pt idx="265">
                        <c:v>1.1870000000000001</c:v>
                      </c:pt>
                      <c:pt idx="266">
                        <c:v>1.1890000000000001</c:v>
                      </c:pt>
                      <c:pt idx="267">
                        <c:v>1.1879999999999999</c:v>
                      </c:pt>
                      <c:pt idx="268">
                        <c:v>1.1870000000000001</c:v>
                      </c:pt>
                      <c:pt idx="269">
                        <c:v>1.1879999999999999</c:v>
                      </c:pt>
                      <c:pt idx="270">
                        <c:v>1.1870000000000001</c:v>
                      </c:pt>
                      <c:pt idx="271">
                        <c:v>1.1879999999999999</c:v>
                      </c:pt>
                      <c:pt idx="272">
                        <c:v>1.1890000000000001</c:v>
                      </c:pt>
                      <c:pt idx="273">
                        <c:v>1.1890000000000001</c:v>
                      </c:pt>
                      <c:pt idx="274">
                        <c:v>1.1890000000000001</c:v>
                      </c:pt>
                      <c:pt idx="275">
                        <c:v>1.1890000000000001</c:v>
                      </c:pt>
                      <c:pt idx="276">
                        <c:v>1.1890000000000001</c:v>
                      </c:pt>
                      <c:pt idx="277">
                        <c:v>1.1890000000000001</c:v>
                      </c:pt>
                      <c:pt idx="278">
                        <c:v>1.19</c:v>
                      </c:pt>
                      <c:pt idx="279">
                        <c:v>1.1850000000000001</c:v>
                      </c:pt>
                      <c:pt idx="280">
                        <c:v>1.1870000000000001</c:v>
                      </c:pt>
                      <c:pt idx="281">
                        <c:v>1.1850000000000001</c:v>
                      </c:pt>
                      <c:pt idx="282">
                        <c:v>1.1850000000000001</c:v>
                      </c:pt>
                      <c:pt idx="283">
                        <c:v>1.1870000000000001</c:v>
                      </c:pt>
                      <c:pt idx="284">
                        <c:v>1.1879999999999999</c:v>
                      </c:pt>
                      <c:pt idx="285">
                        <c:v>1.1830000000000001</c:v>
                      </c:pt>
                      <c:pt idx="286">
                        <c:v>1.1879999999999999</c:v>
                      </c:pt>
                      <c:pt idx="287">
                        <c:v>1.19</c:v>
                      </c:pt>
                      <c:pt idx="288">
                        <c:v>1.1879999999999999</c:v>
                      </c:pt>
                      <c:pt idx="289">
                        <c:v>1.1859999999999999</c:v>
                      </c:pt>
                      <c:pt idx="290">
                        <c:v>1.1870000000000001</c:v>
                      </c:pt>
                      <c:pt idx="291">
                        <c:v>1.1879999999999999</c:v>
                      </c:pt>
                      <c:pt idx="292">
                        <c:v>1.1879999999999999</c:v>
                      </c:pt>
                      <c:pt idx="293">
                        <c:v>1.1890000000000001</c:v>
                      </c:pt>
                      <c:pt idx="294">
                        <c:v>1.1910000000000001</c:v>
                      </c:pt>
                      <c:pt idx="295">
                        <c:v>1.1910000000000001</c:v>
                      </c:pt>
                      <c:pt idx="296">
                        <c:v>1.1910000000000001</c:v>
                      </c:pt>
                      <c:pt idx="297">
                        <c:v>1.1919999999999999</c:v>
                      </c:pt>
                      <c:pt idx="298">
                        <c:v>1.194</c:v>
                      </c:pt>
                      <c:pt idx="299">
                        <c:v>1.1930000000000001</c:v>
                      </c:pt>
                      <c:pt idx="300">
                        <c:v>1.194</c:v>
                      </c:pt>
                      <c:pt idx="301">
                        <c:v>1.1950000000000001</c:v>
                      </c:pt>
                      <c:pt idx="302">
                        <c:v>1.1970000000000001</c:v>
                      </c:pt>
                      <c:pt idx="303">
                        <c:v>1.198</c:v>
                      </c:pt>
                      <c:pt idx="304">
                        <c:v>1.196</c:v>
                      </c:pt>
                      <c:pt idx="305">
                        <c:v>1.194</c:v>
                      </c:pt>
                      <c:pt idx="306">
                        <c:v>1.196</c:v>
                      </c:pt>
                      <c:pt idx="307">
                        <c:v>1.1930000000000001</c:v>
                      </c:pt>
                      <c:pt idx="308">
                        <c:v>1.196</c:v>
                      </c:pt>
                      <c:pt idx="309">
                        <c:v>1.2</c:v>
                      </c:pt>
                      <c:pt idx="310">
                        <c:v>1.196</c:v>
                      </c:pt>
                      <c:pt idx="311">
                        <c:v>1.198</c:v>
                      </c:pt>
                      <c:pt idx="312">
                        <c:v>1.202</c:v>
                      </c:pt>
                      <c:pt idx="313">
                        <c:v>1.204</c:v>
                      </c:pt>
                      <c:pt idx="314">
                        <c:v>1.1990000000000001</c:v>
                      </c:pt>
                      <c:pt idx="315">
                        <c:v>1.1970000000000001</c:v>
                      </c:pt>
                      <c:pt idx="316">
                        <c:v>1.1990000000000001</c:v>
                      </c:pt>
                      <c:pt idx="317">
                        <c:v>1.198</c:v>
                      </c:pt>
                      <c:pt idx="318">
                        <c:v>1.198</c:v>
                      </c:pt>
                      <c:pt idx="319">
                        <c:v>1.1950000000000001</c:v>
                      </c:pt>
                      <c:pt idx="320">
                        <c:v>1.198</c:v>
                      </c:pt>
                      <c:pt idx="321">
                        <c:v>1.1990000000000001</c:v>
                      </c:pt>
                      <c:pt idx="322">
                        <c:v>1.2</c:v>
                      </c:pt>
                      <c:pt idx="323">
                        <c:v>1.2010000000000001</c:v>
                      </c:pt>
                      <c:pt idx="324">
                        <c:v>1.1990000000000001</c:v>
                      </c:pt>
                      <c:pt idx="325">
                        <c:v>1.2030000000000001</c:v>
                      </c:pt>
                      <c:pt idx="326">
                        <c:v>1.1990000000000001</c:v>
                      </c:pt>
                      <c:pt idx="327">
                        <c:v>1.2</c:v>
                      </c:pt>
                      <c:pt idx="328">
                        <c:v>1.2</c:v>
                      </c:pt>
                      <c:pt idx="329">
                        <c:v>1.2</c:v>
                      </c:pt>
                      <c:pt idx="330">
                        <c:v>1.1990000000000001</c:v>
                      </c:pt>
                      <c:pt idx="331">
                        <c:v>1.2010000000000001</c:v>
                      </c:pt>
                      <c:pt idx="332">
                        <c:v>1.2010000000000001</c:v>
                      </c:pt>
                      <c:pt idx="333">
                        <c:v>1.2</c:v>
                      </c:pt>
                      <c:pt idx="334">
                        <c:v>1.2030000000000001</c:v>
                      </c:pt>
                      <c:pt idx="335">
                        <c:v>1.2030000000000001</c:v>
                      </c:pt>
                      <c:pt idx="336">
                        <c:v>1.2030000000000001</c:v>
                      </c:pt>
                      <c:pt idx="337">
                        <c:v>1.204</c:v>
                      </c:pt>
                      <c:pt idx="338">
                        <c:v>1.208</c:v>
                      </c:pt>
                      <c:pt idx="339">
                        <c:v>1.2070000000000001</c:v>
                      </c:pt>
                      <c:pt idx="340">
                        <c:v>1.208</c:v>
                      </c:pt>
                      <c:pt idx="341">
                        <c:v>1.204</c:v>
                      </c:pt>
                      <c:pt idx="342">
                        <c:v>1.204</c:v>
                      </c:pt>
                      <c:pt idx="343">
                        <c:v>1.202</c:v>
                      </c:pt>
                      <c:pt idx="344">
                        <c:v>1.204</c:v>
                      </c:pt>
                      <c:pt idx="345">
                        <c:v>1.2010000000000001</c:v>
                      </c:pt>
                      <c:pt idx="346">
                        <c:v>1.2010000000000001</c:v>
                      </c:pt>
                      <c:pt idx="347">
                        <c:v>1.2010000000000001</c:v>
                      </c:pt>
                      <c:pt idx="348">
                        <c:v>1.2010000000000001</c:v>
                      </c:pt>
                      <c:pt idx="349">
                        <c:v>1.202</c:v>
                      </c:pt>
                      <c:pt idx="350">
                        <c:v>1.2010000000000001</c:v>
                      </c:pt>
                      <c:pt idx="351">
                        <c:v>1.2010000000000001</c:v>
                      </c:pt>
                      <c:pt idx="352">
                        <c:v>1.2</c:v>
                      </c:pt>
                      <c:pt idx="353">
                        <c:v>1.2</c:v>
                      </c:pt>
                      <c:pt idx="354">
                        <c:v>1.2010000000000001</c:v>
                      </c:pt>
                      <c:pt idx="355">
                        <c:v>1.2030000000000001</c:v>
                      </c:pt>
                      <c:pt idx="356">
                        <c:v>1.202</c:v>
                      </c:pt>
                      <c:pt idx="357">
                        <c:v>1.2</c:v>
                      </c:pt>
                      <c:pt idx="358">
                        <c:v>1.2</c:v>
                      </c:pt>
                      <c:pt idx="359">
                        <c:v>1.2</c:v>
                      </c:pt>
                      <c:pt idx="360">
                        <c:v>1.2</c:v>
                      </c:pt>
                      <c:pt idx="361">
                        <c:v>1.2</c:v>
                      </c:pt>
                      <c:pt idx="362">
                        <c:v>1.2030000000000001</c:v>
                      </c:pt>
                      <c:pt idx="363">
                        <c:v>1.2030000000000001</c:v>
                      </c:pt>
                      <c:pt idx="364">
                        <c:v>1.204</c:v>
                      </c:pt>
                      <c:pt idx="365">
                        <c:v>1.204</c:v>
                      </c:pt>
                      <c:pt idx="366">
                        <c:v>1.2030000000000001</c:v>
                      </c:pt>
                      <c:pt idx="367">
                        <c:v>1.206</c:v>
                      </c:pt>
                      <c:pt idx="368">
                        <c:v>1.2050000000000001</c:v>
                      </c:pt>
                      <c:pt idx="369">
                        <c:v>1.204</c:v>
                      </c:pt>
                      <c:pt idx="370">
                        <c:v>1.2030000000000001</c:v>
                      </c:pt>
                      <c:pt idx="371">
                        <c:v>1.2050000000000001</c:v>
                      </c:pt>
                      <c:pt idx="372">
                        <c:v>1.206</c:v>
                      </c:pt>
                      <c:pt idx="373">
                        <c:v>1.204</c:v>
                      </c:pt>
                      <c:pt idx="374">
                        <c:v>1.2050000000000001</c:v>
                      </c:pt>
                      <c:pt idx="375">
                        <c:v>1.204</c:v>
                      </c:pt>
                      <c:pt idx="376">
                        <c:v>1.206</c:v>
                      </c:pt>
                      <c:pt idx="377">
                        <c:v>1.204</c:v>
                      </c:pt>
                      <c:pt idx="378">
                        <c:v>1.2050000000000001</c:v>
                      </c:pt>
                      <c:pt idx="379">
                        <c:v>1.206</c:v>
                      </c:pt>
                      <c:pt idx="380">
                        <c:v>1.2070000000000001</c:v>
                      </c:pt>
                      <c:pt idx="381">
                        <c:v>1.2050000000000001</c:v>
                      </c:pt>
                      <c:pt idx="382">
                        <c:v>1.2070000000000001</c:v>
                      </c:pt>
                      <c:pt idx="383">
                        <c:v>1.2070000000000001</c:v>
                      </c:pt>
                      <c:pt idx="384">
                        <c:v>1.208</c:v>
                      </c:pt>
                      <c:pt idx="385">
                        <c:v>1.206</c:v>
                      </c:pt>
                      <c:pt idx="386">
                        <c:v>1.208</c:v>
                      </c:pt>
                      <c:pt idx="387">
                        <c:v>1.208</c:v>
                      </c:pt>
                      <c:pt idx="388">
                        <c:v>1.2070000000000001</c:v>
                      </c:pt>
                      <c:pt idx="389">
                        <c:v>1.2050000000000001</c:v>
                      </c:pt>
                      <c:pt idx="390">
                        <c:v>1.2050000000000001</c:v>
                      </c:pt>
                      <c:pt idx="391">
                        <c:v>1.2030000000000001</c:v>
                      </c:pt>
                      <c:pt idx="392">
                        <c:v>1.206</c:v>
                      </c:pt>
                      <c:pt idx="393">
                        <c:v>1.206</c:v>
                      </c:pt>
                      <c:pt idx="394">
                        <c:v>1.208</c:v>
                      </c:pt>
                      <c:pt idx="395">
                        <c:v>1.2070000000000001</c:v>
                      </c:pt>
                      <c:pt idx="396">
                        <c:v>1.2090000000000001</c:v>
                      </c:pt>
                      <c:pt idx="397">
                        <c:v>1.2070000000000001</c:v>
                      </c:pt>
                      <c:pt idx="398">
                        <c:v>1.208</c:v>
                      </c:pt>
                      <c:pt idx="399">
                        <c:v>1.206</c:v>
                      </c:pt>
                      <c:pt idx="400">
                        <c:v>1.206</c:v>
                      </c:pt>
                      <c:pt idx="401">
                        <c:v>1.206</c:v>
                      </c:pt>
                      <c:pt idx="402">
                        <c:v>1.208</c:v>
                      </c:pt>
                      <c:pt idx="403">
                        <c:v>1.2070000000000001</c:v>
                      </c:pt>
                      <c:pt idx="404">
                        <c:v>1.208</c:v>
                      </c:pt>
                      <c:pt idx="405">
                        <c:v>1.208</c:v>
                      </c:pt>
                      <c:pt idx="406">
                        <c:v>1.2070000000000001</c:v>
                      </c:pt>
                      <c:pt idx="407">
                        <c:v>1.2090000000000001</c:v>
                      </c:pt>
                      <c:pt idx="408">
                        <c:v>1.208</c:v>
                      </c:pt>
                      <c:pt idx="409">
                        <c:v>1.208</c:v>
                      </c:pt>
                      <c:pt idx="410">
                        <c:v>1.21</c:v>
                      </c:pt>
                      <c:pt idx="411">
                        <c:v>1.21</c:v>
                      </c:pt>
                      <c:pt idx="412">
                        <c:v>1.2090000000000001</c:v>
                      </c:pt>
                      <c:pt idx="413">
                        <c:v>1.206</c:v>
                      </c:pt>
                      <c:pt idx="414">
                        <c:v>1.208</c:v>
                      </c:pt>
                      <c:pt idx="415">
                        <c:v>1.2070000000000001</c:v>
                      </c:pt>
                      <c:pt idx="416">
                        <c:v>1.2070000000000001</c:v>
                      </c:pt>
                      <c:pt idx="417">
                        <c:v>1.206</c:v>
                      </c:pt>
                      <c:pt idx="418">
                        <c:v>1.2090000000000001</c:v>
                      </c:pt>
                      <c:pt idx="419">
                        <c:v>1.2090000000000001</c:v>
                      </c:pt>
                      <c:pt idx="420">
                        <c:v>1.212</c:v>
                      </c:pt>
                      <c:pt idx="421">
                        <c:v>1.21</c:v>
                      </c:pt>
                      <c:pt idx="422">
                        <c:v>1.2090000000000001</c:v>
                      </c:pt>
                      <c:pt idx="423">
                        <c:v>1.21</c:v>
                      </c:pt>
                      <c:pt idx="424">
                        <c:v>1.21</c:v>
                      </c:pt>
                      <c:pt idx="425">
                        <c:v>1.2090000000000001</c:v>
                      </c:pt>
                      <c:pt idx="426">
                        <c:v>1.2090000000000001</c:v>
                      </c:pt>
                      <c:pt idx="427">
                        <c:v>1.21</c:v>
                      </c:pt>
                      <c:pt idx="428">
                        <c:v>1.2110000000000001</c:v>
                      </c:pt>
                      <c:pt idx="429">
                        <c:v>1.208</c:v>
                      </c:pt>
                      <c:pt idx="430">
                        <c:v>1.2090000000000001</c:v>
                      </c:pt>
                      <c:pt idx="431">
                        <c:v>1.208</c:v>
                      </c:pt>
                      <c:pt idx="432">
                        <c:v>1.2110000000000001</c:v>
                      </c:pt>
                      <c:pt idx="433">
                        <c:v>1.208</c:v>
                      </c:pt>
                      <c:pt idx="434">
                        <c:v>1.2110000000000001</c:v>
                      </c:pt>
                      <c:pt idx="435">
                        <c:v>1.206</c:v>
                      </c:pt>
                      <c:pt idx="436">
                        <c:v>1.206</c:v>
                      </c:pt>
                      <c:pt idx="437">
                        <c:v>1.2070000000000001</c:v>
                      </c:pt>
                      <c:pt idx="438">
                        <c:v>1.21</c:v>
                      </c:pt>
                      <c:pt idx="439">
                        <c:v>1.2090000000000001</c:v>
                      </c:pt>
                      <c:pt idx="440">
                        <c:v>1.2110000000000001</c:v>
                      </c:pt>
                      <c:pt idx="441">
                        <c:v>1.2110000000000001</c:v>
                      </c:pt>
                      <c:pt idx="442">
                        <c:v>1.212</c:v>
                      </c:pt>
                      <c:pt idx="443">
                        <c:v>1.21</c:v>
                      </c:pt>
                      <c:pt idx="444">
                        <c:v>1.21</c:v>
                      </c:pt>
                      <c:pt idx="445">
                        <c:v>1.21</c:v>
                      </c:pt>
                      <c:pt idx="446">
                        <c:v>1.21</c:v>
                      </c:pt>
                      <c:pt idx="447">
                        <c:v>1.21</c:v>
                      </c:pt>
                      <c:pt idx="448">
                        <c:v>1.21</c:v>
                      </c:pt>
                      <c:pt idx="449">
                        <c:v>1.2110000000000001</c:v>
                      </c:pt>
                      <c:pt idx="450">
                        <c:v>1.2110000000000001</c:v>
                      </c:pt>
                      <c:pt idx="451">
                        <c:v>1.2110000000000001</c:v>
                      </c:pt>
                      <c:pt idx="452">
                        <c:v>1.2110000000000001</c:v>
                      </c:pt>
                      <c:pt idx="453">
                        <c:v>1.2130000000000001</c:v>
                      </c:pt>
                      <c:pt idx="454">
                        <c:v>1.2090000000000001</c:v>
                      </c:pt>
                      <c:pt idx="455">
                        <c:v>1.212</c:v>
                      </c:pt>
                      <c:pt idx="456">
                        <c:v>1.212</c:v>
                      </c:pt>
                      <c:pt idx="457">
                        <c:v>1.21</c:v>
                      </c:pt>
                      <c:pt idx="458">
                        <c:v>1.21</c:v>
                      </c:pt>
                      <c:pt idx="459">
                        <c:v>1.212</c:v>
                      </c:pt>
                      <c:pt idx="460">
                        <c:v>1.2110000000000001</c:v>
                      </c:pt>
                      <c:pt idx="461">
                        <c:v>1.212</c:v>
                      </c:pt>
                      <c:pt idx="462">
                        <c:v>1.2130000000000001</c:v>
                      </c:pt>
                      <c:pt idx="463">
                        <c:v>1.214</c:v>
                      </c:pt>
                      <c:pt idx="464">
                        <c:v>1.2110000000000001</c:v>
                      </c:pt>
                      <c:pt idx="465">
                        <c:v>1.212</c:v>
                      </c:pt>
                      <c:pt idx="466">
                        <c:v>1.216</c:v>
                      </c:pt>
                      <c:pt idx="467">
                        <c:v>1.216</c:v>
                      </c:pt>
                      <c:pt idx="468">
                        <c:v>1.214</c:v>
                      </c:pt>
                      <c:pt idx="469">
                        <c:v>1.2150000000000001</c:v>
                      </c:pt>
                      <c:pt idx="470">
                        <c:v>1.2130000000000001</c:v>
                      </c:pt>
                      <c:pt idx="471">
                        <c:v>1.214</c:v>
                      </c:pt>
                      <c:pt idx="472">
                        <c:v>1.2150000000000001</c:v>
                      </c:pt>
                      <c:pt idx="473">
                        <c:v>1.216</c:v>
                      </c:pt>
                      <c:pt idx="474">
                        <c:v>1.216</c:v>
                      </c:pt>
                      <c:pt idx="475">
                        <c:v>1.2150000000000001</c:v>
                      </c:pt>
                      <c:pt idx="476">
                        <c:v>1.216</c:v>
                      </c:pt>
                      <c:pt idx="477">
                        <c:v>1.214</c:v>
                      </c:pt>
                      <c:pt idx="478">
                        <c:v>1.2170000000000001</c:v>
                      </c:pt>
                      <c:pt idx="479">
                        <c:v>1.2150000000000001</c:v>
                      </c:pt>
                      <c:pt idx="480">
                        <c:v>1.216</c:v>
                      </c:pt>
                      <c:pt idx="481">
                        <c:v>1.216</c:v>
                      </c:pt>
                      <c:pt idx="482">
                        <c:v>1.2150000000000001</c:v>
                      </c:pt>
                      <c:pt idx="483">
                        <c:v>1.2170000000000001</c:v>
                      </c:pt>
                      <c:pt idx="484">
                        <c:v>1.2170000000000001</c:v>
                      </c:pt>
                      <c:pt idx="485">
                        <c:v>1.212</c:v>
                      </c:pt>
                      <c:pt idx="486">
                        <c:v>1.212</c:v>
                      </c:pt>
                      <c:pt idx="487">
                        <c:v>1.216</c:v>
                      </c:pt>
                      <c:pt idx="488">
                        <c:v>1.2150000000000001</c:v>
                      </c:pt>
                      <c:pt idx="489">
                        <c:v>1.2130000000000001</c:v>
                      </c:pt>
                      <c:pt idx="490">
                        <c:v>1.2130000000000001</c:v>
                      </c:pt>
                      <c:pt idx="491">
                        <c:v>1.214</c:v>
                      </c:pt>
                      <c:pt idx="492">
                        <c:v>1.214</c:v>
                      </c:pt>
                      <c:pt idx="493">
                        <c:v>1.2130000000000001</c:v>
                      </c:pt>
                      <c:pt idx="494">
                        <c:v>1.214</c:v>
                      </c:pt>
                      <c:pt idx="495">
                        <c:v>1.214</c:v>
                      </c:pt>
                      <c:pt idx="496">
                        <c:v>1.214</c:v>
                      </c:pt>
                      <c:pt idx="497">
                        <c:v>1.2150000000000001</c:v>
                      </c:pt>
                      <c:pt idx="498">
                        <c:v>1.214</c:v>
                      </c:pt>
                      <c:pt idx="499">
                        <c:v>1.214</c:v>
                      </c:pt>
                      <c:pt idx="500">
                        <c:v>1.214</c:v>
                      </c:pt>
                      <c:pt idx="501">
                        <c:v>1.214</c:v>
                      </c:pt>
                      <c:pt idx="502">
                        <c:v>1.214</c:v>
                      </c:pt>
                      <c:pt idx="503">
                        <c:v>1.2170000000000001</c:v>
                      </c:pt>
                      <c:pt idx="504">
                        <c:v>1.2150000000000001</c:v>
                      </c:pt>
                      <c:pt idx="505">
                        <c:v>1.2170000000000001</c:v>
                      </c:pt>
                      <c:pt idx="506">
                        <c:v>1.216</c:v>
                      </c:pt>
                      <c:pt idx="507">
                        <c:v>1.2170000000000001</c:v>
                      </c:pt>
                      <c:pt idx="508">
                        <c:v>1.2170000000000001</c:v>
                      </c:pt>
                      <c:pt idx="509">
                        <c:v>1.2150000000000001</c:v>
                      </c:pt>
                      <c:pt idx="510">
                        <c:v>1.214</c:v>
                      </c:pt>
                      <c:pt idx="511">
                        <c:v>1.212</c:v>
                      </c:pt>
                      <c:pt idx="512">
                        <c:v>1.2150000000000001</c:v>
                      </c:pt>
                      <c:pt idx="513">
                        <c:v>1.2170000000000001</c:v>
                      </c:pt>
                      <c:pt idx="514">
                        <c:v>1.2150000000000001</c:v>
                      </c:pt>
                      <c:pt idx="515">
                        <c:v>1.2150000000000001</c:v>
                      </c:pt>
                      <c:pt idx="516">
                        <c:v>1.216</c:v>
                      </c:pt>
                      <c:pt idx="517">
                        <c:v>1.2190000000000001</c:v>
                      </c:pt>
                      <c:pt idx="518">
                        <c:v>1.218</c:v>
                      </c:pt>
                      <c:pt idx="519">
                        <c:v>1.218</c:v>
                      </c:pt>
                      <c:pt idx="520">
                        <c:v>1.218</c:v>
                      </c:pt>
                      <c:pt idx="521">
                        <c:v>1.214</c:v>
                      </c:pt>
                      <c:pt idx="522">
                        <c:v>1.2150000000000001</c:v>
                      </c:pt>
                      <c:pt idx="523">
                        <c:v>1.2130000000000001</c:v>
                      </c:pt>
                      <c:pt idx="524">
                        <c:v>1.2170000000000001</c:v>
                      </c:pt>
                      <c:pt idx="525">
                        <c:v>1.214</c:v>
                      </c:pt>
                      <c:pt idx="526">
                        <c:v>1.2150000000000001</c:v>
                      </c:pt>
                      <c:pt idx="527">
                        <c:v>1.214</c:v>
                      </c:pt>
                      <c:pt idx="528">
                        <c:v>1.216</c:v>
                      </c:pt>
                      <c:pt idx="529">
                        <c:v>1.2130000000000001</c:v>
                      </c:pt>
                      <c:pt idx="530">
                        <c:v>1.2150000000000001</c:v>
                      </c:pt>
                      <c:pt idx="531">
                        <c:v>1.2150000000000001</c:v>
                      </c:pt>
                      <c:pt idx="532">
                        <c:v>1.2150000000000001</c:v>
                      </c:pt>
                      <c:pt idx="533">
                        <c:v>1.2190000000000001</c:v>
                      </c:pt>
                      <c:pt idx="534">
                        <c:v>1.2170000000000001</c:v>
                      </c:pt>
                      <c:pt idx="535">
                        <c:v>1.2170000000000001</c:v>
                      </c:pt>
                      <c:pt idx="536">
                        <c:v>1.2190000000000001</c:v>
                      </c:pt>
                      <c:pt idx="537">
                        <c:v>1.218</c:v>
                      </c:pt>
                      <c:pt idx="538">
                        <c:v>1.218</c:v>
                      </c:pt>
                      <c:pt idx="539">
                        <c:v>1.2170000000000001</c:v>
                      </c:pt>
                      <c:pt idx="540">
                        <c:v>1.218</c:v>
                      </c:pt>
                      <c:pt idx="541">
                        <c:v>1.218</c:v>
                      </c:pt>
                      <c:pt idx="542">
                        <c:v>1.2150000000000001</c:v>
                      </c:pt>
                      <c:pt idx="543">
                        <c:v>1.218</c:v>
                      </c:pt>
                      <c:pt idx="544">
                        <c:v>1.216</c:v>
                      </c:pt>
                      <c:pt idx="545">
                        <c:v>1.218</c:v>
                      </c:pt>
                      <c:pt idx="546">
                        <c:v>1.216</c:v>
                      </c:pt>
                      <c:pt idx="547">
                        <c:v>1.216</c:v>
                      </c:pt>
                      <c:pt idx="548">
                        <c:v>1.218</c:v>
                      </c:pt>
                      <c:pt idx="549">
                        <c:v>1.2170000000000001</c:v>
                      </c:pt>
                      <c:pt idx="550">
                        <c:v>1.2170000000000001</c:v>
                      </c:pt>
                      <c:pt idx="551">
                        <c:v>1.216</c:v>
                      </c:pt>
                      <c:pt idx="552">
                        <c:v>1.216</c:v>
                      </c:pt>
                      <c:pt idx="553">
                        <c:v>1.216</c:v>
                      </c:pt>
                      <c:pt idx="554">
                        <c:v>1.216</c:v>
                      </c:pt>
                      <c:pt idx="555">
                        <c:v>1.2150000000000001</c:v>
                      </c:pt>
                      <c:pt idx="556">
                        <c:v>1.218</c:v>
                      </c:pt>
                      <c:pt idx="557">
                        <c:v>1.218</c:v>
                      </c:pt>
                      <c:pt idx="558">
                        <c:v>1.2190000000000001</c:v>
                      </c:pt>
                      <c:pt idx="559">
                        <c:v>1.2190000000000001</c:v>
                      </c:pt>
                      <c:pt idx="560">
                        <c:v>1.218</c:v>
                      </c:pt>
                      <c:pt idx="561">
                        <c:v>1.218</c:v>
                      </c:pt>
                      <c:pt idx="562">
                        <c:v>1.2170000000000001</c:v>
                      </c:pt>
                      <c:pt idx="563">
                        <c:v>1.218</c:v>
                      </c:pt>
                      <c:pt idx="564">
                        <c:v>1.218</c:v>
                      </c:pt>
                      <c:pt idx="565">
                        <c:v>1.22</c:v>
                      </c:pt>
                      <c:pt idx="566">
                        <c:v>1.22</c:v>
                      </c:pt>
                      <c:pt idx="567">
                        <c:v>1.2190000000000001</c:v>
                      </c:pt>
                      <c:pt idx="568">
                        <c:v>1.2170000000000001</c:v>
                      </c:pt>
                      <c:pt idx="569">
                        <c:v>1.216</c:v>
                      </c:pt>
                      <c:pt idx="570">
                        <c:v>1.2190000000000001</c:v>
                      </c:pt>
                      <c:pt idx="571">
                        <c:v>1.218</c:v>
                      </c:pt>
                      <c:pt idx="572">
                        <c:v>1.218</c:v>
                      </c:pt>
                      <c:pt idx="573">
                        <c:v>1.2210000000000001</c:v>
                      </c:pt>
                      <c:pt idx="574">
                        <c:v>1.22</c:v>
                      </c:pt>
                      <c:pt idx="575">
                        <c:v>1.22</c:v>
                      </c:pt>
                      <c:pt idx="576">
                        <c:v>1.2190000000000001</c:v>
                      </c:pt>
                      <c:pt idx="577">
                        <c:v>1.216</c:v>
                      </c:pt>
                      <c:pt idx="578">
                        <c:v>1.2190000000000001</c:v>
                      </c:pt>
                      <c:pt idx="579">
                        <c:v>1.2210000000000001</c:v>
                      </c:pt>
                      <c:pt idx="580">
                        <c:v>1.2190000000000001</c:v>
                      </c:pt>
                      <c:pt idx="581">
                        <c:v>1.22</c:v>
                      </c:pt>
                      <c:pt idx="582">
                        <c:v>1.22</c:v>
                      </c:pt>
                      <c:pt idx="583">
                        <c:v>1.22</c:v>
                      </c:pt>
                      <c:pt idx="584">
                        <c:v>1.218</c:v>
                      </c:pt>
                      <c:pt idx="585">
                        <c:v>1.2210000000000001</c:v>
                      </c:pt>
                      <c:pt idx="586">
                        <c:v>1.22</c:v>
                      </c:pt>
                      <c:pt idx="587">
                        <c:v>1.22</c:v>
                      </c:pt>
                      <c:pt idx="588">
                        <c:v>1.22</c:v>
                      </c:pt>
                      <c:pt idx="589">
                        <c:v>1.218</c:v>
                      </c:pt>
                      <c:pt idx="590">
                        <c:v>1.2190000000000001</c:v>
                      </c:pt>
                      <c:pt idx="591">
                        <c:v>1.2190000000000001</c:v>
                      </c:pt>
                      <c:pt idx="592">
                        <c:v>1.22</c:v>
                      </c:pt>
                      <c:pt idx="593">
                        <c:v>1.22</c:v>
                      </c:pt>
                      <c:pt idx="594">
                        <c:v>1.22</c:v>
                      </c:pt>
                      <c:pt idx="595">
                        <c:v>1.2210000000000001</c:v>
                      </c:pt>
                      <c:pt idx="596">
                        <c:v>1.222</c:v>
                      </c:pt>
                      <c:pt idx="597">
                        <c:v>1.218</c:v>
                      </c:pt>
                      <c:pt idx="598">
                        <c:v>1.2190000000000001</c:v>
                      </c:pt>
                      <c:pt idx="599">
                        <c:v>1.2190000000000001</c:v>
                      </c:pt>
                      <c:pt idx="600">
                        <c:v>1.22</c:v>
                      </c:pt>
                      <c:pt idx="601">
                        <c:v>1.2170000000000001</c:v>
                      </c:pt>
                      <c:pt idx="602">
                        <c:v>1.2210000000000001</c:v>
                      </c:pt>
                      <c:pt idx="603">
                        <c:v>1.2190000000000001</c:v>
                      </c:pt>
                      <c:pt idx="604">
                        <c:v>1.22</c:v>
                      </c:pt>
                      <c:pt idx="605">
                        <c:v>1.218</c:v>
                      </c:pt>
                      <c:pt idx="606">
                        <c:v>1.218</c:v>
                      </c:pt>
                      <c:pt idx="607">
                        <c:v>1.218</c:v>
                      </c:pt>
                      <c:pt idx="608">
                        <c:v>1.2190000000000001</c:v>
                      </c:pt>
                      <c:pt idx="609">
                        <c:v>1.222</c:v>
                      </c:pt>
                      <c:pt idx="610">
                        <c:v>1.2210000000000001</c:v>
                      </c:pt>
                      <c:pt idx="611">
                        <c:v>1.22</c:v>
                      </c:pt>
                      <c:pt idx="612">
                        <c:v>1.2190000000000001</c:v>
                      </c:pt>
                      <c:pt idx="613">
                        <c:v>1.2190000000000001</c:v>
                      </c:pt>
                      <c:pt idx="614">
                        <c:v>1.22</c:v>
                      </c:pt>
                      <c:pt idx="615">
                        <c:v>1.2190000000000001</c:v>
                      </c:pt>
                      <c:pt idx="616">
                        <c:v>1.22</c:v>
                      </c:pt>
                      <c:pt idx="617">
                        <c:v>1.22</c:v>
                      </c:pt>
                      <c:pt idx="618">
                        <c:v>1.22</c:v>
                      </c:pt>
                      <c:pt idx="619">
                        <c:v>1.22</c:v>
                      </c:pt>
                      <c:pt idx="620">
                        <c:v>1.22</c:v>
                      </c:pt>
                      <c:pt idx="621">
                        <c:v>1.22</c:v>
                      </c:pt>
                      <c:pt idx="622">
                        <c:v>1.222</c:v>
                      </c:pt>
                      <c:pt idx="623">
                        <c:v>1.2210000000000001</c:v>
                      </c:pt>
                      <c:pt idx="624">
                        <c:v>1.22</c:v>
                      </c:pt>
                      <c:pt idx="625">
                        <c:v>1.218</c:v>
                      </c:pt>
                      <c:pt idx="626">
                        <c:v>1.22</c:v>
                      </c:pt>
                      <c:pt idx="627">
                        <c:v>1.2190000000000001</c:v>
                      </c:pt>
                      <c:pt idx="628">
                        <c:v>1.22</c:v>
                      </c:pt>
                      <c:pt idx="629">
                        <c:v>1.22</c:v>
                      </c:pt>
                      <c:pt idx="630">
                        <c:v>1.2210000000000001</c:v>
                      </c:pt>
                      <c:pt idx="631">
                        <c:v>1.22</c:v>
                      </c:pt>
                      <c:pt idx="632">
                        <c:v>1.22</c:v>
                      </c:pt>
                      <c:pt idx="633">
                        <c:v>1.2210000000000001</c:v>
                      </c:pt>
                      <c:pt idx="634">
                        <c:v>1.222</c:v>
                      </c:pt>
                      <c:pt idx="635">
                        <c:v>1.222</c:v>
                      </c:pt>
                      <c:pt idx="636">
                        <c:v>1.2210000000000001</c:v>
                      </c:pt>
                      <c:pt idx="637">
                        <c:v>1.2210000000000001</c:v>
                      </c:pt>
                      <c:pt idx="638">
                        <c:v>1.22</c:v>
                      </c:pt>
                      <c:pt idx="639">
                        <c:v>1.22</c:v>
                      </c:pt>
                      <c:pt idx="640">
                        <c:v>1.222</c:v>
                      </c:pt>
                      <c:pt idx="641">
                        <c:v>1.2190000000000001</c:v>
                      </c:pt>
                      <c:pt idx="642">
                        <c:v>1.2210000000000001</c:v>
                      </c:pt>
                      <c:pt idx="643">
                        <c:v>1.22</c:v>
                      </c:pt>
                      <c:pt idx="644">
                        <c:v>1.22</c:v>
                      </c:pt>
                      <c:pt idx="645">
                        <c:v>1.2230000000000001</c:v>
                      </c:pt>
                      <c:pt idx="646">
                        <c:v>1.2210000000000001</c:v>
                      </c:pt>
                      <c:pt idx="647">
                        <c:v>1.2190000000000001</c:v>
                      </c:pt>
                      <c:pt idx="648">
                        <c:v>1.2230000000000001</c:v>
                      </c:pt>
                      <c:pt idx="649">
                        <c:v>1.22</c:v>
                      </c:pt>
                      <c:pt idx="650">
                        <c:v>1.222</c:v>
                      </c:pt>
                      <c:pt idx="651">
                        <c:v>1.222</c:v>
                      </c:pt>
                      <c:pt idx="652">
                        <c:v>1.2230000000000001</c:v>
                      </c:pt>
                      <c:pt idx="653">
                        <c:v>1.2190000000000001</c:v>
                      </c:pt>
                      <c:pt idx="654">
                        <c:v>1.22</c:v>
                      </c:pt>
                      <c:pt idx="655">
                        <c:v>1.222</c:v>
                      </c:pt>
                      <c:pt idx="656">
                        <c:v>1.2210000000000001</c:v>
                      </c:pt>
                      <c:pt idx="657">
                        <c:v>1.222</c:v>
                      </c:pt>
                      <c:pt idx="658">
                        <c:v>1.218</c:v>
                      </c:pt>
                      <c:pt idx="659">
                        <c:v>1.2190000000000001</c:v>
                      </c:pt>
                      <c:pt idx="660">
                        <c:v>1.2190000000000001</c:v>
                      </c:pt>
                      <c:pt idx="661">
                        <c:v>1.2210000000000001</c:v>
                      </c:pt>
                      <c:pt idx="662">
                        <c:v>1.22</c:v>
                      </c:pt>
                      <c:pt idx="663">
                        <c:v>1.222</c:v>
                      </c:pt>
                      <c:pt idx="664">
                        <c:v>1.222</c:v>
                      </c:pt>
                      <c:pt idx="665">
                        <c:v>1.22</c:v>
                      </c:pt>
                      <c:pt idx="666">
                        <c:v>1.2210000000000001</c:v>
                      </c:pt>
                      <c:pt idx="667">
                        <c:v>1.2210000000000001</c:v>
                      </c:pt>
                      <c:pt idx="668">
                        <c:v>1.22</c:v>
                      </c:pt>
                      <c:pt idx="669">
                        <c:v>1.22</c:v>
                      </c:pt>
                      <c:pt idx="670">
                        <c:v>1.2210000000000001</c:v>
                      </c:pt>
                      <c:pt idx="671">
                        <c:v>1.2230000000000001</c:v>
                      </c:pt>
                      <c:pt idx="672">
                        <c:v>1.2210000000000001</c:v>
                      </c:pt>
                      <c:pt idx="673">
                        <c:v>1.2190000000000001</c:v>
                      </c:pt>
                      <c:pt idx="674">
                        <c:v>1.22</c:v>
                      </c:pt>
                      <c:pt idx="675">
                        <c:v>1.2210000000000001</c:v>
                      </c:pt>
                      <c:pt idx="676">
                        <c:v>1.2210000000000001</c:v>
                      </c:pt>
                      <c:pt idx="677">
                        <c:v>1.2210000000000001</c:v>
                      </c:pt>
                      <c:pt idx="678">
                        <c:v>1.2210000000000001</c:v>
                      </c:pt>
                      <c:pt idx="679">
                        <c:v>1.22</c:v>
                      </c:pt>
                      <c:pt idx="680">
                        <c:v>1.2210000000000001</c:v>
                      </c:pt>
                      <c:pt idx="681">
                        <c:v>1.222</c:v>
                      </c:pt>
                      <c:pt idx="682">
                        <c:v>1.2230000000000001</c:v>
                      </c:pt>
                      <c:pt idx="683">
                        <c:v>1.2230000000000001</c:v>
                      </c:pt>
                      <c:pt idx="684">
                        <c:v>1.2230000000000001</c:v>
                      </c:pt>
                      <c:pt idx="685">
                        <c:v>1.222</c:v>
                      </c:pt>
                      <c:pt idx="686">
                        <c:v>1.22</c:v>
                      </c:pt>
                      <c:pt idx="687">
                        <c:v>1.224</c:v>
                      </c:pt>
                      <c:pt idx="688">
                        <c:v>1.2230000000000001</c:v>
                      </c:pt>
                      <c:pt idx="689">
                        <c:v>1.2230000000000001</c:v>
                      </c:pt>
                      <c:pt idx="690">
                        <c:v>1.2210000000000001</c:v>
                      </c:pt>
                      <c:pt idx="691">
                        <c:v>1.224</c:v>
                      </c:pt>
                      <c:pt idx="692">
                        <c:v>1.222</c:v>
                      </c:pt>
                      <c:pt idx="693">
                        <c:v>1.2230000000000001</c:v>
                      </c:pt>
                      <c:pt idx="694">
                        <c:v>1.2230000000000001</c:v>
                      </c:pt>
                      <c:pt idx="695">
                        <c:v>1.2230000000000001</c:v>
                      </c:pt>
                      <c:pt idx="696">
                        <c:v>1.22</c:v>
                      </c:pt>
                      <c:pt idx="697">
                        <c:v>1.2210000000000001</c:v>
                      </c:pt>
                      <c:pt idx="698">
                        <c:v>1.2210000000000001</c:v>
                      </c:pt>
                      <c:pt idx="699">
                        <c:v>1.222</c:v>
                      </c:pt>
                      <c:pt idx="700">
                        <c:v>1.224</c:v>
                      </c:pt>
                      <c:pt idx="701">
                        <c:v>1.224</c:v>
                      </c:pt>
                      <c:pt idx="702">
                        <c:v>1.224</c:v>
                      </c:pt>
                      <c:pt idx="703">
                        <c:v>1.2230000000000001</c:v>
                      </c:pt>
                      <c:pt idx="704">
                        <c:v>1.222</c:v>
                      </c:pt>
                      <c:pt idx="705">
                        <c:v>1.222</c:v>
                      </c:pt>
                      <c:pt idx="706">
                        <c:v>1.2230000000000001</c:v>
                      </c:pt>
                      <c:pt idx="707">
                        <c:v>1.2230000000000001</c:v>
                      </c:pt>
                      <c:pt idx="708">
                        <c:v>1.2250000000000001</c:v>
                      </c:pt>
                      <c:pt idx="709">
                        <c:v>1.2230000000000001</c:v>
                      </c:pt>
                      <c:pt idx="710">
                        <c:v>1.2210000000000001</c:v>
                      </c:pt>
                      <c:pt idx="711">
                        <c:v>1.2230000000000001</c:v>
                      </c:pt>
                      <c:pt idx="712">
                        <c:v>1.2250000000000001</c:v>
                      </c:pt>
                      <c:pt idx="713">
                        <c:v>1.224</c:v>
                      </c:pt>
                      <c:pt idx="714">
                        <c:v>1.2230000000000001</c:v>
                      </c:pt>
                      <c:pt idx="715">
                        <c:v>1.2230000000000001</c:v>
                      </c:pt>
                      <c:pt idx="716">
                        <c:v>1.226</c:v>
                      </c:pt>
                      <c:pt idx="717">
                        <c:v>1.2210000000000001</c:v>
                      </c:pt>
                      <c:pt idx="718">
                        <c:v>1.2210000000000001</c:v>
                      </c:pt>
                      <c:pt idx="719">
                        <c:v>1.22</c:v>
                      </c:pt>
                      <c:pt idx="720">
                        <c:v>1.224</c:v>
                      </c:pt>
                      <c:pt idx="721">
                        <c:v>1.226</c:v>
                      </c:pt>
                      <c:pt idx="722">
                        <c:v>1.2210000000000001</c:v>
                      </c:pt>
                      <c:pt idx="723">
                        <c:v>1.2210000000000001</c:v>
                      </c:pt>
                      <c:pt idx="724">
                        <c:v>1.2230000000000001</c:v>
                      </c:pt>
                      <c:pt idx="725">
                        <c:v>1.222</c:v>
                      </c:pt>
                      <c:pt idx="726">
                        <c:v>1.2210000000000001</c:v>
                      </c:pt>
                      <c:pt idx="727">
                        <c:v>1.2250000000000001</c:v>
                      </c:pt>
                      <c:pt idx="728">
                        <c:v>1.2210000000000001</c:v>
                      </c:pt>
                      <c:pt idx="729">
                        <c:v>1.2230000000000001</c:v>
                      </c:pt>
                      <c:pt idx="730">
                        <c:v>1.224</c:v>
                      </c:pt>
                      <c:pt idx="731">
                        <c:v>1.2230000000000001</c:v>
                      </c:pt>
                      <c:pt idx="732">
                        <c:v>1.224</c:v>
                      </c:pt>
                      <c:pt idx="733">
                        <c:v>1.2250000000000001</c:v>
                      </c:pt>
                      <c:pt idx="734">
                        <c:v>1.2250000000000001</c:v>
                      </c:pt>
                      <c:pt idx="735">
                        <c:v>1.224</c:v>
                      </c:pt>
                      <c:pt idx="736">
                        <c:v>1.224</c:v>
                      </c:pt>
                      <c:pt idx="737">
                        <c:v>1.2250000000000001</c:v>
                      </c:pt>
                      <c:pt idx="738">
                        <c:v>1.224</c:v>
                      </c:pt>
                      <c:pt idx="739">
                        <c:v>1.224</c:v>
                      </c:pt>
                      <c:pt idx="740">
                        <c:v>1.2230000000000001</c:v>
                      </c:pt>
                      <c:pt idx="741">
                        <c:v>1.226</c:v>
                      </c:pt>
                      <c:pt idx="742">
                        <c:v>1.224</c:v>
                      </c:pt>
                      <c:pt idx="743">
                        <c:v>1.2230000000000001</c:v>
                      </c:pt>
                      <c:pt idx="744">
                        <c:v>1.222</c:v>
                      </c:pt>
                      <c:pt idx="745">
                        <c:v>1.224</c:v>
                      </c:pt>
                      <c:pt idx="746">
                        <c:v>1.226</c:v>
                      </c:pt>
                      <c:pt idx="747">
                        <c:v>1.224</c:v>
                      </c:pt>
                      <c:pt idx="748">
                        <c:v>1.224</c:v>
                      </c:pt>
                      <c:pt idx="749">
                        <c:v>1.226</c:v>
                      </c:pt>
                      <c:pt idx="750">
                        <c:v>1.226</c:v>
                      </c:pt>
                      <c:pt idx="751">
                        <c:v>1.2250000000000001</c:v>
                      </c:pt>
                      <c:pt idx="752">
                        <c:v>1.2250000000000001</c:v>
                      </c:pt>
                      <c:pt idx="753">
                        <c:v>1.2250000000000001</c:v>
                      </c:pt>
                      <c:pt idx="754">
                        <c:v>1.224</c:v>
                      </c:pt>
                      <c:pt idx="755">
                        <c:v>1.222</c:v>
                      </c:pt>
                      <c:pt idx="756">
                        <c:v>1.224</c:v>
                      </c:pt>
                      <c:pt idx="757">
                        <c:v>1.2230000000000001</c:v>
                      </c:pt>
                      <c:pt idx="758">
                        <c:v>1.224</c:v>
                      </c:pt>
                      <c:pt idx="759">
                        <c:v>1.2250000000000001</c:v>
                      </c:pt>
                      <c:pt idx="760">
                        <c:v>1.226</c:v>
                      </c:pt>
                      <c:pt idx="761">
                        <c:v>1.222</c:v>
                      </c:pt>
                      <c:pt idx="762">
                        <c:v>1.224</c:v>
                      </c:pt>
                      <c:pt idx="763">
                        <c:v>1.2230000000000001</c:v>
                      </c:pt>
                      <c:pt idx="764">
                        <c:v>1.2250000000000001</c:v>
                      </c:pt>
                      <c:pt idx="765">
                        <c:v>1.2250000000000001</c:v>
                      </c:pt>
                      <c:pt idx="766">
                        <c:v>1.2250000000000001</c:v>
                      </c:pt>
                      <c:pt idx="767">
                        <c:v>1.224</c:v>
                      </c:pt>
                      <c:pt idx="768">
                        <c:v>1.224</c:v>
                      </c:pt>
                      <c:pt idx="769">
                        <c:v>1.2250000000000001</c:v>
                      </c:pt>
                      <c:pt idx="770">
                        <c:v>1.2250000000000001</c:v>
                      </c:pt>
                      <c:pt idx="771">
                        <c:v>1.2250000000000001</c:v>
                      </c:pt>
                      <c:pt idx="772">
                        <c:v>1.2230000000000001</c:v>
                      </c:pt>
                      <c:pt idx="773">
                        <c:v>1.2230000000000001</c:v>
                      </c:pt>
                      <c:pt idx="774">
                        <c:v>1.2250000000000001</c:v>
                      </c:pt>
                      <c:pt idx="775">
                        <c:v>1.2250000000000001</c:v>
                      </c:pt>
                      <c:pt idx="776">
                        <c:v>1.2250000000000001</c:v>
                      </c:pt>
                      <c:pt idx="777">
                        <c:v>1.2230000000000001</c:v>
                      </c:pt>
                      <c:pt idx="778">
                        <c:v>1.226</c:v>
                      </c:pt>
                      <c:pt idx="779">
                        <c:v>1.224</c:v>
                      </c:pt>
                      <c:pt idx="780">
                        <c:v>1.2250000000000001</c:v>
                      </c:pt>
                      <c:pt idx="781">
                        <c:v>1.228</c:v>
                      </c:pt>
                      <c:pt idx="782">
                        <c:v>1.2250000000000001</c:v>
                      </c:pt>
                      <c:pt idx="783">
                        <c:v>1.2270000000000001</c:v>
                      </c:pt>
                      <c:pt idx="784">
                        <c:v>1.222</c:v>
                      </c:pt>
                      <c:pt idx="785">
                        <c:v>1.2230000000000001</c:v>
                      </c:pt>
                      <c:pt idx="786">
                        <c:v>1.2230000000000001</c:v>
                      </c:pt>
                      <c:pt idx="787">
                        <c:v>1.2230000000000001</c:v>
                      </c:pt>
                      <c:pt idx="788">
                        <c:v>1.2230000000000001</c:v>
                      </c:pt>
                      <c:pt idx="789">
                        <c:v>1.2250000000000001</c:v>
                      </c:pt>
                      <c:pt idx="790">
                        <c:v>1.2250000000000001</c:v>
                      </c:pt>
                      <c:pt idx="791">
                        <c:v>1.224</c:v>
                      </c:pt>
                      <c:pt idx="792">
                        <c:v>1.2250000000000001</c:v>
                      </c:pt>
                      <c:pt idx="793">
                        <c:v>1.2270000000000001</c:v>
                      </c:pt>
                      <c:pt idx="794">
                        <c:v>1.2270000000000001</c:v>
                      </c:pt>
                      <c:pt idx="795">
                        <c:v>1.226</c:v>
                      </c:pt>
                      <c:pt idx="796">
                        <c:v>1.2250000000000001</c:v>
                      </c:pt>
                      <c:pt idx="797">
                        <c:v>1.2270000000000001</c:v>
                      </c:pt>
                      <c:pt idx="798">
                        <c:v>1.226</c:v>
                      </c:pt>
                      <c:pt idx="799">
                        <c:v>1.2290000000000001</c:v>
                      </c:pt>
                      <c:pt idx="800">
                        <c:v>1.2270000000000001</c:v>
                      </c:pt>
                      <c:pt idx="801">
                        <c:v>1.226</c:v>
                      </c:pt>
                      <c:pt idx="802">
                        <c:v>1.2250000000000001</c:v>
                      </c:pt>
                      <c:pt idx="803">
                        <c:v>1.2250000000000001</c:v>
                      </c:pt>
                      <c:pt idx="804">
                        <c:v>1.224</c:v>
                      </c:pt>
                      <c:pt idx="805">
                        <c:v>1.2230000000000001</c:v>
                      </c:pt>
                      <c:pt idx="806">
                        <c:v>1.2250000000000001</c:v>
                      </c:pt>
                      <c:pt idx="807">
                        <c:v>1.224</c:v>
                      </c:pt>
                      <c:pt idx="808">
                        <c:v>1.2270000000000001</c:v>
                      </c:pt>
                      <c:pt idx="809">
                        <c:v>1.226</c:v>
                      </c:pt>
                      <c:pt idx="810">
                        <c:v>1.226</c:v>
                      </c:pt>
                      <c:pt idx="811">
                        <c:v>1.2270000000000001</c:v>
                      </c:pt>
                      <c:pt idx="812">
                        <c:v>1.2270000000000001</c:v>
                      </c:pt>
                      <c:pt idx="813">
                        <c:v>1.2270000000000001</c:v>
                      </c:pt>
                      <c:pt idx="814">
                        <c:v>1.226</c:v>
                      </c:pt>
                      <c:pt idx="815">
                        <c:v>1.2250000000000001</c:v>
                      </c:pt>
                      <c:pt idx="816">
                        <c:v>1.2250000000000001</c:v>
                      </c:pt>
                      <c:pt idx="817">
                        <c:v>1.2270000000000001</c:v>
                      </c:pt>
                      <c:pt idx="818">
                        <c:v>1.224</c:v>
                      </c:pt>
                      <c:pt idx="819">
                        <c:v>1.2230000000000001</c:v>
                      </c:pt>
                      <c:pt idx="820">
                        <c:v>1.224</c:v>
                      </c:pt>
                      <c:pt idx="821">
                        <c:v>1.2250000000000001</c:v>
                      </c:pt>
                      <c:pt idx="822">
                        <c:v>1.226</c:v>
                      </c:pt>
                      <c:pt idx="823">
                        <c:v>1.2270000000000001</c:v>
                      </c:pt>
                      <c:pt idx="824">
                        <c:v>1.226</c:v>
                      </c:pt>
                      <c:pt idx="825">
                        <c:v>1.2270000000000001</c:v>
                      </c:pt>
                      <c:pt idx="826">
                        <c:v>1.2250000000000001</c:v>
                      </c:pt>
                      <c:pt idx="827">
                        <c:v>1.2230000000000001</c:v>
                      </c:pt>
                      <c:pt idx="828">
                        <c:v>1.2230000000000001</c:v>
                      </c:pt>
                      <c:pt idx="829">
                        <c:v>1.2250000000000001</c:v>
                      </c:pt>
                      <c:pt idx="830">
                        <c:v>1.224</c:v>
                      </c:pt>
                      <c:pt idx="831">
                        <c:v>1.2290000000000001</c:v>
                      </c:pt>
                      <c:pt idx="832">
                        <c:v>1.2290000000000001</c:v>
                      </c:pt>
                      <c:pt idx="833">
                        <c:v>1.228</c:v>
                      </c:pt>
                      <c:pt idx="834">
                        <c:v>1.2270000000000001</c:v>
                      </c:pt>
                      <c:pt idx="835">
                        <c:v>1.2250000000000001</c:v>
                      </c:pt>
                      <c:pt idx="836">
                        <c:v>1.2250000000000001</c:v>
                      </c:pt>
                      <c:pt idx="837">
                        <c:v>1.2270000000000001</c:v>
                      </c:pt>
                      <c:pt idx="838">
                        <c:v>1.2250000000000001</c:v>
                      </c:pt>
                      <c:pt idx="839">
                        <c:v>1.224</c:v>
                      </c:pt>
                      <c:pt idx="840">
                        <c:v>1.226</c:v>
                      </c:pt>
                      <c:pt idx="841">
                        <c:v>1.2250000000000001</c:v>
                      </c:pt>
                      <c:pt idx="842">
                        <c:v>1.228</c:v>
                      </c:pt>
                      <c:pt idx="843">
                        <c:v>1.2250000000000001</c:v>
                      </c:pt>
                      <c:pt idx="844">
                        <c:v>1.226</c:v>
                      </c:pt>
                      <c:pt idx="845">
                        <c:v>1.228</c:v>
                      </c:pt>
                      <c:pt idx="846">
                        <c:v>1.226</c:v>
                      </c:pt>
                      <c:pt idx="847">
                        <c:v>1.2250000000000001</c:v>
                      </c:pt>
                      <c:pt idx="848">
                        <c:v>1.2250000000000001</c:v>
                      </c:pt>
                      <c:pt idx="849">
                        <c:v>1.226</c:v>
                      </c:pt>
                      <c:pt idx="850">
                        <c:v>1.228</c:v>
                      </c:pt>
                      <c:pt idx="851">
                        <c:v>1.226</c:v>
                      </c:pt>
                      <c:pt idx="852">
                        <c:v>1.226</c:v>
                      </c:pt>
                      <c:pt idx="853">
                        <c:v>1.2290000000000001</c:v>
                      </c:pt>
                      <c:pt idx="854">
                        <c:v>1.2250000000000001</c:v>
                      </c:pt>
                      <c:pt idx="855">
                        <c:v>1.2250000000000001</c:v>
                      </c:pt>
                      <c:pt idx="856">
                        <c:v>1.228</c:v>
                      </c:pt>
                      <c:pt idx="857">
                        <c:v>1.228</c:v>
                      </c:pt>
                      <c:pt idx="858">
                        <c:v>1.2290000000000001</c:v>
                      </c:pt>
                      <c:pt idx="859">
                        <c:v>1.2250000000000001</c:v>
                      </c:pt>
                      <c:pt idx="860">
                        <c:v>1.2310000000000001</c:v>
                      </c:pt>
                      <c:pt idx="861">
                        <c:v>1.228</c:v>
                      </c:pt>
                      <c:pt idx="862">
                        <c:v>1.226</c:v>
                      </c:pt>
                      <c:pt idx="863">
                        <c:v>1.2290000000000001</c:v>
                      </c:pt>
                      <c:pt idx="864">
                        <c:v>1.2290000000000001</c:v>
                      </c:pt>
                      <c:pt idx="865">
                        <c:v>1.226</c:v>
                      </c:pt>
                      <c:pt idx="866">
                        <c:v>1.226</c:v>
                      </c:pt>
                      <c:pt idx="867">
                        <c:v>1.2290000000000001</c:v>
                      </c:pt>
                      <c:pt idx="868">
                        <c:v>1.228</c:v>
                      </c:pt>
                      <c:pt idx="869">
                        <c:v>1.228</c:v>
                      </c:pt>
                      <c:pt idx="870">
                        <c:v>1.228</c:v>
                      </c:pt>
                      <c:pt idx="871">
                        <c:v>1.226</c:v>
                      </c:pt>
                      <c:pt idx="872">
                        <c:v>1.2290000000000001</c:v>
                      </c:pt>
                      <c:pt idx="873">
                        <c:v>1.228</c:v>
                      </c:pt>
                      <c:pt idx="874">
                        <c:v>1.23</c:v>
                      </c:pt>
                      <c:pt idx="875">
                        <c:v>1.2290000000000001</c:v>
                      </c:pt>
                      <c:pt idx="876">
                        <c:v>1.2290000000000001</c:v>
                      </c:pt>
                      <c:pt idx="877">
                        <c:v>1.2290000000000001</c:v>
                      </c:pt>
                      <c:pt idx="878">
                        <c:v>1.2290000000000001</c:v>
                      </c:pt>
                      <c:pt idx="879">
                        <c:v>1.228</c:v>
                      </c:pt>
                      <c:pt idx="880">
                        <c:v>1.2270000000000001</c:v>
                      </c:pt>
                      <c:pt idx="881">
                        <c:v>1.23</c:v>
                      </c:pt>
                      <c:pt idx="882">
                        <c:v>1.2290000000000001</c:v>
                      </c:pt>
                      <c:pt idx="883">
                        <c:v>1.2290000000000001</c:v>
                      </c:pt>
                      <c:pt idx="884">
                        <c:v>1.228</c:v>
                      </c:pt>
                      <c:pt idx="885">
                        <c:v>1.2290000000000001</c:v>
                      </c:pt>
                      <c:pt idx="886">
                        <c:v>1.2290000000000001</c:v>
                      </c:pt>
                      <c:pt idx="887">
                        <c:v>1.2270000000000001</c:v>
                      </c:pt>
                      <c:pt idx="888">
                        <c:v>1.23</c:v>
                      </c:pt>
                      <c:pt idx="889">
                        <c:v>1.2290000000000001</c:v>
                      </c:pt>
                      <c:pt idx="890">
                        <c:v>1.2270000000000001</c:v>
                      </c:pt>
                      <c:pt idx="891">
                        <c:v>1.226</c:v>
                      </c:pt>
                      <c:pt idx="892">
                        <c:v>1.226</c:v>
                      </c:pt>
                      <c:pt idx="893">
                        <c:v>1.2270000000000001</c:v>
                      </c:pt>
                      <c:pt idx="894">
                        <c:v>1.228</c:v>
                      </c:pt>
                      <c:pt idx="895">
                        <c:v>1.2290000000000001</c:v>
                      </c:pt>
                      <c:pt idx="896">
                        <c:v>1.228</c:v>
                      </c:pt>
                      <c:pt idx="897">
                        <c:v>1.228</c:v>
                      </c:pt>
                      <c:pt idx="898">
                        <c:v>1.23</c:v>
                      </c:pt>
                      <c:pt idx="899">
                        <c:v>1.2290000000000001</c:v>
                      </c:pt>
                      <c:pt idx="900">
                        <c:v>1.2290000000000001</c:v>
                      </c:pt>
                      <c:pt idx="901">
                        <c:v>1.23</c:v>
                      </c:pt>
                      <c:pt idx="902">
                        <c:v>1.2290000000000001</c:v>
                      </c:pt>
                      <c:pt idx="903">
                        <c:v>1.23</c:v>
                      </c:pt>
                      <c:pt idx="904">
                        <c:v>1.2310000000000001</c:v>
                      </c:pt>
                      <c:pt idx="905">
                        <c:v>1.2310000000000001</c:v>
                      </c:pt>
                      <c:pt idx="906">
                        <c:v>1.2250000000000001</c:v>
                      </c:pt>
                      <c:pt idx="907">
                        <c:v>1.23</c:v>
                      </c:pt>
                      <c:pt idx="908">
                        <c:v>1.2290000000000001</c:v>
                      </c:pt>
                      <c:pt idx="909">
                        <c:v>1.228</c:v>
                      </c:pt>
                      <c:pt idx="910">
                        <c:v>1.2270000000000001</c:v>
                      </c:pt>
                      <c:pt idx="911">
                        <c:v>1.228</c:v>
                      </c:pt>
                      <c:pt idx="912">
                        <c:v>1.228</c:v>
                      </c:pt>
                      <c:pt idx="913">
                        <c:v>1.2310000000000001</c:v>
                      </c:pt>
                      <c:pt idx="914">
                        <c:v>1.228</c:v>
                      </c:pt>
                      <c:pt idx="915">
                        <c:v>1.23</c:v>
                      </c:pt>
                      <c:pt idx="916">
                        <c:v>1.2290000000000001</c:v>
                      </c:pt>
                      <c:pt idx="917">
                        <c:v>1.228</c:v>
                      </c:pt>
                      <c:pt idx="918">
                        <c:v>1.228</c:v>
                      </c:pt>
                      <c:pt idx="919">
                        <c:v>1.23</c:v>
                      </c:pt>
                      <c:pt idx="920">
                        <c:v>1.228</c:v>
                      </c:pt>
                      <c:pt idx="921">
                        <c:v>1.23</c:v>
                      </c:pt>
                      <c:pt idx="922">
                        <c:v>1.2250000000000001</c:v>
                      </c:pt>
                      <c:pt idx="923">
                        <c:v>1.23</c:v>
                      </c:pt>
                      <c:pt idx="924">
                        <c:v>1.228</c:v>
                      </c:pt>
                      <c:pt idx="925">
                        <c:v>1.2290000000000001</c:v>
                      </c:pt>
                      <c:pt idx="926">
                        <c:v>1.228</c:v>
                      </c:pt>
                      <c:pt idx="927">
                        <c:v>1.2250000000000001</c:v>
                      </c:pt>
                      <c:pt idx="928">
                        <c:v>1.23</c:v>
                      </c:pt>
                      <c:pt idx="929">
                        <c:v>1.228</c:v>
                      </c:pt>
                      <c:pt idx="930">
                        <c:v>1.228</c:v>
                      </c:pt>
                      <c:pt idx="931">
                        <c:v>1.23</c:v>
                      </c:pt>
                      <c:pt idx="932">
                        <c:v>1.2290000000000001</c:v>
                      </c:pt>
                      <c:pt idx="933">
                        <c:v>1.2290000000000001</c:v>
                      </c:pt>
                      <c:pt idx="934">
                        <c:v>1.23</c:v>
                      </c:pt>
                      <c:pt idx="935">
                        <c:v>1.23</c:v>
                      </c:pt>
                      <c:pt idx="936">
                        <c:v>1.228</c:v>
                      </c:pt>
                      <c:pt idx="937">
                        <c:v>1.2310000000000001</c:v>
                      </c:pt>
                      <c:pt idx="938">
                        <c:v>1.2290000000000001</c:v>
                      </c:pt>
                      <c:pt idx="939">
                        <c:v>1.2270000000000001</c:v>
                      </c:pt>
                      <c:pt idx="940">
                        <c:v>1.2270000000000001</c:v>
                      </c:pt>
                      <c:pt idx="941">
                        <c:v>1.2290000000000001</c:v>
                      </c:pt>
                      <c:pt idx="942">
                        <c:v>1.228</c:v>
                      </c:pt>
                      <c:pt idx="943">
                        <c:v>1.2290000000000001</c:v>
                      </c:pt>
                      <c:pt idx="944">
                        <c:v>1.2270000000000001</c:v>
                      </c:pt>
                      <c:pt idx="945">
                        <c:v>1.2290000000000001</c:v>
                      </c:pt>
                      <c:pt idx="946">
                        <c:v>1.2330000000000001</c:v>
                      </c:pt>
                      <c:pt idx="947">
                        <c:v>1.2330000000000001</c:v>
                      </c:pt>
                      <c:pt idx="948">
                        <c:v>1.232</c:v>
                      </c:pt>
                      <c:pt idx="949">
                        <c:v>1.232</c:v>
                      </c:pt>
                      <c:pt idx="950">
                        <c:v>1.2330000000000001</c:v>
                      </c:pt>
                      <c:pt idx="951">
                        <c:v>1.2310000000000001</c:v>
                      </c:pt>
                      <c:pt idx="952">
                        <c:v>1.2290000000000001</c:v>
                      </c:pt>
                      <c:pt idx="953">
                        <c:v>1.2310000000000001</c:v>
                      </c:pt>
                      <c:pt idx="954">
                        <c:v>1.232</c:v>
                      </c:pt>
                      <c:pt idx="955">
                        <c:v>1.23</c:v>
                      </c:pt>
                      <c:pt idx="956">
                        <c:v>1.23</c:v>
                      </c:pt>
                      <c:pt idx="957">
                        <c:v>1.2290000000000001</c:v>
                      </c:pt>
                      <c:pt idx="958">
                        <c:v>1.234</c:v>
                      </c:pt>
                      <c:pt idx="959">
                        <c:v>1.2310000000000001</c:v>
                      </c:pt>
                      <c:pt idx="960">
                        <c:v>1.23</c:v>
                      </c:pt>
                      <c:pt idx="961">
                        <c:v>1.2310000000000001</c:v>
                      </c:pt>
                      <c:pt idx="962">
                        <c:v>1.2310000000000001</c:v>
                      </c:pt>
                      <c:pt idx="963">
                        <c:v>1.2310000000000001</c:v>
                      </c:pt>
                      <c:pt idx="964">
                        <c:v>1.2310000000000001</c:v>
                      </c:pt>
                      <c:pt idx="965">
                        <c:v>1.2310000000000001</c:v>
                      </c:pt>
                      <c:pt idx="966">
                        <c:v>1.2310000000000001</c:v>
                      </c:pt>
                      <c:pt idx="967">
                        <c:v>1.2290000000000001</c:v>
                      </c:pt>
                      <c:pt idx="968">
                        <c:v>1.2310000000000001</c:v>
                      </c:pt>
                      <c:pt idx="969">
                        <c:v>1.2310000000000001</c:v>
                      </c:pt>
                      <c:pt idx="970">
                        <c:v>1.2310000000000001</c:v>
                      </c:pt>
                      <c:pt idx="971">
                        <c:v>1.2310000000000001</c:v>
                      </c:pt>
                      <c:pt idx="972">
                        <c:v>1.23</c:v>
                      </c:pt>
                      <c:pt idx="973">
                        <c:v>1.23</c:v>
                      </c:pt>
                      <c:pt idx="974">
                        <c:v>1.2330000000000001</c:v>
                      </c:pt>
                      <c:pt idx="975">
                        <c:v>1.2310000000000001</c:v>
                      </c:pt>
                      <c:pt idx="976">
                        <c:v>1.2310000000000001</c:v>
                      </c:pt>
                      <c:pt idx="977">
                        <c:v>1.232</c:v>
                      </c:pt>
                      <c:pt idx="978">
                        <c:v>1.2310000000000001</c:v>
                      </c:pt>
                      <c:pt idx="979">
                        <c:v>1.23</c:v>
                      </c:pt>
                      <c:pt idx="980">
                        <c:v>1.232</c:v>
                      </c:pt>
                      <c:pt idx="981">
                        <c:v>1.228</c:v>
                      </c:pt>
                      <c:pt idx="982">
                        <c:v>1.228</c:v>
                      </c:pt>
                      <c:pt idx="983">
                        <c:v>1.2310000000000001</c:v>
                      </c:pt>
                      <c:pt idx="984">
                        <c:v>1.2310000000000001</c:v>
                      </c:pt>
                      <c:pt idx="985">
                        <c:v>1.23</c:v>
                      </c:pt>
                      <c:pt idx="986">
                        <c:v>1.2310000000000001</c:v>
                      </c:pt>
                      <c:pt idx="987">
                        <c:v>1.2290000000000001</c:v>
                      </c:pt>
                      <c:pt idx="988">
                        <c:v>1.228</c:v>
                      </c:pt>
                      <c:pt idx="989">
                        <c:v>1.2310000000000001</c:v>
                      </c:pt>
                      <c:pt idx="990">
                        <c:v>1.226</c:v>
                      </c:pt>
                      <c:pt idx="991">
                        <c:v>1.228</c:v>
                      </c:pt>
                      <c:pt idx="992">
                        <c:v>1.232</c:v>
                      </c:pt>
                      <c:pt idx="993">
                        <c:v>1.232</c:v>
                      </c:pt>
                      <c:pt idx="994">
                        <c:v>1.2310000000000001</c:v>
                      </c:pt>
                      <c:pt idx="995">
                        <c:v>1.234</c:v>
                      </c:pt>
                      <c:pt idx="996">
                        <c:v>1.2330000000000001</c:v>
                      </c:pt>
                      <c:pt idx="997">
                        <c:v>1.2330000000000001</c:v>
                      </c:pt>
                      <c:pt idx="998">
                        <c:v>1.2290000000000001</c:v>
                      </c:pt>
                      <c:pt idx="999">
                        <c:v>1.2270000000000001</c:v>
                      </c:pt>
                      <c:pt idx="1000">
                        <c:v>1.228</c:v>
                      </c:pt>
                      <c:pt idx="1001">
                        <c:v>1.2290000000000001</c:v>
                      </c:pt>
                      <c:pt idx="1002">
                        <c:v>1.228</c:v>
                      </c:pt>
                      <c:pt idx="1003">
                        <c:v>1.23</c:v>
                      </c:pt>
                      <c:pt idx="1004">
                        <c:v>1.23</c:v>
                      </c:pt>
                      <c:pt idx="1005">
                        <c:v>1.2330000000000001</c:v>
                      </c:pt>
                      <c:pt idx="1006">
                        <c:v>1.2330000000000001</c:v>
                      </c:pt>
                      <c:pt idx="1007">
                        <c:v>1.2310000000000001</c:v>
                      </c:pt>
                      <c:pt idx="1008">
                        <c:v>1.2310000000000001</c:v>
                      </c:pt>
                      <c:pt idx="1009">
                        <c:v>1.2310000000000001</c:v>
                      </c:pt>
                      <c:pt idx="1010">
                        <c:v>1.2310000000000001</c:v>
                      </c:pt>
                      <c:pt idx="1011">
                        <c:v>1.23</c:v>
                      </c:pt>
                      <c:pt idx="1012">
                        <c:v>1.23</c:v>
                      </c:pt>
                      <c:pt idx="1013">
                        <c:v>1.2290000000000001</c:v>
                      </c:pt>
                      <c:pt idx="1014">
                        <c:v>1.232</c:v>
                      </c:pt>
                      <c:pt idx="1015">
                        <c:v>1.232</c:v>
                      </c:pt>
                      <c:pt idx="1016">
                        <c:v>1.2310000000000001</c:v>
                      </c:pt>
                      <c:pt idx="1017">
                        <c:v>1.228</c:v>
                      </c:pt>
                      <c:pt idx="1018">
                        <c:v>1.2330000000000001</c:v>
                      </c:pt>
                      <c:pt idx="1019">
                        <c:v>1.2290000000000001</c:v>
                      </c:pt>
                      <c:pt idx="1020">
                        <c:v>1.232</c:v>
                      </c:pt>
                      <c:pt idx="1021">
                        <c:v>1.23</c:v>
                      </c:pt>
                      <c:pt idx="1022">
                        <c:v>1.236</c:v>
                      </c:pt>
                      <c:pt idx="1023">
                        <c:v>1.2350000000000001</c:v>
                      </c:pt>
                      <c:pt idx="1024">
                        <c:v>1.2330000000000001</c:v>
                      </c:pt>
                      <c:pt idx="1025">
                        <c:v>1.232</c:v>
                      </c:pt>
                      <c:pt idx="1026">
                        <c:v>1.232</c:v>
                      </c:pt>
                      <c:pt idx="1027">
                        <c:v>1.2310000000000001</c:v>
                      </c:pt>
                      <c:pt idx="1028">
                        <c:v>1.232</c:v>
                      </c:pt>
                      <c:pt idx="1029">
                        <c:v>1.2310000000000001</c:v>
                      </c:pt>
                      <c:pt idx="1030">
                        <c:v>1.232</c:v>
                      </c:pt>
                      <c:pt idx="1031">
                        <c:v>1.232</c:v>
                      </c:pt>
                      <c:pt idx="1032">
                        <c:v>1.232</c:v>
                      </c:pt>
                      <c:pt idx="1033">
                        <c:v>1.234</c:v>
                      </c:pt>
                      <c:pt idx="1034">
                        <c:v>1.2310000000000001</c:v>
                      </c:pt>
                      <c:pt idx="1035">
                        <c:v>1.2330000000000001</c:v>
                      </c:pt>
                      <c:pt idx="1036">
                        <c:v>1.23</c:v>
                      </c:pt>
                      <c:pt idx="1037">
                        <c:v>1.2310000000000001</c:v>
                      </c:pt>
                      <c:pt idx="1038">
                        <c:v>1.23</c:v>
                      </c:pt>
                      <c:pt idx="1039">
                        <c:v>1.232</c:v>
                      </c:pt>
                      <c:pt idx="1040">
                        <c:v>1.2310000000000001</c:v>
                      </c:pt>
                      <c:pt idx="1041">
                        <c:v>1.2310000000000001</c:v>
                      </c:pt>
                      <c:pt idx="1042">
                        <c:v>1.2310000000000001</c:v>
                      </c:pt>
                      <c:pt idx="1043">
                        <c:v>1.232</c:v>
                      </c:pt>
                      <c:pt idx="1044">
                        <c:v>1.2330000000000001</c:v>
                      </c:pt>
                      <c:pt idx="1045">
                        <c:v>1.2310000000000001</c:v>
                      </c:pt>
                      <c:pt idx="1046">
                        <c:v>1.232</c:v>
                      </c:pt>
                      <c:pt idx="1047">
                        <c:v>1.232</c:v>
                      </c:pt>
                      <c:pt idx="1048">
                        <c:v>1.232</c:v>
                      </c:pt>
                      <c:pt idx="1049">
                        <c:v>1.232</c:v>
                      </c:pt>
                      <c:pt idx="1050">
                        <c:v>1.232</c:v>
                      </c:pt>
                      <c:pt idx="1051">
                        <c:v>1.228</c:v>
                      </c:pt>
                      <c:pt idx="1052">
                        <c:v>1.228</c:v>
                      </c:pt>
                      <c:pt idx="1053">
                        <c:v>1.2310000000000001</c:v>
                      </c:pt>
                      <c:pt idx="1054">
                        <c:v>1.2350000000000001</c:v>
                      </c:pt>
                      <c:pt idx="1055">
                        <c:v>1.232</c:v>
                      </c:pt>
                      <c:pt idx="1056">
                        <c:v>1.232</c:v>
                      </c:pt>
                      <c:pt idx="1057">
                        <c:v>1.2310000000000001</c:v>
                      </c:pt>
                      <c:pt idx="1058">
                        <c:v>1.232</c:v>
                      </c:pt>
                      <c:pt idx="1059">
                        <c:v>1.232</c:v>
                      </c:pt>
                      <c:pt idx="1060">
                        <c:v>1.232</c:v>
                      </c:pt>
                      <c:pt idx="1061">
                        <c:v>1.2330000000000001</c:v>
                      </c:pt>
                      <c:pt idx="1062">
                        <c:v>1.234</c:v>
                      </c:pt>
                      <c:pt idx="1063">
                        <c:v>1.234</c:v>
                      </c:pt>
                      <c:pt idx="1064">
                        <c:v>1.2330000000000001</c:v>
                      </c:pt>
                      <c:pt idx="1065">
                        <c:v>1.232</c:v>
                      </c:pt>
                      <c:pt idx="1066">
                        <c:v>1.232</c:v>
                      </c:pt>
                      <c:pt idx="1067">
                        <c:v>1.2330000000000001</c:v>
                      </c:pt>
                      <c:pt idx="1068">
                        <c:v>1.2330000000000001</c:v>
                      </c:pt>
                      <c:pt idx="1069">
                        <c:v>1.232</c:v>
                      </c:pt>
                      <c:pt idx="1070">
                        <c:v>1.234</c:v>
                      </c:pt>
                      <c:pt idx="1071">
                        <c:v>1.236</c:v>
                      </c:pt>
                      <c:pt idx="1072">
                        <c:v>1.2330000000000001</c:v>
                      </c:pt>
                      <c:pt idx="1073">
                        <c:v>1.2350000000000001</c:v>
                      </c:pt>
                      <c:pt idx="1074">
                        <c:v>1.2350000000000001</c:v>
                      </c:pt>
                      <c:pt idx="1075">
                        <c:v>1.2350000000000001</c:v>
                      </c:pt>
                      <c:pt idx="1076">
                        <c:v>1.236</c:v>
                      </c:pt>
                      <c:pt idx="1077">
                        <c:v>1.236</c:v>
                      </c:pt>
                      <c:pt idx="1078">
                        <c:v>1.234</c:v>
                      </c:pt>
                      <c:pt idx="1079">
                        <c:v>1.234</c:v>
                      </c:pt>
                      <c:pt idx="1080">
                        <c:v>1.2330000000000001</c:v>
                      </c:pt>
                      <c:pt idx="1081">
                        <c:v>1.2330000000000001</c:v>
                      </c:pt>
                      <c:pt idx="1082">
                        <c:v>1.232</c:v>
                      </c:pt>
                      <c:pt idx="1083">
                        <c:v>1.232</c:v>
                      </c:pt>
                      <c:pt idx="1084">
                        <c:v>1.2330000000000001</c:v>
                      </c:pt>
                      <c:pt idx="1085">
                        <c:v>1.234</c:v>
                      </c:pt>
                      <c:pt idx="1086">
                        <c:v>1.234</c:v>
                      </c:pt>
                      <c:pt idx="1087">
                        <c:v>1.23</c:v>
                      </c:pt>
                      <c:pt idx="1088">
                        <c:v>1.2330000000000001</c:v>
                      </c:pt>
                      <c:pt idx="1089">
                        <c:v>1.2330000000000001</c:v>
                      </c:pt>
                      <c:pt idx="1090">
                        <c:v>1.234</c:v>
                      </c:pt>
                      <c:pt idx="1091">
                        <c:v>1.2350000000000001</c:v>
                      </c:pt>
                      <c:pt idx="1092">
                        <c:v>1.2350000000000001</c:v>
                      </c:pt>
                      <c:pt idx="1093">
                        <c:v>1.2330000000000001</c:v>
                      </c:pt>
                      <c:pt idx="1094">
                        <c:v>1.23</c:v>
                      </c:pt>
                      <c:pt idx="1095">
                        <c:v>1.2330000000000001</c:v>
                      </c:pt>
                      <c:pt idx="1096">
                        <c:v>1.2330000000000001</c:v>
                      </c:pt>
                      <c:pt idx="1097">
                        <c:v>1.234</c:v>
                      </c:pt>
                      <c:pt idx="1098">
                        <c:v>1.234</c:v>
                      </c:pt>
                      <c:pt idx="1099">
                        <c:v>1.2350000000000001</c:v>
                      </c:pt>
                      <c:pt idx="1100">
                        <c:v>1.2350000000000001</c:v>
                      </c:pt>
                      <c:pt idx="1101">
                        <c:v>1.2350000000000001</c:v>
                      </c:pt>
                      <c:pt idx="1102">
                        <c:v>1.234</c:v>
                      </c:pt>
                      <c:pt idx="1103">
                        <c:v>1.234</c:v>
                      </c:pt>
                      <c:pt idx="1104">
                        <c:v>1.2350000000000001</c:v>
                      </c:pt>
                      <c:pt idx="1105">
                        <c:v>1.236</c:v>
                      </c:pt>
                      <c:pt idx="1106">
                        <c:v>1.2330000000000001</c:v>
                      </c:pt>
                      <c:pt idx="1107">
                        <c:v>1.2330000000000001</c:v>
                      </c:pt>
                      <c:pt idx="1108">
                        <c:v>1.2330000000000001</c:v>
                      </c:pt>
                      <c:pt idx="1109">
                        <c:v>1.234</c:v>
                      </c:pt>
                      <c:pt idx="1110">
                        <c:v>1.232</c:v>
                      </c:pt>
                      <c:pt idx="1111">
                        <c:v>1.232</c:v>
                      </c:pt>
                      <c:pt idx="1112">
                        <c:v>1.2350000000000001</c:v>
                      </c:pt>
                      <c:pt idx="1113">
                        <c:v>1.2350000000000001</c:v>
                      </c:pt>
                      <c:pt idx="1114">
                        <c:v>1.236</c:v>
                      </c:pt>
                      <c:pt idx="1115">
                        <c:v>1.232</c:v>
                      </c:pt>
                      <c:pt idx="1116">
                        <c:v>1.2310000000000001</c:v>
                      </c:pt>
                      <c:pt idx="1117">
                        <c:v>1.2330000000000001</c:v>
                      </c:pt>
                      <c:pt idx="1118">
                        <c:v>1.234</c:v>
                      </c:pt>
                      <c:pt idx="1119">
                        <c:v>1.236</c:v>
                      </c:pt>
                      <c:pt idx="1120">
                        <c:v>1.2370000000000001</c:v>
                      </c:pt>
                      <c:pt idx="1121">
                        <c:v>1.234</c:v>
                      </c:pt>
                      <c:pt idx="1122">
                        <c:v>1.2330000000000001</c:v>
                      </c:pt>
                      <c:pt idx="1123">
                        <c:v>1.2330000000000001</c:v>
                      </c:pt>
                      <c:pt idx="1124">
                        <c:v>1.238</c:v>
                      </c:pt>
                      <c:pt idx="1125">
                        <c:v>1.2370000000000001</c:v>
                      </c:pt>
                      <c:pt idx="1126">
                        <c:v>1.236</c:v>
                      </c:pt>
                      <c:pt idx="1127">
                        <c:v>1.2370000000000001</c:v>
                      </c:pt>
                      <c:pt idx="1128">
                        <c:v>1.2350000000000001</c:v>
                      </c:pt>
                      <c:pt idx="1129">
                        <c:v>1.2330000000000001</c:v>
                      </c:pt>
                      <c:pt idx="1130">
                        <c:v>1.2350000000000001</c:v>
                      </c:pt>
                      <c:pt idx="1131">
                        <c:v>1.236</c:v>
                      </c:pt>
                      <c:pt idx="1132">
                        <c:v>1.236</c:v>
                      </c:pt>
                      <c:pt idx="1133">
                        <c:v>1.2350000000000001</c:v>
                      </c:pt>
                      <c:pt idx="1134">
                        <c:v>1.2350000000000001</c:v>
                      </c:pt>
                      <c:pt idx="1135">
                        <c:v>1.238</c:v>
                      </c:pt>
                      <c:pt idx="1136">
                        <c:v>1.236</c:v>
                      </c:pt>
                      <c:pt idx="1137">
                        <c:v>1.2350000000000001</c:v>
                      </c:pt>
                      <c:pt idx="1138">
                        <c:v>1.236</c:v>
                      </c:pt>
                      <c:pt idx="1139">
                        <c:v>1.236</c:v>
                      </c:pt>
                      <c:pt idx="1140">
                        <c:v>1.236</c:v>
                      </c:pt>
                      <c:pt idx="1141">
                        <c:v>1.2370000000000001</c:v>
                      </c:pt>
                      <c:pt idx="1142">
                        <c:v>1.2350000000000001</c:v>
                      </c:pt>
                      <c:pt idx="1143">
                        <c:v>1.236</c:v>
                      </c:pt>
                      <c:pt idx="1144">
                        <c:v>1.236</c:v>
                      </c:pt>
                      <c:pt idx="1145">
                        <c:v>1.236</c:v>
                      </c:pt>
                      <c:pt idx="1146">
                        <c:v>1.2350000000000001</c:v>
                      </c:pt>
                      <c:pt idx="1147">
                        <c:v>1.236</c:v>
                      </c:pt>
                      <c:pt idx="1148">
                        <c:v>1.2350000000000001</c:v>
                      </c:pt>
                      <c:pt idx="1149">
                        <c:v>1.2370000000000001</c:v>
                      </c:pt>
                      <c:pt idx="1150">
                        <c:v>1.2370000000000001</c:v>
                      </c:pt>
                      <c:pt idx="1151">
                        <c:v>1.2330000000000001</c:v>
                      </c:pt>
                      <c:pt idx="1152">
                        <c:v>1.2370000000000001</c:v>
                      </c:pt>
                      <c:pt idx="1153">
                        <c:v>1.2350000000000001</c:v>
                      </c:pt>
                      <c:pt idx="1154">
                        <c:v>1.2350000000000001</c:v>
                      </c:pt>
                      <c:pt idx="1155">
                        <c:v>1.2350000000000001</c:v>
                      </c:pt>
                      <c:pt idx="1156">
                        <c:v>1.236</c:v>
                      </c:pt>
                      <c:pt idx="1157">
                        <c:v>1.234</c:v>
                      </c:pt>
                      <c:pt idx="1158">
                        <c:v>1.2350000000000001</c:v>
                      </c:pt>
                      <c:pt idx="1159">
                        <c:v>1.2350000000000001</c:v>
                      </c:pt>
                      <c:pt idx="1160">
                        <c:v>1.2350000000000001</c:v>
                      </c:pt>
                      <c:pt idx="1161">
                        <c:v>1.236</c:v>
                      </c:pt>
                      <c:pt idx="1162">
                        <c:v>1.2370000000000001</c:v>
                      </c:pt>
                      <c:pt idx="1163">
                        <c:v>1.2350000000000001</c:v>
                      </c:pt>
                      <c:pt idx="1164">
                        <c:v>1.236</c:v>
                      </c:pt>
                      <c:pt idx="1165">
                        <c:v>1.236</c:v>
                      </c:pt>
                      <c:pt idx="1166">
                        <c:v>1.2350000000000001</c:v>
                      </c:pt>
                      <c:pt idx="1167">
                        <c:v>1.2330000000000001</c:v>
                      </c:pt>
                      <c:pt idx="1168">
                        <c:v>1.236</c:v>
                      </c:pt>
                      <c:pt idx="1169">
                        <c:v>1.2330000000000001</c:v>
                      </c:pt>
                      <c:pt idx="1170">
                        <c:v>1.2350000000000001</c:v>
                      </c:pt>
                      <c:pt idx="1171">
                        <c:v>1.2370000000000001</c:v>
                      </c:pt>
                      <c:pt idx="1172">
                        <c:v>1.236</c:v>
                      </c:pt>
                      <c:pt idx="1173">
                        <c:v>1.234</c:v>
                      </c:pt>
                      <c:pt idx="1174">
                        <c:v>1.2370000000000001</c:v>
                      </c:pt>
                      <c:pt idx="1175">
                        <c:v>1.2350000000000001</c:v>
                      </c:pt>
                      <c:pt idx="1176">
                        <c:v>1.236</c:v>
                      </c:pt>
                      <c:pt idx="1177">
                        <c:v>1.236</c:v>
                      </c:pt>
                      <c:pt idx="1178">
                        <c:v>1.236</c:v>
                      </c:pt>
                      <c:pt idx="1179">
                        <c:v>1.2350000000000001</c:v>
                      </c:pt>
                      <c:pt idx="1180">
                        <c:v>1.236</c:v>
                      </c:pt>
                      <c:pt idx="1181">
                        <c:v>1.2370000000000001</c:v>
                      </c:pt>
                      <c:pt idx="1182">
                        <c:v>1.2350000000000001</c:v>
                      </c:pt>
                      <c:pt idx="1183">
                        <c:v>1.2370000000000001</c:v>
                      </c:pt>
                      <c:pt idx="1184">
                        <c:v>1.238</c:v>
                      </c:pt>
                      <c:pt idx="1185">
                        <c:v>1.236</c:v>
                      </c:pt>
                      <c:pt idx="1186">
                        <c:v>1.236</c:v>
                      </c:pt>
                      <c:pt idx="1187">
                        <c:v>1.236</c:v>
                      </c:pt>
                      <c:pt idx="1188">
                        <c:v>1.2350000000000001</c:v>
                      </c:pt>
                      <c:pt idx="1189">
                        <c:v>1.2350000000000001</c:v>
                      </c:pt>
                      <c:pt idx="1190">
                        <c:v>1.2350000000000001</c:v>
                      </c:pt>
                      <c:pt idx="1191">
                        <c:v>1.236</c:v>
                      </c:pt>
                      <c:pt idx="1192">
                        <c:v>1.2350000000000001</c:v>
                      </c:pt>
                      <c:pt idx="1193">
                        <c:v>1.2370000000000001</c:v>
                      </c:pt>
                      <c:pt idx="1194">
                        <c:v>1.2370000000000001</c:v>
                      </c:pt>
                      <c:pt idx="1195">
                        <c:v>1.2370000000000001</c:v>
                      </c:pt>
                      <c:pt idx="1196">
                        <c:v>1.2350000000000001</c:v>
                      </c:pt>
                      <c:pt idx="1197">
                        <c:v>1.2370000000000001</c:v>
                      </c:pt>
                      <c:pt idx="1198">
                        <c:v>1.2370000000000001</c:v>
                      </c:pt>
                      <c:pt idx="1199">
                        <c:v>1.2370000000000001</c:v>
                      </c:pt>
                      <c:pt idx="1200">
                        <c:v>1.2370000000000001</c:v>
                      </c:pt>
                      <c:pt idx="1201">
                        <c:v>1.238</c:v>
                      </c:pt>
                      <c:pt idx="1202">
                        <c:v>1.238</c:v>
                      </c:pt>
                      <c:pt idx="1203">
                        <c:v>1.2370000000000001</c:v>
                      </c:pt>
                      <c:pt idx="1204">
                        <c:v>1.2370000000000001</c:v>
                      </c:pt>
                      <c:pt idx="1205">
                        <c:v>1.2350000000000001</c:v>
                      </c:pt>
                      <c:pt idx="1206">
                        <c:v>1.236</c:v>
                      </c:pt>
                      <c:pt idx="1207">
                        <c:v>1.2370000000000001</c:v>
                      </c:pt>
                      <c:pt idx="1208">
                        <c:v>1.2370000000000001</c:v>
                      </c:pt>
                      <c:pt idx="1209">
                        <c:v>1.236</c:v>
                      </c:pt>
                      <c:pt idx="1210">
                        <c:v>1.236</c:v>
                      </c:pt>
                      <c:pt idx="1211">
                        <c:v>1.238</c:v>
                      </c:pt>
                      <c:pt idx="1212">
                        <c:v>1.238</c:v>
                      </c:pt>
                      <c:pt idx="1213">
                        <c:v>1.2370000000000001</c:v>
                      </c:pt>
                      <c:pt idx="1214">
                        <c:v>1.2370000000000001</c:v>
                      </c:pt>
                      <c:pt idx="1215">
                        <c:v>1.238</c:v>
                      </c:pt>
                      <c:pt idx="1216">
                        <c:v>1.238</c:v>
                      </c:pt>
                      <c:pt idx="1217">
                        <c:v>1.2390000000000001</c:v>
                      </c:pt>
                      <c:pt idx="1218">
                        <c:v>1.2370000000000001</c:v>
                      </c:pt>
                      <c:pt idx="1219">
                        <c:v>1.2330000000000001</c:v>
                      </c:pt>
                      <c:pt idx="1220">
                        <c:v>1.232</c:v>
                      </c:pt>
                      <c:pt idx="1221">
                        <c:v>1.232</c:v>
                      </c:pt>
                      <c:pt idx="1222">
                        <c:v>1.232</c:v>
                      </c:pt>
                      <c:pt idx="1223">
                        <c:v>1.232</c:v>
                      </c:pt>
                      <c:pt idx="1224">
                        <c:v>1.2270000000000001</c:v>
                      </c:pt>
                      <c:pt idx="1225">
                        <c:v>1.2250000000000001</c:v>
                      </c:pt>
                      <c:pt idx="1226">
                        <c:v>1.222</c:v>
                      </c:pt>
                      <c:pt idx="1227">
                        <c:v>1.222</c:v>
                      </c:pt>
                      <c:pt idx="1228">
                        <c:v>1.22</c:v>
                      </c:pt>
                      <c:pt idx="1229">
                        <c:v>1.2190000000000001</c:v>
                      </c:pt>
                      <c:pt idx="1230">
                        <c:v>1.214</c:v>
                      </c:pt>
                      <c:pt idx="1231">
                        <c:v>1.214</c:v>
                      </c:pt>
                      <c:pt idx="1232">
                        <c:v>1.212</c:v>
                      </c:pt>
                      <c:pt idx="1233">
                        <c:v>1.21</c:v>
                      </c:pt>
                      <c:pt idx="1234">
                        <c:v>1.21</c:v>
                      </c:pt>
                      <c:pt idx="1235">
                        <c:v>1.2090000000000001</c:v>
                      </c:pt>
                      <c:pt idx="1236">
                        <c:v>1.2110000000000001</c:v>
                      </c:pt>
                      <c:pt idx="1237">
                        <c:v>1.2130000000000001</c:v>
                      </c:pt>
                      <c:pt idx="1238">
                        <c:v>1.2130000000000001</c:v>
                      </c:pt>
                      <c:pt idx="1239">
                        <c:v>1.2090000000000001</c:v>
                      </c:pt>
                      <c:pt idx="1240">
                        <c:v>1.2090000000000001</c:v>
                      </c:pt>
                      <c:pt idx="1241">
                        <c:v>1.206</c:v>
                      </c:pt>
                      <c:pt idx="1242">
                        <c:v>1.206</c:v>
                      </c:pt>
                      <c:pt idx="1243">
                        <c:v>1.206</c:v>
                      </c:pt>
                      <c:pt idx="1244">
                        <c:v>1.206</c:v>
                      </c:pt>
                      <c:pt idx="1245">
                        <c:v>1.2050000000000001</c:v>
                      </c:pt>
                      <c:pt idx="1246">
                        <c:v>1.204</c:v>
                      </c:pt>
                      <c:pt idx="1247">
                        <c:v>1.208</c:v>
                      </c:pt>
                      <c:pt idx="1248">
                        <c:v>1.214</c:v>
                      </c:pt>
                      <c:pt idx="1249">
                        <c:v>1.2150000000000001</c:v>
                      </c:pt>
                      <c:pt idx="1250">
                        <c:v>1.228</c:v>
                      </c:pt>
                      <c:pt idx="1251">
                        <c:v>1.2330000000000001</c:v>
                      </c:pt>
                      <c:pt idx="1252">
                        <c:v>1.2330000000000001</c:v>
                      </c:pt>
                      <c:pt idx="1253">
                        <c:v>1.234</c:v>
                      </c:pt>
                      <c:pt idx="1254">
                        <c:v>1.238</c:v>
                      </c:pt>
                      <c:pt idx="1255">
                        <c:v>1.2410000000000001</c:v>
                      </c:pt>
                      <c:pt idx="1256">
                        <c:v>1.2410000000000001</c:v>
                      </c:pt>
                      <c:pt idx="1257">
                        <c:v>1.236</c:v>
                      </c:pt>
                      <c:pt idx="1258">
                        <c:v>1.238</c:v>
                      </c:pt>
                      <c:pt idx="1259">
                        <c:v>1.2370000000000001</c:v>
                      </c:pt>
                      <c:pt idx="1260">
                        <c:v>1.238</c:v>
                      </c:pt>
                      <c:pt idx="1261">
                        <c:v>1.238</c:v>
                      </c:pt>
                      <c:pt idx="1262">
                        <c:v>1.238</c:v>
                      </c:pt>
                      <c:pt idx="1263">
                        <c:v>1.238</c:v>
                      </c:pt>
                      <c:pt idx="1264">
                        <c:v>1.2390000000000001</c:v>
                      </c:pt>
                      <c:pt idx="1265">
                        <c:v>1.2370000000000001</c:v>
                      </c:pt>
                      <c:pt idx="1266">
                        <c:v>1.2370000000000001</c:v>
                      </c:pt>
                      <c:pt idx="1267">
                        <c:v>1.234</c:v>
                      </c:pt>
                      <c:pt idx="1268">
                        <c:v>1.234</c:v>
                      </c:pt>
                      <c:pt idx="1269">
                        <c:v>1.2330000000000001</c:v>
                      </c:pt>
                      <c:pt idx="1270">
                        <c:v>1.234</c:v>
                      </c:pt>
                      <c:pt idx="1271">
                        <c:v>1.234</c:v>
                      </c:pt>
                      <c:pt idx="1272">
                        <c:v>1.234</c:v>
                      </c:pt>
                      <c:pt idx="1273">
                        <c:v>1.2370000000000001</c:v>
                      </c:pt>
                      <c:pt idx="1274">
                        <c:v>1.236</c:v>
                      </c:pt>
                      <c:pt idx="1275">
                        <c:v>1.2370000000000001</c:v>
                      </c:pt>
                      <c:pt idx="1276">
                        <c:v>1.234</c:v>
                      </c:pt>
                      <c:pt idx="1277">
                        <c:v>1.238</c:v>
                      </c:pt>
                      <c:pt idx="1278">
                        <c:v>1.236</c:v>
                      </c:pt>
                      <c:pt idx="1279">
                        <c:v>1.2370000000000001</c:v>
                      </c:pt>
                      <c:pt idx="1280">
                        <c:v>1.238</c:v>
                      </c:pt>
                      <c:pt idx="1281">
                        <c:v>1.238</c:v>
                      </c:pt>
                      <c:pt idx="1282">
                        <c:v>1.232</c:v>
                      </c:pt>
                      <c:pt idx="1283">
                        <c:v>1.2390000000000001</c:v>
                      </c:pt>
                      <c:pt idx="1284">
                        <c:v>1.236</c:v>
                      </c:pt>
                      <c:pt idx="1285">
                        <c:v>1.238</c:v>
                      </c:pt>
                      <c:pt idx="1286">
                        <c:v>1.236</c:v>
                      </c:pt>
                      <c:pt idx="1287">
                        <c:v>1.2370000000000001</c:v>
                      </c:pt>
                      <c:pt idx="1288">
                        <c:v>1.2350000000000001</c:v>
                      </c:pt>
                      <c:pt idx="1289">
                        <c:v>1.2370000000000001</c:v>
                      </c:pt>
                      <c:pt idx="1290">
                        <c:v>1.2350000000000001</c:v>
                      </c:pt>
                      <c:pt idx="1291">
                        <c:v>1.234</c:v>
                      </c:pt>
                      <c:pt idx="1292">
                        <c:v>1.2370000000000001</c:v>
                      </c:pt>
                      <c:pt idx="1293">
                        <c:v>1.236</c:v>
                      </c:pt>
                      <c:pt idx="1294">
                        <c:v>1.238</c:v>
                      </c:pt>
                      <c:pt idx="1295">
                        <c:v>1.2370000000000001</c:v>
                      </c:pt>
                      <c:pt idx="1296">
                        <c:v>1.2370000000000001</c:v>
                      </c:pt>
                      <c:pt idx="1297">
                        <c:v>1.2370000000000001</c:v>
                      </c:pt>
                      <c:pt idx="1298">
                        <c:v>1.234</c:v>
                      </c:pt>
                      <c:pt idx="1299">
                        <c:v>1.234</c:v>
                      </c:pt>
                      <c:pt idx="1300">
                        <c:v>1.236</c:v>
                      </c:pt>
                      <c:pt idx="1301">
                        <c:v>1.2330000000000001</c:v>
                      </c:pt>
                      <c:pt idx="1302">
                        <c:v>1.236</c:v>
                      </c:pt>
                      <c:pt idx="1303">
                        <c:v>1.236</c:v>
                      </c:pt>
                      <c:pt idx="1304">
                        <c:v>1.236</c:v>
                      </c:pt>
                      <c:pt idx="1305">
                        <c:v>1.236</c:v>
                      </c:pt>
                      <c:pt idx="1306">
                        <c:v>1.2370000000000001</c:v>
                      </c:pt>
                      <c:pt idx="1307">
                        <c:v>1.2370000000000001</c:v>
                      </c:pt>
                      <c:pt idx="1308">
                        <c:v>1.2370000000000001</c:v>
                      </c:pt>
                      <c:pt idx="1309">
                        <c:v>1.2370000000000001</c:v>
                      </c:pt>
                      <c:pt idx="1310">
                        <c:v>1.236</c:v>
                      </c:pt>
                      <c:pt idx="1311">
                        <c:v>1.2370000000000001</c:v>
                      </c:pt>
                      <c:pt idx="1312">
                        <c:v>1.238</c:v>
                      </c:pt>
                      <c:pt idx="1313">
                        <c:v>1.234</c:v>
                      </c:pt>
                      <c:pt idx="1314">
                        <c:v>1.236</c:v>
                      </c:pt>
                      <c:pt idx="1315">
                        <c:v>1.2370000000000001</c:v>
                      </c:pt>
                      <c:pt idx="1316">
                        <c:v>1.2370000000000001</c:v>
                      </c:pt>
                      <c:pt idx="1317">
                        <c:v>1.2350000000000001</c:v>
                      </c:pt>
                      <c:pt idx="1318">
                        <c:v>1.2370000000000001</c:v>
                      </c:pt>
                      <c:pt idx="1319">
                        <c:v>1.238</c:v>
                      </c:pt>
                      <c:pt idx="1320">
                        <c:v>1.2390000000000001</c:v>
                      </c:pt>
                      <c:pt idx="1321">
                        <c:v>1.238</c:v>
                      </c:pt>
                      <c:pt idx="1322">
                        <c:v>1.238</c:v>
                      </c:pt>
                      <c:pt idx="1323">
                        <c:v>1.2390000000000001</c:v>
                      </c:pt>
                      <c:pt idx="1324">
                        <c:v>1.238</c:v>
                      </c:pt>
                      <c:pt idx="1325">
                        <c:v>1.236</c:v>
                      </c:pt>
                      <c:pt idx="1326">
                        <c:v>1.24</c:v>
                      </c:pt>
                      <c:pt idx="1327">
                        <c:v>1.2390000000000001</c:v>
                      </c:pt>
                      <c:pt idx="1328">
                        <c:v>1.2390000000000001</c:v>
                      </c:pt>
                      <c:pt idx="1329">
                        <c:v>1.238</c:v>
                      </c:pt>
                      <c:pt idx="1330">
                        <c:v>1.238</c:v>
                      </c:pt>
                      <c:pt idx="1331">
                        <c:v>1.2370000000000001</c:v>
                      </c:pt>
                      <c:pt idx="1332">
                        <c:v>1.238</c:v>
                      </c:pt>
                      <c:pt idx="1333">
                        <c:v>1.238</c:v>
                      </c:pt>
                      <c:pt idx="1334">
                        <c:v>1.236</c:v>
                      </c:pt>
                      <c:pt idx="1335">
                        <c:v>1.238</c:v>
                      </c:pt>
                      <c:pt idx="1336">
                        <c:v>1.2370000000000001</c:v>
                      </c:pt>
                      <c:pt idx="1337">
                        <c:v>1.238</c:v>
                      </c:pt>
                      <c:pt idx="1338">
                        <c:v>1.238</c:v>
                      </c:pt>
                      <c:pt idx="1339">
                        <c:v>1.2370000000000001</c:v>
                      </c:pt>
                      <c:pt idx="1340">
                        <c:v>1.2370000000000001</c:v>
                      </c:pt>
                      <c:pt idx="1341">
                        <c:v>1.2370000000000001</c:v>
                      </c:pt>
                      <c:pt idx="1342">
                        <c:v>1.24</c:v>
                      </c:pt>
                      <c:pt idx="1343">
                        <c:v>1.234</c:v>
                      </c:pt>
                      <c:pt idx="1344">
                        <c:v>1.236</c:v>
                      </c:pt>
                      <c:pt idx="1345">
                        <c:v>1.238</c:v>
                      </c:pt>
                      <c:pt idx="1346">
                        <c:v>1.2390000000000001</c:v>
                      </c:pt>
                      <c:pt idx="1347">
                        <c:v>1.2390000000000001</c:v>
                      </c:pt>
                      <c:pt idx="1348">
                        <c:v>1.2410000000000001</c:v>
                      </c:pt>
                      <c:pt idx="1349">
                        <c:v>1.2390000000000001</c:v>
                      </c:pt>
                      <c:pt idx="1350">
                        <c:v>1.238</c:v>
                      </c:pt>
                      <c:pt idx="1351">
                        <c:v>1.2390000000000001</c:v>
                      </c:pt>
                      <c:pt idx="1352">
                        <c:v>1.2350000000000001</c:v>
                      </c:pt>
                      <c:pt idx="1353">
                        <c:v>1.2370000000000001</c:v>
                      </c:pt>
                      <c:pt idx="1354">
                        <c:v>1.238</c:v>
                      </c:pt>
                      <c:pt idx="1355">
                        <c:v>1.2390000000000001</c:v>
                      </c:pt>
                      <c:pt idx="1356">
                        <c:v>1.2390000000000001</c:v>
                      </c:pt>
                      <c:pt idx="1357">
                        <c:v>1.24</c:v>
                      </c:pt>
                      <c:pt idx="1358">
                        <c:v>1.2390000000000001</c:v>
                      </c:pt>
                      <c:pt idx="1359">
                        <c:v>1.24</c:v>
                      </c:pt>
                      <c:pt idx="1360">
                        <c:v>1.2370000000000001</c:v>
                      </c:pt>
                      <c:pt idx="1361">
                        <c:v>1.2370000000000001</c:v>
                      </c:pt>
                      <c:pt idx="1362">
                        <c:v>1.2390000000000001</c:v>
                      </c:pt>
                      <c:pt idx="1363">
                        <c:v>1.2390000000000001</c:v>
                      </c:pt>
                      <c:pt idx="1364">
                        <c:v>1.2370000000000001</c:v>
                      </c:pt>
                      <c:pt idx="1365">
                        <c:v>1.2370000000000001</c:v>
                      </c:pt>
                      <c:pt idx="1366">
                        <c:v>1.2390000000000001</c:v>
                      </c:pt>
                      <c:pt idx="1367">
                        <c:v>1.2390000000000001</c:v>
                      </c:pt>
                      <c:pt idx="1368">
                        <c:v>1.2410000000000001</c:v>
                      </c:pt>
                      <c:pt idx="1369">
                        <c:v>1.2390000000000001</c:v>
                      </c:pt>
                      <c:pt idx="1370">
                        <c:v>1.2410000000000001</c:v>
                      </c:pt>
                      <c:pt idx="1371">
                        <c:v>1.24</c:v>
                      </c:pt>
                      <c:pt idx="1372">
                        <c:v>1.2370000000000001</c:v>
                      </c:pt>
                      <c:pt idx="1373">
                        <c:v>1.24</c:v>
                      </c:pt>
                      <c:pt idx="1374">
                        <c:v>1.2410000000000001</c:v>
                      </c:pt>
                      <c:pt idx="1375">
                        <c:v>1.2390000000000001</c:v>
                      </c:pt>
                      <c:pt idx="1376">
                        <c:v>1.2410000000000001</c:v>
                      </c:pt>
                      <c:pt idx="1377">
                        <c:v>1.24</c:v>
                      </c:pt>
                      <c:pt idx="1378">
                        <c:v>1.2390000000000001</c:v>
                      </c:pt>
                      <c:pt idx="1379">
                        <c:v>1.234</c:v>
                      </c:pt>
                      <c:pt idx="1380">
                        <c:v>1.24</c:v>
                      </c:pt>
                      <c:pt idx="1381">
                        <c:v>1.2390000000000001</c:v>
                      </c:pt>
                      <c:pt idx="1382">
                        <c:v>1.242</c:v>
                      </c:pt>
                      <c:pt idx="1383">
                        <c:v>1.2410000000000001</c:v>
                      </c:pt>
                      <c:pt idx="1384">
                        <c:v>1.2410000000000001</c:v>
                      </c:pt>
                      <c:pt idx="1385">
                        <c:v>1.24</c:v>
                      </c:pt>
                      <c:pt idx="1386">
                        <c:v>1.2370000000000001</c:v>
                      </c:pt>
                      <c:pt idx="1387">
                        <c:v>1.2370000000000001</c:v>
                      </c:pt>
                      <c:pt idx="1388">
                        <c:v>1.238</c:v>
                      </c:pt>
                      <c:pt idx="1389">
                        <c:v>1.24</c:v>
                      </c:pt>
                      <c:pt idx="1390">
                        <c:v>1.24</c:v>
                      </c:pt>
                      <c:pt idx="1391">
                        <c:v>1.24</c:v>
                      </c:pt>
                      <c:pt idx="1392">
                        <c:v>1.24</c:v>
                      </c:pt>
                      <c:pt idx="1393">
                        <c:v>1.2410000000000001</c:v>
                      </c:pt>
                      <c:pt idx="1394">
                        <c:v>1.2410000000000001</c:v>
                      </c:pt>
                      <c:pt idx="1395">
                        <c:v>1.2410000000000001</c:v>
                      </c:pt>
                      <c:pt idx="1396">
                        <c:v>1.2410000000000001</c:v>
                      </c:pt>
                      <c:pt idx="1397">
                        <c:v>1.238</c:v>
                      </c:pt>
                      <c:pt idx="1398">
                        <c:v>1.24</c:v>
                      </c:pt>
                      <c:pt idx="1399">
                        <c:v>1.24</c:v>
                      </c:pt>
                      <c:pt idx="1400">
                        <c:v>1.24</c:v>
                      </c:pt>
                      <c:pt idx="1401">
                        <c:v>1.24</c:v>
                      </c:pt>
                      <c:pt idx="1402">
                        <c:v>1.2410000000000001</c:v>
                      </c:pt>
                      <c:pt idx="1403">
                        <c:v>1.242</c:v>
                      </c:pt>
                      <c:pt idx="1404">
                        <c:v>1.2410000000000001</c:v>
                      </c:pt>
                      <c:pt idx="1405">
                        <c:v>1.242</c:v>
                      </c:pt>
                      <c:pt idx="1406">
                        <c:v>1.2410000000000001</c:v>
                      </c:pt>
                      <c:pt idx="1407">
                        <c:v>1.2410000000000001</c:v>
                      </c:pt>
                      <c:pt idx="1408">
                        <c:v>1.2410000000000001</c:v>
                      </c:pt>
                      <c:pt idx="1409">
                        <c:v>1.24</c:v>
                      </c:pt>
                      <c:pt idx="1410">
                        <c:v>1.2410000000000001</c:v>
                      </c:pt>
                      <c:pt idx="1411">
                        <c:v>1.2410000000000001</c:v>
                      </c:pt>
                      <c:pt idx="1412">
                        <c:v>1.2390000000000001</c:v>
                      </c:pt>
                      <c:pt idx="1413">
                        <c:v>1.2390000000000001</c:v>
                      </c:pt>
                      <c:pt idx="1414">
                        <c:v>1.24</c:v>
                      </c:pt>
                      <c:pt idx="1415">
                        <c:v>1.2410000000000001</c:v>
                      </c:pt>
                      <c:pt idx="1416">
                        <c:v>1.2390000000000001</c:v>
                      </c:pt>
                      <c:pt idx="1417">
                        <c:v>1.2390000000000001</c:v>
                      </c:pt>
                      <c:pt idx="1418">
                        <c:v>1.2430000000000001</c:v>
                      </c:pt>
                      <c:pt idx="1419">
                        <c:v>1.242</c:v>
                      </c:pt>
                      <c:pt idx="1420">
                        <c:v>1.24</c:v>
                      </c:pt>
                      <c:pt idx="1421">
                        <c:v>1.24</c:v>
                      </c:pt>
                      <c:pt idx="1422">
                        <c:v>1.238</c:v>
                      </c:pt>
                      <c:pt idx="1423">
                        <c:v>1.24</c:v>
                      </c:pt>
                      <c:pt idx="1424">
                        <c:v>1.238</c:v>
                      </c:pt>
                      <c:pt idx="1425">
                        <c:v>1.238</c:v>
                      </c:pt>
                      <c:pt idx="1426">
                        <c:v>1.2410000000000001</c:v>
                      </c:pt>
                      <c:pt idx="1427">
                        <c:v>1.2390000000000001</c:v>
                      </c:pt>
                      <c:pt idx="1428">
                        <c:v>1.2410000000000001</c:v>
                      </c:pt>
                      <c:pt idx="1429">
                        <c:v>1.24</c:v>
                      </c:pt>
                      <c:pt idx="1430">
                        <c:v>1.2410000000000001</c:v>
                      </c:pt>
                      <c:pt idx="1431">
                        <c:v>1.2410000000000001</c:v>
                      </c:pt>
                      <c:pt idx="1432">
                        <c:v>1.242</c:v>
                      </c:pt>
                      <c:pt idx="1433">
                        <c:v>1.2390000000000001</c:v>
                      </c:pt>
                      <c:pt idx="1434">
                        <c:v>1.2390000000000001</c:v>
                      </c:pt>
                      <c:pt idx="1435">
                        <c:v>1.24</c:v>
                      </c:pt>
                      <c:pt idx="1436">
                        <c:v>1.2430000000000001</c:v>
                      </c:pt>
                      <c:pt idx="1437">
                        <c:v>1.2430000000000001</c:v>
                      </c:pt>
                      <c:pt idx="1438">
                        <c:v>1.2390000000000001</c:v>
                      </c:pt>
                      <c:pt idx="1439">
                        <c:v>1.24</c:v>
                      </c:pt>
                      <c:pt idx="1440">
                        <c:v>1.24</c:v>
                      </c:pt>
                      <c:pt idx="1441">
                        <c:v>1.24</c:v>
                      </c:pt>
                      <c:pt idx="1442">
                        <c:v>1.242</c:v>
                      </c:pt>
                      <c:pt idx="1443">
                        <c:v>1.24</c:v>
                      </c:pt>
                      <c:pt idx="1444">
                        <c:v>1.2410000000000001</c:v>
                      </c:pt>
                      <c:pt idx="1445">
                        <c:v>1.2410000000000001</c:v>
                      </c:pt>
                      <c:pt idx="1446">
                        <c:v>1.2410000000000001</c:v>
                      </c:pt>
                      <c:pt idx="1447">
                        <c:v>1.2410000000000001</c:v>
                      </c:pt>
                      <c:pt idx="1448">
                        <c:v>1.242</c:v>
                      </c:pt>
                      <c:pt idx="1449">
                        <c:v>1.2390000000000001</c:v>
                      </c:pt>
                      <c:pt idx="1450">
                        <c:v>1.238</c:v>
                      </c:pt>
                      <c:pt idx="1451">
                        <c:v>1.2410000000000001</c:v>
                      </c:pt>
                      <c:pt idx="1452">
                        <c:v>1.242</c:v>
                      </c:pt>
                      <c:pt idx="1453">
                        <c:v>1.238</c:v>
                      </c:pt>
                      <c:pt idx="1454">
                        <c:v>1.242</c:v>
                      </c:pt>
                      <c:pt idx="1455">
                        <c:v>1.242</c:v>
                      </c:pt>
                      <c:pt idx="1456">
                        <c:v>1.242</c:v>
                      </c:pt>
                      <c:pt idx="1457">
                        <c:v>1.2410000000000001</c:v>
                      </c:pt>
                      <c:pt idx="1458">
                        <c:v>1.2410000000000001</c:v>
                      </c:pt>
                      <c:pt idx="1459">
                        <c:v>1.2430000000000001</c:v>
                      </c:pt>
                      <c:pt idx="1460">
                        <c:v>1.2410000000000001</c:v>
                      </c:pt>
                      <c:pt idx="1461">
                        <c:v>1.242</c:v>
                      </c:pt>
                      <c:pt idx="1462">
                        <c:v>1.2410000000000001</c:v>
                      </c:pt>
                      <c:pt idx="1463">
                        <c:v>1.2430000000000001</c:v>
                      </c:pt>
                      <c:pt idx="1464">
                        <c:v>1.2430000000000001</c:v>
                      </c:pt>
                      <c:pt idx="1465">
                        <c:v>1.242</c:v>
                      </c:pt>
                      <c:pt idx="1466">
                        <c:v>1.242</c:v>
                      </c:pt>
                      <c:pt idx="1467">
                        <c:v>1.242</c:v>
                      </c:pt>
                      <c:pt idx="1468">
                        <c:v>1.2430000000000001</c:v>
                      </c:pt>
                      <c:pt idx="1469">
                        <c:v>1.2430000000000001</c:v>
                      </c:pt>
                      <c:pt idx="1470">
                        <c:v>1.242</c:v>
                      </c:pt>
                      <c:pt idx="1471">
                        <c:v>1.2410000000000001</c:v>
                      </c:pt>
                      <c:pt idx="1472">
                        <c:v>1.24</c:v>
                      </c:pt>
                      <c:pt idx="1473">
                        <c:v>1.24</c:v>
                      </c:pt>
                      <c:pt idx="1474">
                        <c:v>1.238</c:v>
                      </c:pt>
                      <c:pt idx="1475">
                        <c:v>1.2430000000000001</c:v>
                      </c:pt>
                      <c:pt idx="1476">
                        <c:v>1.2450000000000001</c:v>
                      </c:pt>
                      <c:pt idx="1477">
                        <c:v>1.2450000000000001</c:v>
                      </c:pt>
                      <c:pt idx="1478">
                        <c:v>1.2450000000000001</c:v>
                      </c:pt>
                      <c:pt idx="1479">
                        <c:v>1.2450000000000001</c:v>
                      </c:pt>
                      <c:pt idx="1480">
                        <c:v>1.2450000000000001</c:v>
                      </c:pt>
                      <c:pt idx="1481">
                        <c:v>1.242</c:v>
                      </c:pt>
                      <c:pt idx="1482">
                        <c:v>1.244</c:v>
                      </c:pt>
                      <c:pt idx="1483">
                        <c:v>1.2430000000000001</c:v>
                      </c:pt>
                      <c:pt idx="1484">
                        <c:v>1.2430000000000001</c:v>
                      </c:pt>
                      <c:pt idx="1485">
                        <c:v>1.242</c:v>
                      </c:pt>
                      <c:pt idx="1486">
                        <c:v>1.242</c:v>
                      </c:pt>
                      <c:pt idx="1487">
                        <c:v>1.2430000000000001</c:v>
                      </c:pt>
                      <c:pt idx="1488">
                        <c:v>1.2410000000000001</c:v>
                      </c:pt>
                      <c:pt idx="1489">
                        <c:v>1.242</c:v>
                      </c:pt>
                      <c:pt idx="1490">
                        <c:v>1.2430000000000001</c:v>
                      </c:pt>
                      <c:pt idx="1491">
                        <c:v>1.242</c:v>
                      </c:pt>
                      <c:pt idx="1492">
                        <c:v>1.2410000000000001</c:v>
                      </c:pt>
                      <c:pt idx="1493">
                        <c:v>1.2410000000000001</c:v>
                      </c:pt>
                      <c:pt idx="1494">
                        <c:v>1.2410000000000001</c:v>
                      </c:pt>
                      <c:pt idx="1495">
                        <c:v>1.2430000000000001</c:v>
                      </c:pt>
                      <c:pt idx="1496">
                        <c:v>1.2410000000000001</c:v>
                      </c:pt>
                      <c:pt idx="1497">
                        <c:v>1.2410000000000001</c:v>
                      </c:pt>
                      <c:pt idx="1498">
                        <c:v>1.2410000000000001</c:v>
                      </c:pt>
                      <c:pt idx="1499">
                        <c:v>1.2430000000000001</c:v>
                      </c:pt>
                      <c:pt idx="1500">
                        <c:v>1.238</c:v>
                      </c:pt>
                      <c:pt idx="1501">
                        <c:v>1.242</c:v>
                      </c:pt>
                      <c:pt idx="1502">
                        <c:v>1.244</c:v>
                      </c:pt>
                      <c:pt idx="1503">
                        <c:v>1.242</c:v>
                      </c:pt>
                      <c:pt idx="1504">
                        <c:v>1.244</c:v>
                      </c:pt>
                      <c:pt idx="1505">
                        <c:v>1.242</c:v>
                      </c:pt>
                      <c:pt idx="1506">
                        <c:v>1.242</c:v>
                      </c:pt>
                      <c:pt idx="1507">
                        <c:v>1.2430000000000001</c:v>
                      </c:pt>
                      <c:pt idx="1508">
                        <c:v>1.244</c:v>
                      </c:pt>
                      <c:pt idx="1509">
                        <c:v>1.2430000000000001</c:v>
                      </c:pt>
                      <c:pt idx="1510">
                        <c:v>1.2430000000000001</c:v>
                      </c:pt>
                      <c:pt idx="1511">
                        <c:v>1.2410000000000001</c:v>
                      </c:pt>
                      <c:pt idx="1512">
                        <c:v>1.242</c:v>
                      </c:pt>
                      <c:pt idx="1513">
                        <c:v>1.24</c:v>
                      </c:pt>
                      <c:pt idx="1514">
                        <c:v>1.244</c:v>
                      </c:pt>
                      <c:pt idx="1515">
                        <c:v>1.242</c:v>
                      </c:pt>
                      <c:pt idx="1516">
                        <c:v>1.242</c:v>
                      </c:pt>
                      <c:pt idx="1517">
                        <c:v>1.2410000000000001</c:v>
                      </c:pt>
                      <c:pt idx="1518">
                        <c:v>1.244</c:v>
                      </c:pt>
                      <c:pt idx="1519">
                        <c:v>1.244</c:v>
                      </c:pt>
                      <c:pt idx="1520">
                        <c:v>1.242</c:v>
                      </c:pt>
                      <c:pt idx="1521">
                        <c:v>1.2410000000000001</c:v>
                      </c:pt>
                      <c:pt idx="1522">
                        <c:v>1.244</c:v>
                      </c:pt>
                      <c:pt idx="1523">
                        <c:v>1.2430000000000001</c:v>
                      </c:pt>
                      <c:pt idx="1524">
                        <c:v>1.2450000000000001</c:v>
                      </c:pt>
                      <c:pt idx="1525">
                        <c:v>1.246</c:v>
                      </c:pt>
                      <c:pt idx="1526">
                        <c:v>1.244</c:v>
                      </c:pt>
                      <c:pt idx="1527">
                        <c:v>1.242</c:v>
                      </c:pt>
                      <c:pt idx="1528">
                        <c:v>1.2450000000000001</c:v>
                      </c:pt>
                      <c:pt idx="1529">
                        <c:v>1.2450000000000001</c:v>
                      </c:pt>
                      <c:pt idx="1530">
                        <c:v>1.244</c:v>
                      </c:pt>
                      <c:pt idx="1531">
                        <c:v>1.244</c:v>
                      </c:pt>
                      <c:pt idx="1532">
                        <c:v>1.2430000000000001</c:v>
                      </c:pt>
                      <c:pt idx="1533">
                        <c:v>1.242</c:v>
                      </c:pt>
                      <c:pt idx="1534">
                        <c:v>1.242</c:v>
                      </c:pt>
                      <c:pt idx="1535">
                        <c:v>1.242</c:v>
                      </c:pt>
                      <c:pt idx="1536">
                        <c:v>1.2450000000000001</c:v>
                      </c:pt>
                      <c:pt idx="1537">
                        <c:v>1.242</c:v>
                      </c:pt>
                      <c:pt idx="1538">
                        <c:v>1.2430000000000001</c:v>
                      </c:pt>
                      <c:pt idx="1539">
                        <c:v>1.244</c:v>
                      </c:pt>
                      <c:pt idx="1540">
                        <c:v>1.244</c:v>
                      </c:pt>
                      <c:pt idx="1541">
                        <c:v>1.2470000000000001</c:v>
                      </c:pt>
                      <c:pt idx="1542">
                        <c:v>1.246</c:v>
                      </c:pt>
                      <c:pt idx="1543">
                        <c:v>1.246</c:v>
                      </c:pt>
                      <c:pt idx="1544">
                        <c:v>1.244</c:v>
                      </c:pt>
                      <c:pt idx="1545">
                        <c:v>1.244</c:v>
                      </c:pt>
                      <c:pt idx="1546">
                        <c:v>1.244</c:v>
                      </c:pt>
                      <c:pt idx="1547">
                        <c:v>1.244</c:v>
                      </c:pt>
                      <c:pt idx="1548">
                        <c:v>1.244</c:v>
                      </c:pt>
                      <c:pt idx="1549">
                        <c:v>1.2430000000000001</c:v>
                      </c:pt>
                      <c:pt idx="1550">
                        <c:v>1.2450000000000001</c:v>
                      </c:pt>
                      <c:pt idx="1551">
                        <c:v>1.244</c:v>
                      </c:pt>
                      <c:pt idx="1552">
                        <c:v>1.242</c:v>
                      </c:pt>
                      <c:pt idx="1553">
                        <c:v>1.2450000000000001</c:v>
                      </c:pt>
                      <c:pt idx="1554">
                        <c:v>1.244</c:v>
                      </c:pt>
                      <c:pt idx="1555">
                        <c:v>1.244</c:v>
                      </c:pt>
                      <c:pt idx="1556">
                        <c:v>1.242</c:v>
                      </c:pt>
                      <c:pt idx="1557">
                        <c:v>1.2430000000000001</c:v>
                      </c:pt>
                      <c:pt idx="1558">
                        <c:v>1.2410000000000001</c:v>
                      </c:pt>
                      <c:pt idx="1559">
                        <c:v>1.2450000000000001</c:v>
                      </c:pt>
                      <c:pt idx="1560">
                        <c:v>1.2450000000000001</c:v>
                      </c:pt>
                      <c:pt idx="1561">
                        <c:v>1.2410000000000001</c:v>
                      </c:pt>
                      <c:pt idx="1562">
                        <c:v>1.2430000000000001</c:v>
                      </c:pt>
                      <c:pt idx="1563">
                        <c:v>1.244</c:v>
                      </c:pt>
                      <c:pt idx="1564">
                        <c:v>1.244</c:v>
                      </c:pt>
                      <c:pt idx="1565">
                        <c:v>1.244</c:v>
                      </c:pt>
                      <c:pt idx="1566">
                        <c:v>1.244</c:v>
                      </c:pt>
                      <c:pt idx="1567">
                        <c:v>1.244</c:v>
                      </c:pt>
                      <c:pt idx="1568">
                        <c:v>1.2430000000000001</c:v>
                      </c:pt>
                      <c:pt idx="1569">
                        <c:v>1.244</c:v>
                      </c:pt>
                      <c:pt idx="1570">
                        <c:v>1.246</c:v>
                      </c:pt>
                      <c:pt idx="1571">
                        <c:v>1.244</c:v>
                      </c:pt>
                      <c:pt idx="1572">
                        <c:v>1.246</c:v>
                      </c:pt>
                      <c:pt idx="1573">
                        <c:v>1.2470000000000001</c:v>
                      </c:pt>
                      <c:pt idx="1574">
                        <c:v>1.2450000000000001</c:v>
                      </c:pt>
                      <c:pt idx="1575">
                        <c:v>1.246</c:v>
                      </c:pt>
                      <c:pt idx="1576">
                        <c:v>1.248</c:v>
                      </c:pt>
                      <c:pt idx="1577">
                        <c:v>1.2470000000000001</c:v>
                      </c:pt>
                      <c:pt idx="1578">
                        <c:v>1.246</c:v>
                      </c:pt>
                      <c:pt idx="1579">
                        <c:v>1.246</c:v>
                      </c:pt>
                      <c:pt idx="1580">
                        <c:v>1.2470000000000001</c:v>
                      </c:pt>
                      <c:pt idx="1581">
                        <c:v>1.2470000000000001</c:v>
                      </c:pt>
                      <c:pt idx="1582">
                        <c:v>1.2470000000000001</c:v>
                      </c:pt>
                      <c:pt idx="1583">
                        <c:v>1.244</c:v>
                      </c:pt>
                      <c:pt idx="1584">
                        <c:v>1.244</c:v>
                      </c:pt>
                      <c:pt idx="1585">
                        <c:v>1.242</c:v>
                      </c:pt>
                      <c:pt idx="1586">
                        <c:v>1.244</c:v>
                      </c:pt>
                      <c:pt idx="1587">
                        <c:v>1.242</c:v>
                      </c:pt>
                      <c:pt idx="1588">
                        <c:v>1.2450000000000001</c:v>
                      </c:pt>
                      <c:pt idx="1589">
                        <c:v>1.2470000000000001</c:v>
                      </c:pt>
                      <c:pt idx="1590">
                        <c:v>1.246</c:v>
                      </c:pt>
                      <c:pt idx="1591">
                        <c:v>1.2470000000000001</c:v>
                      </c:pt>
                      <c:pt idx="1592">
                        <c:v>1.2450000000000001</c:v>
                      </c:pt>
                      <c:pt idx="1593">
                        <c:v>1.2450000000000001</c:v>
                      </c:pt>
                      <c:pt idx="1594">
                        <c:v>1.2430000000000001</c:v>
                      </c:pt>
                      <c:pt idx="1595">
                        <c:v>1.244</c:v>
                      </c:pt>
                      <c:pt idx="1596">
                        <c:v>1.2430000000000001</c:v>
                      </c:pt>
                      <c:pt idx="1597">
                        <c:v>1.2450000000000001</c:v>
                      </c:pt>
                      <c:pt idx="1598">
                        <c:v>1.2470000000000001</c:v>
                      </c:pt>
                      <c:pt idx="1599">
                        <c:v>1.246</c:v>
                      </c:pt>
                      <c:pt idx="1600">
                        <c:v>1.248</c:v>
                      </c:pt>
                      <c:pt idx="1601">
                        <c:v>1.246</c:v>
                      </c:pt>
                      <c:pt idx="1602">
                        <c:v>1.2470000000000001</c:v>
                      </c:pt>
                      <c:pt idx="1603">
                        <c:v>1.2470000000000001</c:v>
                      </c:pt>
                      <c:pt idx="1604">
                        <c:v>1.2470000000000001</c:v>
                      </c:pt>
                      <c:pt idx="1605">
                        <c:v>1.244</c:v>
                      </c:pt>
                      <c:pt idx="1606">
                        <c:v>1.248</c:v>
                      </c:pt>
                      <c:pt idx="1607">
                        <c:v>1.2490000000000001</c:v>
                      </c:pt>
                      <c:pt idx="1608">
                        <c:v>1.246</c:v>
                      </c:pt>
                      <c:pt idx="1609">
                        <c:v>1.2470000000000001</c:v>
                      </c:pt>
                      <c:pt idx="1610">
                        <c:v>1.2450000000000001</c:v>
                      </c:pt>
                      <c:pt idx="1611">
                        <c:v>1.2450000000000001</c:v>
                      </c:pt>
                      <c:pt idx="1612">
                        <c:v>1.246</c:v>
                      </c:pt>
                      <c:pt idx="1613">
                        <c:v>1.246</c:v>
                      </c:pt>
                      <c:pt idx="1614">
                        <c:v>1.246</c:v>
                      </c:pt>
                      <c:pt idx="1615">
                        <c:v>1.246</c:v>
                      </c:pt>
                      <c:pt idx="1616">
                        <c:v>1.2450000000000001</c:v>
                      </c:pt>
                      <c:pt idx="1617">
                        <c:v>1.246</c:v>
                      </c:pt>
                      <c:pt idx="1618">
                        <c:v>1.25</c:v>
                      </c:pt>
                      <c:pt idx="1619">
                        <c:v>1.2450000000000001</c:v>
                      </c:pt>
                      <c:pt idx="1620">
                        <c:v>1.248</c:v>
                      </c:pt>
                      <c:pt idx="1621">
                        <c:v>1.248</c:v>
                      </c:pt>
                      <c:pt idx="1622">
                        <c:v>1.244</c:v>
                      </c:pt>
                      <c:pt idx="1623">
                        <c:v>1.248</c:v>
                      </c:pt>
                      <c:pt idx="1624">
                        <c:v>1.244</c:v>
                      </c:pt>
                      <c:pt idx="1625">
                        <c:v>1.2470000000000001</c:v>
                      </c:pt>
                      <c:pt idx="1626">
                        <c:v>1.246</c:v>
                      </c:pt>
                      <c:pt idx="1627">
                        <c:v>1.246</c:v>
                      </c:pt>
                      <c:pt idx="1628">
                        <c:v>1.2470000000000001</c:v>
                      </c:pt>
                      <c:pt idx="1629">
                        <c:v>1.246</c:v>
                      </c:pt>
                      <c:pt idx="1630">
                        <c:v>1.244</c:v>
                      </c:pt>
                      <c:pt idx="1631">
                        <c:v>1.2450000000000001</c:v>
                      </c:pt>
                      <c:pt idx="1632">
                        <c:v>1.246</c:v>
                      </c:pt>
                      <c:pt idx="1633">
                        <c:v>1.246</c:v>
                      </c:pt>
                      <c:pt idx="1634">
                        <c:v>1.246</c:v>
                      </c:pt>
                      <c:pt idx="1635">
                        <c:v>1.2470000000000001</c:v>
                      </c:pt>
                      <c:pt idx="1636">
                        <c:v>1.248</c:v>
                      </c:pt>
                      <c:pt idx="1637">
                        <c:v>1.246</c:v>
                      </c:pt>
                      <c:pt idx="1638">
                        <c:v>1.25</c:v>
                      </c:pt>
                      <c:pt idx="1639">
                        <c:v>1.2470000000000001</c:v>
                      </c:pt>
                      <c:pt idx="1640">
                        <c:v>1.244</c:v>
                      </c:pt>
                      <c:pt idx="1641">
                        <c:v>1.2450000000000001</c:v>
                      </c:pt>
                      <c:pt idx="1642">
                        <c:v>1.2450000000000001</c:v>
                      </c:pt>
                      <c:pt idx="1643">
                        <c:v>1.246</c:v>
                      </c:pt>
                      <c:pt idx="1644">
                        <c:v>1.246</c:v>
                      </c:pt>
                      <c:pt idx="1645">
                        <c:v>1.2450000000000001</c:v>
                      </c:pt>
                      <c:pt idx="1646">
                        <c:v>1.2450000000000001</c:v>
                      </c:pt>
                      <c:pt idx="1647">
                        <c:v>1.2450000000000001</c:v>
                      </c:pt>
                      <c:pt idx="1648">
                        <c:v>1.2450000000000001</c:v>
                      </c:pt>
                      <c:pt idx="1649">
                        <c:v>1.2450000000000001</c:v>
                      </c:pt>
                      <c:pt idx="1650">
                        <c:v>1.2450000000000001</c:v>
                      </c:pt>
                      <c:pt idx="1651">
                        <c:v>1.248</c:v>
                      </c:pt>
                      <c:pt idx="1652">
                        <c:v>1.2450000000000001</c:v>
                      </c:pt>
                      <c:pt idx="1653">
                        <c:v>1.2450000000000001</c:v>
                      </c:pt>
                      <c:pt idx="1654">
                        <c:v>1.2450000000000001</c:v>
                      </c:pt>
                      <c:pt idx="1655">
                        <c:v>1.248</c:v>
                      </c:pt>
                      <c:pt idx="1656">
                        <c:v>1.246</c:v>
                      </c:pt>
                      <c:pt idx="1657">
                        <c:v>1.248</c:v>
                      </c:pt>
                      <c:pt idx="1658">
                        <c:v>1.246</c:v>
                      </c:pt>
                      <c:pt idx="1659">
                        <c:v>1.248</c:v>
                      </c:pt>
                      <c:pt idx="1660">
                        <c:v>1.246</c:v>
                      </c:pt>
                      <c:pt idx="1661">
                        <c:v>1.246</c:v>
                      </c:pt>
                      <c:pt idx="1662">
                        <c:v>1.2470000000000001</c:v>
                      </c:pt>
                      <c:pt idx="1663">
                        <c:v>1.2450000000000001</c:v>
                      </c:pt>
                      <c:pt idx="1664">
                        <c:v>1.244</c:v>
                      </c:pt>
                      <c:pt idx="1665">
                        <c:v>1.248</c:v>
                      </c:pt>
                      <c:pt idx="1666">
                        <c:v>1.248</c:v>
                      </c:pt>
                      <c:pt idx="1667">
                        <c:v>1.248</c:v>
                      </c:pt>
                      <c:pt idx="1668">
                        <c:v>1.248</c:v>
                      </c:pt>
                      <c:pt idx="1669">
                        <c:v>1.248</c:v>
                      </c:pt>
                      <c:pt idx="1670">
                        <c:v>1.248</c:v>
                      </c:pt>
                      <c:pt idx="1671">
                        <c:v>1.248</c:v>
                      </c:pt>
                      <c:pt idx="1672">
                        <c:v>1.2470000000000001</c:v>
                      </c:pt>
                      <c:pt idx="1673">
                        <c:v>1.25</c:v>
                      </c:pt>
                      <c:pt idx="1674">
                        <c:v>1.2490000000000001</c:v>
                      </c:pt>
                      <c:pt idx="1675">
                        <c:v>1.2490000000000001</c:v>
                      </c:pt>
                      <c:pt idx="1676">
                        <c:v>1.2490000000000001</c:v>
                      </c:pt>
                      <c:pt idx="1677">
                        <c:v>1.246</c:v>
                      </c:pt>
                      <c:pt idx="1678">
                        <c:v>1.246</c:v>
                      </c:pt>
                      <c:pt idx="1679">
                        <c:v>1.2470000000000001</c:v>
                      </c:pt>
                      <c:pt idx="1680">
                        <c:v>1.2470000000000001</c:v>
                      </c:pt>
                      <c:pt idx="1681">
                        <c:v>1.2470000000000001</c:v>
                      </c:pt>
                      <c:pt idx="1682">
                        <c:v>1.2470000000000001</c:v>
                      </c:pt>
                      <c:pt idx="1683">
                        <c:v>1.248</c:v>
                      </c:pt>
                      <c:pt idx="1684">
                        <c:v>1.2470000000000001</c:v>
                      </c:pt>
                      <c:pt idx="1685">
                        <c:v>1.2450000000000001</c:v>
                      </c:pt>
                      <c:pt idx="1686">
                        <c:v>1.2470000000000001</c:v>
                      </c:pt>
                      <c:pt idx="1687">
                        <c:v>1.248</c:v>
                      </c:pt>
                      <c:pt idx="1688">
                        <c:v>1.248</c:v>
                      </c:pt>
                      <c:pt idx="1689">
                        <c:v>1.2490000000000001</c:v>
                      </c:pt>
                      <c:pt idx="1690">
                        <c:v>1.2490000000000001</c:v>
                      </c:pt>
                      <c:pt idx="1691">
                        <c:v>1.2470000000000001</c:v>
                      </c:pt>
                      <c:pt idx="1692">
                        <c:v>1.2470000000000001</c:v>
                      </c:pt>
                      <c:pt idx="1693">
                        <c:v>1.246</c:v>
                      </c:pt>
                      <c:pt idx="1694">
                        <c:v>1.25</c:v>
                      </c:pt>
                      <c:pt idx="1695">
                        <c:v>1.248</c:v>
                      </c:pt>
                      <c:pt idx="1696">
                        <c:v>1.248</c:v>
                      </c:pt>
                      <c:pt idx="1697">
                        <c:v>1.2470000000000001</c:v>
                      </c:pt>
                      <c:pt idx="1698">
                        <c:v>1.2490000000000001</c:v>
                      </c:pt>
                      <c:pt idx="1699">
                        <c:v>1.246</c:v>
                      </c:pt>
                      <c:pt idx="1700">
                        <c:v>1.248</c:v>
                      </c:pt>
                      <c:pt idx="1701">
                        <c:v>1.248</c:v>
                      </c:pt>
                      <c:pt idx="1702">
                        <c:v>1.2490000000000001</c:v>
                      </c:pt>
                      <c:pt idx="1703">
                        <c:v>1.248</c:v>
                      </c:pt>
                      <c:pt idx="1704">
                        <c:v>1.2490000000000001</c:v>
                      </c:pt>
                      <c:pt idx="1705">
                        <c:v>1.2490000000000001</c:v>
                      </c:pt>
                      <c:pt idx="1706">
                        <c:v>1.25</c:v>
                      </c:pt>
                      <c:pt idx="1707">
                        <c:v>1.2470000000000001</c:v>
                      </c:pt>
                      <c:pt idx="1708">
                        <c:v>1.248</c:v>
                      </c:pt>
                      <c:pt idx="1709">
                        <c:v>1.248</c:v>
                      </c:pt>
                      <c:pt idx="1710">
                        <c:v>1.2509999999999999</c:v>
                      </c:pt>
                      <c:pt idx="1711">
                        <c:v>1.2490000000000001</c:v>
                      </c:pt>
                      <c:pt idx="1712">
                        <c:v>1.2470000000000001</c:v>
                      </c:pt>
                      <c:pt idx="1713">
                        <c:v>1.2490000000000001</c:v>
                      </c:pt>
                      <c:pt idx="1714">
                        <c:v>1.2509999999999999</c:v>
                      </c:pt>
                      <c:pt idx="1715">
                        <c:v>1.246</c:v>
                      </c:pt>
                      <c:pt idx="1716">
                        <c:v>1.252</c:v>
                      </c:pt>
                      <c:pt idx="1717">
                        <c:v>1.2470000000000001</c:v>
                      </c:pt>
                      <c:pt idx="1718">
                        <c:v>1.2470000000000001</c:v>
                      </c:pt>
                      <c:pt idx="1719">
                        <c:v>1.2470000000000001</c:v>
                      </c:pt>
                      <c:pt idx="1720">
                        <c:v>1.25</c:v>
                      </c:pt>
                      <c:pt idx="1721">
                        <c:v>1.2490000000000001</c:v>
                      </c:pt>
                      <c:pt idx="1722">
                        <c:v>1.248</c:v>
                      </c:pt>
                      <c:pt idx="1723">
                        <c:v>1.2490000000000001</c:v>
                      </c:pt>
                      <c:pt idx="1724">
                        <c:v>1.2490000000000001</c:v>
                      </c:pt>
                      <c:pt idx="1725">
                        <c:v>1.2470000000000001</c:v>
                      </c:pt>
                      <c:pt idx="1726">
                        <c:v>1.2490000000000001</c:v>
                      </c:pt>
                      <c:pt idx="1727">
                        <c:v>1.2470000000000001</c:v>
                      </c:pt>
                      <c:pt idx="1728">
                        <c:v>1.2470000000000001</c:v>
                      </c:pt>
                      <c:pt idx="1729">
                        <c:v>1.2470000000000001</c:v>
                      </c:pt>
                      <c:pt idx="1730">
                        <c:v>1.25</c:v>
                      </c:pt>
                      <c:pt idx="1731">
                        <c:v>1.248</c:v>
                      </c:pt>
                      <c:pt idx="1732">
                        <c:v>1.2470000000000001</c:v>
                      </c:pt>
                      <c:pt idx="1733">
                        <c:v>1.2470000000000001</c:v>
                      </c:pt>
                      <c:pt idx="1734">
                        <c:v>1.2470000000000001</c:v>
                      </c:pt>
                      <c:pt idx="1735">
                        <c:v>1.2470000000000001</c:v>
                      </c:pt>
                      <c:pt idx="1736">
                        <c:v>1.248</c:v>
                      </c:pt>
                      <c:pt idx="1737">
                        <c:v>1.2490000000000001</c:v>
                      </c:pt>
                      <c:pt idx="1738">
                        <c:v>1.246</c:v>
                      </c:pt>
                      <c:pt idx="1739">
                        <c:v>1.246</c:v>
                      </c:pt>
                      <c:pt idx="1740">
                        <c:v>1.246</c:v>
                      </c:pt>
                      <c:pt idx="1741">
                        <c:v>1.2490000000000001</c:v>
                      </c:pt>
                      <c:pt idx="1742">
                        <c:v>1.25</c:v>
                      </c:pt>
                      <c:pt idx="1743">
                        <c:v>1.2509999999999999</c:v>
                      </c:pt>
                      <c:pt idx="1744">
                        <c:v>1.248</c:v>
                      </c:pt>
                      <c:pt idx="1745">
                        <c:v>1.25</c:v>
                      </c:pt>
                      <c:pt idx="1746">
                        <c:v>1.2490000000000001</c:v>
                      </c:pt>
                      <c:pt idx="1747">
                        <c:v>1.248</c:v>
                      </c:pt>
                      <c:pt idx="1748">
                        <c:v>1.25</c:v>
                      </c:pt>
                      <c:pt idx="1749">
                        <c:v>1.2529999999999999</c:v>
                      </c:pt>
                      <c:pt idx="1750">
                        <c:v>1.2509999999999999</c:v>
                      </c:pt>
                      <c:pt idx="1751">
                        <c:v>1.252</c:v>
                      </c:pt>
                      <c:pt idx="1752">
                        <c:v>1.248</c:v>
                      </c:pt>
                      <c:pt idx="1753">
                        <c:v>1.248</c:v>
                      </c:pt>
                      <c:pt idx="1754">
                        <c:v>1.248</c:v>
                      </c:pt>
                      <c:pt idx="1755">
                        <c:v>1.252</c:v>
                      </c:pt>
                      <c:pt idx="1756">
                        <c:v>1.25</c:v>
                      </c:pt>
                      <c:pt idx="1757">
                        <c:v>1.248</c:v>
                      </c:pt>
                      <c:pt idx="1758">
                        <c:v>1.25</c:v>
                      </c:pt>
                      <c:pt idx="1759">
                        <c:v>1.2509999999999999</c:v>
                      </c:pt>
                      <c:pt idx="1760">
                        <c:v>1.248</c:v>
                      </c:pt>
                      <c:pt idx="1761">
                        <c:v>1.248</c:v>
                      </c:pt>
                      <c:pt idx="1762">
                        <c:v>1.2490000000000001</c:v>
                      </c:pt>
                      <c:pt idx="1763">
                        <c:v>1.25</c:v>
                      </c:pt>
                      <c:pt idx="1764">
                        <c:v>1.2529999999999999</c:v>
                      </c:pt>
                      <c:pt idx="1765">
                        <c:v>1.252</c:v>
                      </c:pt>
                      <c:pt idx="1766">
                        <c:v>1.2529999999999999</c:v>
                      </c:pt>
                      <c:pt idx="1767">
                        <c:v>1.25</c:v>
                      </c:pt>
                      <c:pt idx="1768">
                        <c:v>1.248</c:v>
                      </c:pt>
                      <c:pt idx="1769">
                        <c:v>1.2490000000000001</c:v>
                      </c:pt>
                      <c:pt idx="1770">
                        <c:v>1.248</c:v>
                      </c:pt>
                      <c:pt idx="1771">
                        <c:v>1.2509999999999999</c:v>
                      </c:pt>
                      <c:pt idx="1772">
                        <c:v>1.2490000000000001</c:v>
                      </c:pt>
                      <c:pt idx="1773">
                        <c:v>1.25</c:v>
                      </c:pt>
                      <c:pt idx="1774">
                        <c:v>1.2509999999999999</c:v>
                      </c:pt>
                      <c:pt idx="1775">
                        <c:v>1.25</c:v>
                      </c:pt>
                      <c:pt idx="1776">
                        <c:v>1.25</c:v>
                      </c:pt>
                      <c:pt idx="1777">
                        <c:v>1.2490000000000001</c:v>
                      </c:pt>
                      <c:pt idx="1778">
                        <c:v>1.2529999999999999</c:v>
                      </c:pt>
                      <c:pt idx="1779">
                        <c:v>1.2490000000000001</c:v>
                      </c:pt>
                      <c:pt idx="1780">
                        <c:v>1.2490000000000001</c:v>
                      </c:pt>
                      <c:pt idx="1781">
                        <c:v>1.2490000000000001</c:v>
                      </c:pt>
                      <c:pt idx="1782">
                        <c:v>1.252</c:v>
                      </c:pt>
                      <c:pt idx="1783">
                        <c:v>1.2509999999999999</c:v>
                      </c:pt>
                      <c:pt idx="1784">
                        <c:v>1.2529999999999999</c:v>
                      </c:pt>
                      <c:pt idx="1785">
                        <c:v>1.2470000000000001</c:v>
                      </c:pt>
                      <c:pt idx="1786">
                        <c:v>1.25</c:v>
                      </c:pt>
                      <c:pt idx="1787">
                        <c:v>1.25</c:v>
                      </c:pt>
                      <c:pt idx="1788">
                        <c:v>1.2509999999999999</c:v>
                      </c:pt>
                      <c:pt idx="1789">
                        <c:v>1.2529999999999999</c:v>
                      </c:pt>
                      <c:pt idx="1790">
                        <c:v>1.2490000000000001</c:v>
                      </c:pt>
                      <c:pt idx="1791">
                        <c:v>1.25</c:v>
                      </c:pt>
                      <c:pt idx="1792">
                        <c:v>1.2490000000000001</c:v>
                      </c:pt>
                      <c:pt idx="1793">
                        <c:v>1.25</c:v>
                      </c:pt>
                      <c:pt idx="1794">
                        <c:v>1.25</c:v>
                      </c:pt>
                      <c:pt idx="1795">
                        <c:v>1.25</c:v>
                      </c:pt>
                      <c:pt idx="1796">
                        <c:v>1.2529999999999999</c:v>
                      </c:pt>
                      <c:pt idx="1797">
                        <c:v>1.248</c:v>
                      </c:pt>
                      <c:pt idx="1798">
                        <c:v>1.2509999999999999</c:v>
                      </c:pt>
                      <c:pt idx="1799">
                        <c:v>1.25</c:v>
                      </c:pt>
                      <c:pt idx="1800">
                        <c:v>1.252</c:v>
                      </c:pt>
                      <c:pt idx="1801">
                        <c:v>1.254</c:v>
                      </c:pt>
                      <c:pt idx="1802">
                        <c:v>1.25</c:v>
                      </c:pt>
                      <c:pt idx="1803">
                        <c:v>1.252</c:v>
                      </c:pt>
                      <c:pt idx="1804">
                        <c:v>1.252</c:v>
                      </c:pt>
                      <c:pt idx="1805">
                        <c:v>1.252</c:v>
                      </c:pt>
                      <c:pt idx="1806">
                        <c:v>1.252</c:v>
                      </c:pt>
                      <c:pt idx="1807">
                        <c:v>1.2509999999999999</c:v>
                      </c:pt>
                      <c:pt idx="1808">
                        <c:v>1.25</c:v>
                      </c:pt>
                      <c:pt idx="1809">
                        <c:v>1.252</c:v>
                      </c:pt>
                      <c:pt idx="1810">
                        <c:v>1.2529999999999999</c:v>
                      </c:pt>
                      <c:pt idx="1811">
                        <c:v>1.248</c:v>
                      </c:pt>
                      <c:pt idx="1812">
                        <c:v>1.248</c:v>
                      </c:pt>
                      <c:pt idx="1813">
                        <c:v>1.25</c:v>
                      </c:pt>
                      <c:pt idx="1814">
                        <c:v>1.25</c:v>
                      </c:pt>
                      <c:pt idx="1815">
                        <c:v>1.25</c:v>
                      </c:pt>
                      <c:pt idx="1816">
                        <c:v>1.2509999999999999</c:v>
                      </c:pt>
                      <c:pt idx="1817">
                        <c:v>1.2509999999999999</c:v>
                      </c:pt>
                      <c:pt idx="1818">
                        <c:v>1.2509999999999999</c:v>
                      </c:pt>
                      <c:pt idx="1819">
                        <c:v>1.2509999999999999</c:v>
                      </c:pt>
                      <c:pt idx="1820">
                        <c:v>1.254</c:v>
                      </c:pt>
                      <c:pt idx="1821">
                        <c:v>1.254</c:v>
                      </c:pt>
                      <c:pt idx="1822">
                        <c:v>1.254</c:v>
                      </c:pt>
                      <c:pt idx="1823">
                        <c:v>1.254</c:v>
                      </c:pt>
                      <c:pt idx="1824">
                        <c:v>1.254</c:v>
                      </c:pt>
                      <c:pt idx="1825">
                        <c:v>1.2490000000000001</c:v>
                      </c:pt>
                      <c:pt idx="1826">
                        <c:v>1.2509999999999999</c:v>
                      </c:pt>
                      <c:pt idx="1827">
                        <c:v>1.252</c:v>
                      </c:pt>
                      <c:pt idx="1828">
                        <c:v>1.252</c:v>
                      </c:pt>
                      <c:pt idx="1829">
                        <c:v>1.2509999999999999</c:v>
                      </c:pt>
                      <c:pt idx="1830">
                        <c:v>1.25</c:v>
                      </c:pt>
                      <c:pt idx="1831">
                        <c:v>1.25</c:v>
                      </c:pt>
                      <c:pt idx="1832">
                        <c:v>1.254</c:v>
                      </c:pt>
                      <c:pt idx="1833">
                        <c:v>1.252</c:v>
                      </c:pt>
                      <c:pt idx="1834">
                        <c:v>1.2509999999999999</c:v>
                      </c:pt>
                      <c:pt idx="1835">
                        <c:v>1.2529999999999999</c:v>
                      </c:pt>
                      <c:pt idx="1836">
                        <c:v>1.254</c:v>
                      </c:pt>
                      <c:pt idx="1837">
                        <c:v>1.252</c:v>
                      </c:pt>
                      <c:pt idx="1838">
                        <c:v>1.2529999999999999</c:v>
                      </c:pt>
                      <c:pt idx="1839">
                        <c:v>1.2509999999999999</c:v>
                      </c:pt>
                      <c:pt idx="1840">
                        <c:v>1.2509999999999999</c:v>
                      </c:pt>
                      <c:pt idx="1841">
                        <c:v>1.25</c:v>
                      </c:pt>
                      <c:pt idx="1842">
                        <c:v>1.2529999999999999</c:v>
                      </c:pt>
                      <c:pt idx="1843">
                        <c:v>1.252</c:v>
                      </c:pt>
                      <c:pt idx="1844">
                        <c:v>1.25</c:v>
                      </c:pt>
                      <c:pt idx="1845">
                        <c:v>1.25</c:v>
                      </c:pt>
                      <c:pt idx="1846">
                        <c:v>1.25</c:v>
                      </c:pt>
                      <c:pt idx="1847">
                        <c:v>1.252</c:v>
                      </c:pt>
                      <c:pt idx="1848">
                        <c:v>1.25</c:v>
                      </c:pt>
                      <c:pt idx="1849">
                        <c:v>1.2509999999999999</c:v>
                      </c:pt>
                      <c:pt idx="1850">
                        <c:v>1.25</c:v>
                      </c:pt>
                      <c:pt idx="1851">
                        <c:v>1.25</c:v>
                      </c:pt>
                      <c:pt idx="1852">
                        <c:v>1.2529999999999999</c:v>
                      </c:pt>
                      <c:pt idx="1853">
                        <c:v>1.25</c:v>
                      </c:pt>
                      <c:pt idx="1854">
                        <c:v>1.252</c:v>
                      </c:pt>
                      <c:pt idx="1855">
                        <c:v>1.2490000000000001</c:v>
                      </c:pt>
                      <c:pt idx="1856">
                        <c:v>1.2490000000000001</c:v>
                      </c:pt>
                      <c:pt idx="1857">
                        <c:v>1.2490000000000001</c:v>
                      </c:pt>
                      <c:pt idx="1858">
                        <c:v>1.2529999999999999</c:v>
                      </c:pt>
                      <c:pt idx="1859">
                        <c:v>1.2509999999999999</c:v>
                      </c:pt>
                      <c:pt idx="1860">
                        <c:v>1.2529999999999999</c:v>
                      </c:pt>
                      <c:pt idx="1861">
                        <c:v>1.2509999999999999</c:v>
                      </c:pt>
                      <c:pt idx="1862">
                        <c:v>1.25</c:v>
                      </c:pt>
                      <c:pt idx="1863">
                        <c:v>1.25</c:v>
                      </c:pt>
                      <c:pt idx="1864">
                        <c:v>1.2509999999999999</c:v>
                      </c:pt>
                      <c:pt idx="1865">
                        <c:v>1.252</c:v>
                      </c:pt>
                      <c:pt idx="1866">
                        <c:v>1.254</c:v>
                      </c:pt>
                      <c:pt idx="1867">
                        <c:v>1.254</c:v>
                      </c:pt>
                      <c:pt idx="1868">
                        <c:v>1.254</c:v>
                      </c:pt>
                      <c:pt idx="1869">
                        <c:v>1.2509999999999999</c:v>
                      </c:pt>
                      <c:pt idx="1870">
                        <c:v>1.252</c:v>
                      </c:pt>
                      <c:pt idx="1871">
                        <c:v>1.252</c:v>
                      </c:pt>
                      <c:pt idx="1872">
                        <c:v>1.2529999999999999</c:v>
                      </c:pt>
                      <c:pt idx="1873">
                        <c:v>1.252</c:v>
                      </c:pt>
                      <c:pt idx="1874">
                        <c:v>1.252</c:v>
                      </c:pt>
                      <c:pt idx="1875">
                        <c:v>1.254</c:v>
                      </c:pt>
                      <c:pt idx="1876">
                        <c:v>1.252</c:v>
                      </c:pt>
                      <c:pt idx="1877">
                        <c:v>1.2509999999999999</c:v>
                      </c:pt>
                      <c:pt idx="1878">
                        <c:v>1.254</c:v>
                      </c:pt>
                      <c:pt idx="1879">
                        <c:v>1.254</c:v>
                      </c:pt>
                      <c:pt idx="1880">
                        <c:v>1.252</c:v>
                      </c:pt>
                      <c:pt idx="1881">
                        <c:v>1.252</c:v>
                      </c:pt>
                      <c:pt idx="1882">
                        <c:v>1.254</c:v>
                      </c:pt>
                      <c:pt idx="1883">
                        <c:v>1.252</c:v>
                      </c:pt>
                      <c:pt idx="1884">
                        <c:v>1.2529999999999999</c:v>
                      </c:pt>
                      <c:pt idx="1885">
                        <c:v>1.25</c:v>
                      </c:pt>
                      <c:pt idx="1886">
                        <c:v>1.2529999999999999</c:v>
                      </c:pt>
                      <c:pt idx="1887">
                        <c:v>1.2529999999999999</c:v>
                      </c:pt>
                      <c:pt idx="1888">
                        <c:v>1.2509999999999999</c:v>
                      </c:pt>
                      <c:pt idx="1889">
                        <c:v>1.254</c:v>
                      </c:pt>
                      <c:pt idx="1890">
                        <c:v>1.2529999999999999</c:v>
                      </c:pt>
                      <c:pt idx="1891">
                        <c:v>1.254</c:v>
                      </c:pt>
                      <c:pt idx="1892">
                        <c:v>1.252</c:v>
                      </c:pt>
                      <c:pt idx="1893">
                        <c:v>1.2529999999999999</c:v>
                      </c:pt>
                      <c:pt idx="1894">
                        <c:v>1.2529999999999999</c:v>
                      </c:pt>
                      <c:pt idx="1895">
                        <c:v>1.2529999999999999</c:v>
                      </c:pt>
                      <c:pt idx="1896">
                        <c:v>1.254</c:v>
                      </c:pt>
                      <c:pt idx="1897">
                        <c:v>1.2549999999999999</c:v>
                      </c:pt>
                      <c:pt idx="1898">
                        <c:v>1.2509999999999999</c:v>
                      </c:pt>
                      <c:pt idx="1899">
                        <c:v>1.2529999999999999</c:v>
                      </c:pt>
                      <c:pt idx="1900">
                        <c:v>1.2529999999999999</c:v>
                      </c:pt>
                      <c:pt idx="1901">
                        <c:v>1.252</c:v>
                      </c:pt>
                      <c:pt idx="1902">
                        <c:v>1.2549999999999999</c:v>
                      </c:pt>
                      <c:pt idx="1903">
                        <c:v>1.254</c:v>
                      </c:pt>
                      <c:pt idx="1904">
                        <c:v>1.252</c:v>
                      </c:pt>
                      <c:pt idx="1905">
                        <c:v>1.256</c:v>
                      </c:pt>
                      <c:pt idx="1906">
                        <c:v>1.25</c:v>
                      </c:pt>
                      <c:pt idx="1907">
                        <c:v>1.2529999999999999</c:v>
                      </c:pt>
                      <c:pt idx="1908">
                        <c:v>1.2529999999999999</c:v>
                      </c:pt>
                      <c:pt idx="1909">
                        <c:v>1.254</c:v>
                      </c:pt>
                      <c:pt idx="1910">
                        <c:v>1.252</c:v>
                      </c:pt>
                      <c:pt idx="1911">
                        <c:v>1.254</c:v>
                      </c:pt>
                      <c:pt idx="1912">
                        <c:v>1.254</c:v>
                      </c:pt>
                      <c:pt idx="1913">
                        <c:v>1.254</c:v>
                      </c:pt>
                      <c:pt idx="1914">
                        <c:v>1.25</c:v>
                      </c:pt>
                      <c:pt idx="1915">
                        <c:v>1.25</c:v>
                      </c:pt>
                      <c:pt idx="1916">
                        <c:v>1.256</c:v>
                      </c:pt>
                      <c:pt idx="1917">
                        <c:v>1.254</c:v>
                      </c:pt>
                      <c:pt idx="1918">
                        <c:v>1.256</c:v>
                      </c:pt>
                      <c:pt idx="1919">
                        <c:v>1.256</c:v>
                      </c:pt>
                      <c:pt idx="1920">
                        <c:v>1.254</c:v>
                      </c:pt>
                      <c:pt idx="1921">
                        <c:v>1.2509999999999999</c:v>
                      </c:pt>
                      <c:pt idx="1922">
                        <c:v>1.2549999999999999</c:v>
                      </c:pt>
                      <c:pt idx="1923">
                        <c:v>1.254</c:v>
                      </c:pt>
                      <c:pt idx="1924">
                        <c:v>1.252</c:v>
                      </c:pt>
                      <c:pt idx="1925">
                        <c:v>1.2549999999999999</c:v>
                      </c:pt>
                      <c:pt idx="1926">
                        <c:v>1.256</c:v>
                      </c:pt>
                      <c:pt idx="1927">
                        <c:v>1.252</c:v>
                      </c:pt>
                      <c:pt idx="1928">
                        <c:v>1.254</c:v>
                      </c:pt>
                      <c:pt idx="1929">
                        <c:v>1.2529999999999999</c:v>
                      </c:pt>
                      <c:pt idx="1930">
                        <c:v>1.2549999999999999</c:v>
                      </c:pt>
                      <c:pt idx="1931">
                        <c:v>1.254</c:v>
                      </c:pt>
                      <c:pt idx="1932">
                        <c:v>1.2509999999999999</c:v>
                      </c:pt>
                      <c:pt idx="1933">
                        <c:v>1.254</c:v>
                      </c:pt>
                      <c:pt idx="1934">
                        <c:v>1.2529999999999999</c:v>
                      </c:pt>
                      <c:pt idx="1935">
                        <c:v>1.2509999999999999</c:v>
                      </c:pt>
                      <c:pt idx="1936">
                        <c:v>1.2529999999999999</c:v>
                      </c:pt>
                      <c:pt idx="1937">
                        <c:v>1.2529999999999999</c:v>
                      </c:pt>
                      <c:pt idx="1938">
                        <c:v>1.252</c:v>
                      </c:pt>
                      <c:pt idx="1939">
                        <c:v>1.2529999999999999</c:v>
                      </c:pt>
                      <c:pt idx="1940">
                        <c:v>1.254</c:v>
                      </c:pt>
                      <c:pt idx="1941">
                        <c:v>1.254</c:v>
                      </c:pt>
                      <c:pt idx="1942">
                        <c:v>1.254</c:v>
                      </c:pt>
                      <c:pt idx="1943">
                        <c:v>1.2529999999999999</c:v>
                      </c:pt>
                      <c:pt idx="1944">
                        <c:v>1.258</c:v>
                      </c:pt>
                      <c:pt idx="1945">
                        <c:v>1.2529999999999999</c:v>
                      </c:pt>
                      <c:pt idx="1946">
                        <c:v>1.254</c:v>
                      </c:pt>
                      <c:pt idx="1947">
                        <c:v>1.254</c:v>
                      </c:pt>
                      <c:pt idx="1948">
                        <c:v>1.254</c:v>
                      </c:pt>
                      <c:pt idx="1949">
                        <c:v>1.256</c:v>
                      </c:pt>
                      <c:pt idx="1950">
                        <c:v>1.2549999999999999</c:v>
                      </c:pt>
                      <c:pt idx="1951">
                        <c:v>1.252</c:v>
                      </c:pt>
                      <c:pt idx="1952">
                        <c:v>1.2529999999999999</c:v>
                      </c:pt>
                      <c:pt idx="1953">
                        <c:v>1.256</c:v>
                      </c:pt>
                      <c:pt idx="1954">
                        <c:v>1.256</c:v>
                      </c:pt>
                      <c:pt idx="1955">
                        <c:v>1.2549999999999999</c:v>
                      </c:pt>
                      <c:pt idx="1956">
                        <c:v>1.256</c:v>
                      </c:pt>
                      <c:pt idx="1957">
                        <c:v>1.254</c:v>
                      </c:pt>
                      <c:pt idx="1958">
                        <c:v>1.2509999999999999</c:v>
                      </c:pt>
                      <c:pt idx="1959">
                        <c:v>1.252</c:v>
                      </c:pt>
                      <c:pt idx="1960">
                        <c:v>1.252</c:v>
                      </c:pt>
                      <c:pt idx="1961">
                        <c:v>1.254</c:v>
                      </c:pt>
                      <c:pt idx="1962">
                        <c:v>1.2529999999999999</c:v>
                      </c:pt>
                      <c:pt idx="1963">
                        <c:v>1.2529999999999999</c:v>
                      </c:pt>
                      <c:pt idx="1964">
                        <c:v>1.258</c:v>
                      </c:pt>
                      <c:pt idx="1965">
                        <c:v>1.254</c:v>
                      </c:pt>
                      <c:pt idx="1966">
                        <c:v>1.2529999999999999</c:v>
                      </c:pt>
                      <c:pt idx="1967">
                        <c:v>1.2529999999999999</c:v>
                      </c:pt>
                      <c:pt idx="1968">
                        <c:v>1.256</c:v>
                      </c:pt>
                      <c:pt idx="1969">
                        <c:v>1.256</c:v>
                      </c:pt>
                      <c:pt idx="1970">
                        <c:v>1.2549999999999999</c:v>
                      </c:pt>
                      <c:pt idx="1971">
                        <c:v>1.2529999999999999</c:v>
                      </c:pt>
                      <c:pt idx="1972">
                        <c:v>1.254</c:v>
                      </c:pt>
                      <c:pt idx="1973">
                        <c:v>1.2549999999999999</c:v>
                      </c:pt>
                      <c:pt idx="1974">
                        <c:v>1.2529999999999999</c:v>
                      </c:pt>
                      <c:pt idx="1975">
                        <c:v>1.2549999999999999</c:v>
                      </c:pt>
                      <c:pt idx="1976">
                        <c:v>1.2529999999999999</c:v>
                      </c:pt>
                      <c:pt idx="1977">
                        <c:v>1.254</c:v>
                      </c:pt>
                      <c:pt idx="1978">
                        <c:v>1.256</c:v>
                      </c:pt>
                      <c:pt idx="1979">
                        <c:v>1.256</c:v>
                      </c:pt>
                      <c:pt idx="1980">
                        <c:v>1.2529999999999999</c:v>
                      </c:pt>
                      <c:pt idx="1981">
                        <c:v>1.2549999999999999</c:v>
                      </c:pt>
                      <c:pt idx="1982">
                        <c:v>1.2549999999999999</c:v>
                      </c:pt>
                      <c:pt idx="1983">
                        <c:v>1.254</c:v>
                      </c:pt>
                      <c:pt idx="1984">
                        <c:v>1.2529999999999999</c:v>
                      </c:pt>
                      <c:pt idx="1985">
                        <c:v>1.2569999999999999</c:v>
                      </c:pt>
                      <c:pt idx="1986">
                        <c:v>1.2549999999999999</c:v>
                      </c:pt>
                      <c:pt idx="1987">
                        <c:v>1.252</c:v>
                      </c:pt>
                      <c:pt idx="1988">
                        <c:v>1.254</c:v>
                      </c:pt>
                      <c:pt idx="1989">
                        <c:v>1.2529999999999999</c:v>
                      </c:pt>
                      <c:pt idx="1990">
                        <c:v>1.254</c:v>
                      </c:pt>
                      <c:pt idx="1991">
                        <c:v>1.2529999999999999</c:v>
                      </c:pt>
                      <c:pt idx="1992">
                        <c:v>1.254</c:v>
                      </c:pt>
                      <c:pt idx="1993">
                        <c:v>1.256</c:v>
                      </c:pt>
                      <c:pt idx="1994">
                        <c:v>1.2569999999999999</c:v>
                      </c:pt>
                      <c:pt idx="1995">
                        <c:v>1.2569999999999999</c:v>
                      </c:pt>
                      <c:pt idx="1996">
                        <c:v>1.2569999999999999</c:v>
                      </c:pt>
                      <c:pt idx="1997">
                        <c:v>1.2569999999999999</c:v>
                      </c:pt>
                      <c:pt idx="1998">
                        <c:v>1.2569999999999999</c:v>
                      </c:pt>
                      <c:pt idx="1999">
                        <c:v>1.256</c:v>
                      </c:pt>
                      <c:pt idx="2000">
                        <c:v>1.2549999999999999</c:v>
                      </c:pt>
                      <c:pt idx="2001">
                        <c:v>1.2549999999999999</c:v>
                      </c:pt>
                      <c:pt idx="2002">
                        <c:v>1.2549999999999999</c:v>
                      </c:pt>
                      <c:pt idx="2003">
                        <c:v>1.2569999999999999</c:v>
                      </c:pt>
                      <c:pt idx="2004">
                        <c:v>1.2529999999999999</c:v>
                      </c:pt>
                      <c:pt idx="2005">
                        <c:v>1.2569999999999999</c:v>
                      </c:pt>
                      <c:pt idx="2006">
                        <c:v>1.2549999999999999</c:v>
                      </c:pt>
                      <c:pt idx="2007">
                        <c:v>1.254</c:v>
                      </c:pt>
                      <c:pt idx="2008">
                        <c:v>1.2549999999999999</c:v>
                      </c:pt>
                      <c:pt idx="2009">
                        <c:v>1.252</c:v>
                      </c:pt>
                      <c:pt idx="2010">
                        <c:v>1.252</c:v>
                      </c:pt>
                      <c:pt idx="2011">
                        <c:v>1.2549999999999999</c:v>
                      </c:pt>
                      <c:pt idx="2012">
                        <c:v>1.256</c:v>
                      </c:pt>
                      <c:pt idx="2013">
                        <c:v>1.254</c:v>
                      </c:pt>
                      <c:pt idx="2014">
                        <c:v>1.2549999999999999</c:v>
                      </c:pt>
                      <c:pt idx="2015">
                        <c:v>1.2569999999999999</c:v>
                      </c:pt>
                      <c:pt idx="2016">
                        <c:v>1.2569999999999999</c:v>
                      </c:pt>
                      <c:pt idx="2017">
                        <c:v>1.2549999999999999</c:v>
                      </c:pt>
                      <c:pt idx="2018">
                        <c:v>1.2549999999999999</c:v>
                      </c:pt>
                      <c:pt idx="2019">
                        <c:v>1.256</c:v>
                      </c:pt>
                      <c:pt idx="2020">
                        <c:v>1.2549999999999999</c:v>
                      </c:pt>
                      <c:pt idx="2021">
                        <c:v>1.254</c:v>
                      </c:pt>
                      <c:pt idx="2022">
                        <c:v>1.2549999999999999</c:v>
                      </c:pt>
                      <c:pt idx="2023">
                        <c:v>1.2569999999999999</c:v>
                      </c:pt>
                      <c:pt idx="2024">
                        <c:v>1.2569999999999999</c:v>
                      </c:pt>
                      <c:pt idx="2025">
                        <c:v>1.256</c:v>
                      </c:pt>
                      <c:pt idx="2026">
                        <c:v>1.254</c:v>
                      </c:pt>
                      <c:pt idx="2027">
                        <c:v>1.2529999999999999</c:v>
                      </c:pt>
                      <c:pt idx="2028">
                        <c:v>1.2549999999999999</c:v>
                      </c:pt>
                      <c:pt idx="2029">
                        <c:v>1.2549999999999999</c:v>
                      </c:pt>
                      <c:pt idx="2030">
                        <c:v>1.2549999999999999</c:v>
                      </c:pt>
                      <c:pt idx="2031">
                        <c:v>1.256</c:v>
                      </c:pt>
                      <c:pt idx="2032">
                        <c:v>1.254</c:v>
                      </c:pt>
                      <c:pt idx="2033">
                        <c:v>1.2549999999999999</c:v>
                      </c:pt>
                      <c:pt idx="2034">
                        <c:v>1.2549999999999999</c:v>
                      </c:pt>
                      <c:pt idx="2035">
                        <c:v>1.2529999999999999</c:v>
                      </c:pt>
                      <c:pt idx="2036">
                        <c:v>1.2549999999999999</c:v>
                      </c:pt>
                      <c:pt idx="2037">
                        <c:v>1.2569999999999999</c:v>
                      </c:pt>
                      <c:pt idx="2038">
                        <c:v>1.256</c:v>
                      </c:pt>
                      <c:pt idx="2039">
                        <c:v>1.258</c:v>
                      </c:pt>
                      <c:pt idx="2040">
                        <c:v>1.258</c:v>
                      </c:pt>
                      <c:pt idx="2041">
                        <c:v>1.254</c:v>
                      </c:pt>
                      <c:pt idx="2042">
                        <c:v>1.254</c:v>
                      </c:pt>
                      <c:pt idx="2043">
                        <c:v>1.258</c:v>
                      </c:pt>
                      <c:pt idx="2044">
                        <c:v>1.256</c:v>
                      </c:pt>
                      <c:pt idx="2045">
                        <c:v>1.2569999999999999</c:v>
                      </c:pt>
                      <c:pt idx="2046">
                        <c:v>1.2569999999999999</c:v>
                      </c:pt>
                      <c:pt idx="2047">
                        <c:v>1.2569999999999999</c:v>
                      </c:pt>
                      <c:pt idx="2048">
                        <c:v>1.2569999999999999</c:v>
                      </c:pt>
                      <c:pt idx="2049">
                        <c:v>1.2569999999999999</c:v>
                      </c:pt>
                      <c:pt idx="2050">
                        <c:v>1.252</c:v>
                      </c:pt>
                      <c:pt idx="2051">
                        <c:v>1.252</c:v>
                      </c:pt>
                      <c:pt idx="2052">
                        <c:v>1.2569999999999999</c:v>
                      </c:pt>
                      <c:pt idx="2053">
                        <c:v>1.256</c:v>
                      </c:pt>
                      <c:pt idx="2054">
                        <c:v>1.256</c:v>
                      </c:pt>
                      <c:pt idx="2055">
                        <c:v>1.2569999999999999</c:v>
                      </c:pt>
                      <c:pt idx="2056">
                        <c:v>1.2569999999999999</c:v>
                      </c:pt>
                      <c:pt idx="2057">
                        <c:v>1.2569999999999999</c:v>
                      </c:pt>
                      <c:pt idx="2058">
                        <c:v>1.2569999999999999</c:v>
                      </c:pt>
                      <c:pt idx="2059">
                        <c:v>1.2569999999999999</c:v>
                      </c:pt>
                      <c:pt idx="2060">
                        <c:v>1.2569999999999999</c:v>
                      </c:pt>
                      <c:pt idx="2061">
                        <c:v>1.258</c:v>
                      </c:pt>
                      <c:pt idx="2062">
                        <c:v>1.2569999999999999</c:v>
                      </c:pt>
                      <c:pt idx="2063">
                        <c:v>1.2569999999999999</c:v>
                      </c:pt>
                      <c:pt idx="2064">
                        <c:v>1.2569999999999999</c:v>
                      </c:pt>
                      <c:pt idx="2065">
                        <c:v>1.2569999999999999</c:v>
                      </c:pt>
                      <c:pt idx="2066">
                        <c:v>1.2589999999999999</c:v>
                      </c:pt>
                      <c:pt idx="2067">
                        <c:v>1.2549999999999999</c:v>
                      </c:pt>
                      <c:pt idx="2068">
                        <c:v>1.2569999999999999</c:v>
                      </c:pt>
                      <c:pt idx="2069">
                        <c:v>1.2589999999999999</c:v>
                      </c:pt>
                      <c:pt idx="2070">
                        <c:v>1.254</c:v>
                      </c:pt>
                      <c:pt idx="2071">
                        <c:v>1.2549999999999999</c:v>
                      </c:pt>
                      <c:pt idx="2072">
                        <c:v>1.256</c:v>
                      </c:pt>
                      <c:pt idx="2073">
                        <c:v>1.256</c:v>
                      </c:pt>
                      <c:pt idx="2074">
                        <c:v>1.256</c:v>
                      </c:pt>
                      <c:pt idx="2075">
                        <c:v>1.258</c:v>
                      </c:pt>
                      <c:pt idx="2076">
                        <c:v>1.258</c:v>
                      </c:pt>
                      <c:pt idx="2077">
                        <c:v>1.258</c:v>
                      </c:pt>
                      <c:pt idx="2078">
                        <c:v>1.258</c:v>
                      </c:pt>
                      <c:pt idx="2079">
                        <c:v>1.256</c:v>
                      </c:pt>
                      <c:pt idx="2080">
                        <c:v>1.256</c:v>
                      </c:pt>
                      <c:pt idx="2081">
                        <c:v>1.256</c:v>
                      </c:pt>
                      <c:pt idx="2082">
                        <c:v>1.256</c:v>
                      </c:pt>
                      <c:pt idx="2083">
                        <c:v>1.2569999999999999</c:v>
                      </c:pt>
                      <c:pt idx="2084">
                        <c:v>1.256</c:v>
                      </c:pt>
                      <c:pt idx="2085">
                        <c:v>1.258</c:v>
                      </c:pt>
                      <c:pt idx="2086">
                        <c:v>1.254</c:v>
                      </c:pt>
                      <c:pt idx="2087">
                        <c:v>1.2569999999999999</c:v>
                      </c:pt>
                      <c:pt idx="2088">
                        <c:v>1.2549999999999999</c:v>
                      </c:pt>
                      <c:pt idx="2089">
                        <c:v>1.256</c:v>
                      </c:pt>
                      <c:pt idx="2090">
                        <c:v>1.256</c:v>
                      </c:pt>
                      <c:pt idx="2091">
                        <c:v>1.256</c:v>
                      </c:pt>
                      <c:pt idx="2092">
                        <c:v>1.2549999999999999</c:v>
                      </c:pt>
                      <c:pt idx="2093">
                        <c:v>1.2549999999999999</c:v>
                      </c:pt>
                      <c:pt idx="2094">
                        <c:v>1.256</c:v>
                      </c:pt>
                      <c:pt idx="2095">
                        <c:v>1.256</c:v>
                      </c:pt>
                      <c:pt idx="2096">
                        <c:v>1.256</c:v>
                      </c:pt>
                      <c:pt idx="2097">
                        <c:v>1.2549999999999999</c:v>
                      </c:pt>
                      <c:pt idx="2098">
                        <c:v>1.256</c:v>
                      </c:pt>
                      <c:pt idx="2099">
                        <c:v>1.2589999999999999</c:v>
                      </c:pt>
                      <c:pt idx="2100">
                        <c:v>1.2589999999999999</c:v>
                      </c:pt>
                      <c:pt idx="2101">
                        <c:v>1.258</c:v>
                      </c:pt>
                      <c:pt idx="2102">
                        <c:v>1.2549999999999999</c:v>
                      </c:pt>
                      <c:pt idx="2103">
                        <c:v>1.2569999999999999</c:v>
                      </c:pt>
                      <c:pt idx="2104">
                        <c:v>1.26</c:v>
                      </c:pt>
                      <c:pt idx="2105">
                        <c:v>1.258</c:v>
                      </c:pt>
                      <c:pt idx="2106">
                        <c:v>1.256</c:v>
                      </c:pt>
                      <c:pt idx="2107">
                        <c:v>1.254</c:v>
                      </c:pt>
                      <c:pt idx="2108">
                        <c:v>1.256</c:v>
                      </c:pt>
                      <c:pt idx="2109">
                        <c:v>1.2569999999999999</c:v>
                      </c:pt>
                      <c:pt idx="2110">
                        <c:v>1.256</c:v>
                      </c:pt>
                      <c:pt idx="2111">
                        <c:v>1.256</c:v>
                      </c:pt>
                      <c:pt idx="2112">
                        <c:v>1.256</c:v>
                      </c:pt>
                      <c:pt idx="2113">
                        <c:v>1.2589999999999999</c:v>
                      </c:pt>
                      <c:pt idx="2114">
                        <c:v>1.256</c:v>
                      </c:pt>
                      <c:pt idx="2115">
                        <c:v>1.2549999999999999</c:v>
                      </c:pt>
                      <c:pt idx="2116">
                        <c:v>1.2549999999999999</c:v>
                      </c:pt>
                      <c:pt idx="2117">
                        <c:v>1.2569999999999999</c:v>
                      </c:pt>
                      <c:pt idx="2118">
                        <c:v>1.2569999999999999</c:v>
                      </c:pt>
                      <c:pt idx="2119">
                        <c:v>1.256</c:v>
                      </c:pt>
                      <c:pt idx="2120">
                        <c:v>1.2589999999999999</c:v>
                      </c:pt>
                      <c:pt idx="2121">
                        <c:v>1.2589999999999999</c:v>
                      </c:pt>
                      <c:pt idx="2122">
                        <c:v>1.258</c:v>
                      </c:pt>
                      <c:pt idx="2123">
                        <c:v>1.258</c:v>
                      </c:pt>
                      <c:pt idx="2124">
                        <c:v>1.2569999999999999</c:v>
                      </c:pt>
                      <c:pt idx="2125">
                        <c:v>1.26</c:v>
                      </c:pt>
                      <c:pt idx="2126">
                        <c:v>1.258</c:v>
                      </c:pt>
                      <c:pt idx="2127">
                        <c:v>1.2549999999999999</c:v>
                      </c:pt>
                      <c:pt idx="2128">
                        <c:v>1.2589999999999999</c:v>
                      </c:pt>
                      <c:pt idx="2129">
                        <c:v>1.258</c:v>
                      </c:pt>
                      <c:pt idx="2130">
                        <c:v>1.258</c:v>
                      </c:pt>
                      <c:pt idx="2131">
                        <c:v>1.2569999999999999</c:v>
                      </c:pt>
                      <c:pt idx="2132">
                        <c:v>1.2549999999999999</c:v>
                      </c:pt>
                      <c:pt idx="2133">
                        <c:v>1.2609999999999999</c:v>
                      </c:pt>
                      <c:pt idx="2134">
                        <c:v>1.2569999999999999</c:v>
                      </c:pt>
                      <c:pt idx="2135">
                        <c:v>1.254</c:v>
                      </c:pt>
                      <c:pt idx="2136">
                        <c:v>1.258</c:v>
                      </c:pt>
                      <c:pt idx="2137">
                        <c:v>1.258</c:v>
                      </c:pt>
                      <c:pt idx="2138">
                        <c:v>1.258</c:v>
                      </c:pt>
                      <c:pt idx="2139">
                        <c:v>1.258</c:v>
                      </c:pt>
                      <c:pt idx="2140">
                        <c:v>1.2589999999999999</c:v>
                      </c:pt>
                      <c:pt idx="2141">
                        <c:v>1.2569999999999999</c:v>
                      </c:pt>
                      <c:pt idx="2142">
                        <c:v>1.26</c:v>
                      </c:pt>
                      <c:pt idx="2143">
                        <c:v>1.256</c:v>
                      </c:pt>
                      <c:pt idx="2144">
                        <c:v>1.258</c:v>
                      </c:pt>
                      <c:pt idx="2145">
                        <c:v>1.26</c:v>
                      </c:pt>
                      <c:pt idx="2146">
                        <c:v>1.258</c:v>
                      </c:pt>
                      <c:pt idx="2147">
                        <c:v>1.2589999999999999</c:v>
                      </c:pt>
                      <c:pt idx="2148">
                        <c:v>1.258</c:v>
                      </c:pt>
                      <c:pt idx="2149">
                        <c:v>1.2549999999999999</c:v>
                      </c:pt>
                      <c:pt idx="2150">
                        <c:v>1.2569999999999999</c:v>
                      </c:pt>
                      <c:pt idx="2151">
                        <c:v>1.258</c:v>
                      </c:pt>
                      <c:pt idx="2152">
                        <c:v>1.2589999999999999</c:v>
                      </c:pt>
                      <c:pt idx="2153">
                        <c:v>1.2589999999999999</c:v>
                      </c:pt>
                      <c:pt idx="2154">
                        <c:v>1.2589999999999999</c:v>
                      </c:pt>
                      <c:pt idx="2155">
                        <c:v>1.258</c:v>
                      </c:pt>
                      <c:pt idx="2156">
                        <c:v>1.2589999999999999</c:v>
                      </c:pt>
                      <c:pt idx="2157">
                        <c:v>1.26</c:v>
                      </c:pt>
                      <c:pt idx="2158">
                        <c:v>1.258</c:v>
                      </c:pt>
                      <c:pt idx="2159">
                        <c:v>1.26</c:v>
                      </c:pt>
                      <c:pt idx="2160">
                        <c:v>1.26</c:v>
                      </c:pt>
                      <c:pt idx="2161">
                        <c:v>1.2569999999999999</c:v>
                      </c:pt>
                      <c:pt idx="2162">
                        <c:v>1.2569999999999999</c:v>
                      </c:pt>
                      <c:pt idx="2163">
                        <c:v>1.258</c:v>
                      </c:pt>
                      <c:pt idx="2164">
                        <c:v>1.258</c:v>
                      </c:pt>
                      <c:pt idx="2165">
                        <c:v>1.258</c:v>
                      </c:pt>
                      <c:pt idx="2166">
                        <c:v>1.258</c:v>
                      </c:pt>
                      <c:pt idx="2167">
                        <c:v>1.258</c:v>
                      </c:pt>
                      <c:pt idx="2168">
                        <c:v>1.262</c:v>
                      </c:pt>
                      <c:pt idx="2169">
                        <c:v>1.2609999999999999</c:v>
                      </c:pt>
                      <c:pt idx="2170">
                        <c:v>1.258</c:v>
                      </c:pt>
                      <c:pt idx="2171">
                        <c:v>1.258</c:v>
                      </c:pt>
                      <c:pt idx="2172">
                        <c:v>1.2569999999999999</c:v>
                      </c:pt>
                      <c:pt idx="2173">
                        <c:v>1.26</c:v>
                      </c:pt>
                      <c:pt idx="2174">
                        <c:v>1.2569999999999999</c:v>
                      </c:pt>
                      <c:pt idx="2175">
                        <c:v>1.2569999999999999</c:v>
                      </c:pt>
                      <c:pt idx="2176">
                        <c:v>1.262</c:v>
                      </c:pt>
                      <c:pt idx="2177">
                        <c:v>1.26</c:v>
                      </c:pt>
                      <c:pt idx="2178">
                        <c:v>1.2609999999999999</c:v>
                      </c:pt>
                      <c:pt idx="2179">
                        <c:v>1.258</c:v>
                      </c:pt>
                      <c:pt idx="2180">
                        <c:v>1.258</c:v>
                      </c:pt>
                      <c:pt idx="2181">
                        <c:v>1.26</c:v>
                      </c:pt>
                      <c:pt idx="2182">
                        <c:v>1.258</c:v>
                      </c:pt>
                      <c:pt idx="2183">
                        <c:v>1.26</c:v>
                      </c:pt>
                      <c:pt idx="2184">
                        <c:v>1.2569999999999999</c:v>
                      </c:pt>
                      <c:pt idx="2185">
                        <c:v>1.26</c:v>
                      </c:pt>
                      <c:pt idx="2186">
                        <c:v>1.258</c:v>
                      </c:pt>
                      <c:pt idx="2187">
                        <c:v>1.26</c:v>
                      </c:pt>
                      <c:pt idx="2188">
                        <c:v>1.26</c:v>
                      </c:pt>
                      <c:pt idx="2189">
                        <c:v>1.2609999999999999</c:v>
                      </c:pt>
                      <c:pt idx="2190">
                        <c:v>1.26</c:v>
                      </c:pt>
                      <c:pt idx="2191">
                        <c:v>1.26</c:v>
                      </c:pt>
                      <c:pt idx="2192">
                        <c:v>1.262</c:v>
                      </c:pt>
                      <c:pt idx="2193">
                        <c:v>1.2609999999999999</c:v>
                      </c:pt>
                      <c:pt idx="2194">
                        <c:v>1.2589999999999999</c:v>
                      </c:pt>
                      <c:pt idx="2195">
                        <c:v>1.2549999999999999</c:v>
                      </c:pt>
                      <c:pt idx="2196">
                        <c:v>1.26</c:v>
                      </c:pt>
                      <c:pt idx="2197">
                        <c:v>1.262</c:v>
                      </c:pt>
                      <c:pt idx="2198">
                        <c:v>1.26</c:v>
                      </c:pt>
                      <c:pt idx="2199">
                        <c:v>1.26</c:v>
                      </c:pt>
                      <c:pt idx="2200">
                        <c:v>1.2609999999999999</c:v>
                      </c:pt>
                      <c:pt idx="2201">
                        <c:v>1.2589999999999999</c:v>
                      </c:pt>
                      <c:pt idx="2202">
                        <c:v>1.2609999999999999</c:v>
                      </c:pt>
                      <c:pt idx="2203">
                        <c:v>1.26</c:v>
                      </c:pt>
                      <c:pt idx="2204">
                        <c:v>1.2609999999999999</c:v>
                      </c:pt>
                      <c:pt idx="2205">
                        <c:v>1.26</c:v>
                      </c:pt>
                      <c:pt idx="2206">
                        <c:v>1.264</c:v>
                      </c:pt>
                      <c:pt idx="2207">
                        <c:v>1.264</c:v>
                      </c:pt>
                      <c:pt idx="2208">
                        <c:v>1.262</c:v>
                      </c:pt>
                      <c:pt idx="2209">
                        <c:v>1.26</c:v>
                      </c:pt>
                      <c:pt idx="2210">
                        <c:v>1.26</c:v>
                      </c:pt>
                      <c:pt idx="2211">
                        <c:v>1.26</c:v>
                      </c:pt>
                      <c:pt idx="2212">
                        <c:v>1.2609999999999999</c:v>
                      </c:pt>
                      <c:pt idx="2213">
                        <c:v>1.2609999999999999</c:v>
                      </c:pt>
                      <c:pt idx="2214">
                        <c:v>1.2609999999999999</c:v>
                      </c:pt>
                      <c:pt idx="2215">
                        <c:v>1.2589999999999999</c:v>
                      </c:pt>
                      <c:pt idx="2216">
                        <c:v>1.26</c:v>
                      </c:pt>
                      <c:pt idx="2217">
                        <c:v>1.26</c:v>
                      </c:pt>
                      <c:pt idx="2218">
                        <c:v>1.26</c:v>
                      </c:pt>
                      <c:pt idx="2219">
                        <c:v>1.262</c:v>
                      </c:pt>
                      <c:pt idx="2220">
                        <c:v>1.2629999999999999</c:v>
                      </c:pt>
                      <c:pt idx="2221">
                        <c:v>1.2589999999999999</c:v>
                      </c:pt>
                      <c:pt idx="2222">
                        <c:v>1.26</c:v>
                      </c:pt>
                      <c:pt idx="2223">
                        <c:v>1.262</c:v>
                      </c:pt>
                      <c:pt idx="2224">
                        <c:v>1.2569999999999999</c:v>
                      </c:pt>
                      <c:pt idx="2225">
                        <c:v>1.2589999999999999</c:v>
                      </c:pt>
                      <c:pt idx="2226">
                        <c:v>1.2609999999999999</c:v>
                      </c:pt>
                      <c:pt idx="2227">
                        <c:v>1.2629999999999999</c:v>
                      </c:pt>
                      <c:pt idx="2228">
                        <c:v>1.2589999999999999</c:v>
                      </c:pt>
                      <c:pt idx="2229">
                        <c:v>1.2589999999999999</c:v>
                      </c:pt>
                      <c:pt idx="2230">
                        <c:v>1.26</c:v>
                      </c:pt>
                      <c:pt idx="2231">
                        <c:v>1.258</c:v>
                      </c:pt>
                      <c:pt idx="2232">
                        <c:v>1.2609999999999999</c:v>
                      </c:pt>
                      <c:pt idx="2233">
                        <c:v>1.2609999999999999</c:v>
                      </c:pt>
                      <c:pt idx="2234">
                        <c:v>1.2609999999999999</c:v>
                      </c:pt>
                      <c:pt idx="2235">
                        <c:v>1.2569999999999999</c:v>
                      </c:pt>
                      <c:pt idx="2236">
                        <c:v>1.2569999999999999</c:v>
                      </c:pt>
                      <c:pt idx="2237">
                        <c:v>1.262</c:v>
                      </c:pt>
                      <c:pt idx="2238">
                        <c:v>1.2609999999999999</c:v>
                      </c:pt>
                      <c:pt idx="2239">
                        <c:v>1.262</c:v>
                      </c:pt>
                      <c:pt idx="2240">
                        <c:v>1.2609999999999999</c:v>
                      </c:pt>
                      <c:pt idx="2241">
                        <c:v>1.26</c:v>
                      </c:pt>
                      <c:pt idx="2242">
                        <c:v>1.2609999999999999</c:v>
                      </c:pt>
                      <c:pt idx="2243">
                        <c:v>1.26</c:v>
                      </c:pt>
                      <c:pt idx="2244">
                        <c:v>1.2609999999999999</c:v>
                      </c:pt>
                      <c:pt idx="2245">
                        <c:v>1.26</c:v>
                      </c:pt>
                      <c:pt idx="2246">
                        <c:v>1.262</c:v>
                      </c:pt>
                      <c:pt idx="2247">
                        <c:v>1.2609999999999999</c:v>
                      </c:pt>
                      <c:pt idx="2248">
                        <c:v>1.2609999999999999</c:v>
                      </c:pt>
                      <c:pt idx="2249">
                        <c:v>1.262</c:v>
                      </c:pt>
                      <c:pt idx="2250">
                        <c:v>1.2609999999999999</c:v>
                      </c:pt>
                      <c:pt idx="2251">
                        <c:v>1.2609999999999999</c:v>
                      </c:pt>
                      <c:pt idx="2252">
                        <c:v>1.2589999999999999</c:v>
                      </c:pt>
                      <c:pt idx="2253">
                        <c:v>1.26</c:v>
                      </c:pt>
                      <c:pt idx="2254">
                        <c:v>1.2589999999999999</c:v>
                      </c:pt>
                      <c:pt idx="2255">
                        <c:v>1.26</c:v>
                      </c:pt>
                      <c:pt idx="2256">
                        <c:v>1.26</c:v>
                      </c:pt>
                      <c:pt idx="2257">
                        <c:v>1.26</c:v>
                      </c:pt>
                      <c:pt idx="2258">
                        <c:v>1.2569999999999999</c:v>
                      </c:pt>
                      <c:pt idx="2259">
                        <c:v>1.262</c:v>
                      </c:pt>
                      <c:pt idx="2260">
                        <c:v>1.26</c:v>
                      </c:pt>
                      <c:pt idx="2261">
                        <c:v>1.2629999999999999</c:v>
                      </c:pt>
                      <c:pt idx="2262">
                        <c:v>1.258</c:v>
                      </c:pt>
                      <c:pt idx="2263">
                        <c:v>1.258</c:v>
                      </c:pt>
                      <c:pt idx="2264">
                        <c:v>1.2629999999999999</c:v>
                      </c:pt>
                      <c:pt idx="2265">
                        <c:v>1.264</c:v>
                      </c:pt>
                      <c:pt idx="2266">
                        <c:v>1.264</c:v>
                      </c:pt>
                      <c:pt idx="2267">
                        <c:v>1.2609999999999999</c:v>
                      </c:pt>
                      <c:pt idx="2268">
                        <c:v>1.262</c:v>
                      </c:pt>
                      <c:pt idx="2269">
                        <c:v>1.2609999999999999</c:v>
                      </c:pt>
                      <c:pt idx="2270">
                        <c:v>1.2629999999999999</c:v>
                      </c:pt>
                      <c:pt idx="2271">
                        <c:v>1.264</c:v>
                      </c:pt>
                      <c:pt idx="2272">
                        <c:v>1.2629999999999999</c:v>
                      </c:pt>
                      <c:pt idx="2273">
                        <c:v>1.2609999999999999</c:v>
                      </c:pt>
                      <c:pt idx="2274">
                        <c:v>1.2609999999999999</c:v>
                      </c:pt>
                      <c:pt idx="2275">
                        <c:v>1.2609999999999999</c:v>
                      </c:pt>
                      <c:pt idx="2276">
                        <c:v>1.2609999999999999</c:v>
                      </c:pt>
                      <c:pt idx="2277">
                        <c:v>1.264</c:v>
                      </c:pt>
                      <c:pt idx="2278">
                        <c:v>1.2609999999999999</c:v>
                      </c:pt>
                      <c:pt idx="2279">
                        <c:v>1.262</c:v>
                      </c:pt>
                      <c:pt idx="2280">
                        <c:v>1.262</c:v>
                      </c:pt>
                      <c:pt idx="2281">
                        <c:v>1.2589999999999999</c:v>
                      </c:pt>
                      <c:pt idx="2282">
                        <c:v>1.26</c:v>
                      </c:pt>
                      <c:pt idx="2283">
                        <c:v>1.2609999999999999</c:v>
                      </c:pt>
                      <c:pt idx="2284">
                        <c:v>1.2629999999999999</c:v>
                      </c:pt>
                      <c:pt idx="2285">
                        <c:v>1.26</c:v>
                      </c:pt>
                      <c:pt idx="2286">
                        <c:v>1.26</c:v>
                      </c:pt>
                      <c:pt idx="2287">
                        <c:v>1.2609999999999999</c:v>
                      </c:pt>
                      <c:pt idx="2288">
                        <c:v>1.262</c:v>
                      </c:pt>
                      <c:pt idx="2289">
                        <c:v>1.2589999999999999</c:v>
                      </c:pt>
                      <c:pt idx="2290">
                        <c:v>1.2609999999999999</c:v>
                      </c:pt>
                      <c:pt idx="2291">
                        <c:v>1.2609999999999999</c:v>
                      </c:pt>
                      <c:pt idx="2292">
                        <c:v>1.2629999999999999</c:v>
                      </c:pt>
                      <c:pt idx="2293">
                        <c:v>1.262</c:v>
                      </c:pt>
                      <c:pt idx="2294">
                        <c:v>1.26</c:v>
                      </c:pt>
                      <c:pt idx="2295">
                        <c:v>1.26</c:v>
                      </c:pt>
                      <c:pt idx="2296">
                        <c:v>1.2609999999999999</c:v>
                      </c:pt>
                      <c:pt idx="2297">
                        <c:v>1.2629999999999999</c:v>
                      </c:pt>
                      <c:pt idx="2298">
                        <c:v>1.262</c:v>
                      </c:pt>
                      <c:pt idx="2299">
                        <c:v>1.2589999999999999</c:v>
                      </c:pt>
                      <c:pt idx="2300">
                        <c:v>1.26</c:v>
                      </c:pt>
                      <c:pt idx="2301">
                        <c:v>1.26</c:v>
                      </c:pt>
                      <c:pt idx="2302">
                        <c:v>1.262</c:v>
                      </c:pt>
                      <c:pt idx="2303">
                        <c:v>1.264</c:v>
                      </c:pt>
                      <c:pt idx="2304">
                        <c:v>1.26</c:v>
                      </c:pt>
                      <c:pt idx="2305">
                        <c:v>1.26</c:v>
                      </c:pt>
                      <c:pt idx="2306">
                        <c:v>1.2609999999999999</c:v>
                      </c:pt>
                      <c:pt idx="2307">
                        <c:v>1.2629999999999999</c:v>
                      </c:pt>
                      <c:pt idx="2308">
                        <c:v>1.262</c:v>
                      </c:pt>
                      <c:pt idx="2309">
                        <c:v>1.264</c:v>
                      </c:pt>
                      <c:pt idx="2310">
                        <c:v>1.2609999999999999</c:v>
                      </c:pt>
                      <c:pt idx="2311">
                        <c:v>1.258</c:v>
                      </c:pt>
                      <c:pt idx="2312">
                        <c:v>1.2609999999999999</c:v>
                      </c:pt>
                      <c:pt idx="2313">
                        <c:v>1.262</c:v>
                      </c:pt>
                      <c:pt idx="2314">
                        <c:v>1.2609999999999999</c:v>
                      </c:pt>
                      <c:pt idx="2315">
                        <c:v>1.2609999999999999</c:v>
                      </c:pt>
                      <c:pt idx="2316">
                        <c:v>1.2609999999999999</c:v>
                      </c:pt>
                      <c:pt idx="2317">
                        <c:v>1.262</c:v>
                      </c:pt>
                      <c:pt idx="2318">
                        <c:v>1.262</c:v>
                      </c:pt>
                      <c:pt idx="2319">
                        <c:v>1.2649999999999999</c:v>
                      </c:pt>
                      <c:pt idx="2320">
                        <c:v>1.264</c:v>
                      </c:pt>
                      <c:pt idx="2321">
                        <c:v>1.264</c:v>
                      </c:pt>
                      <c:pt idx="2322">
                        <c:v>1.264</c:v>
                      </c:pt>
                      <c:pt idx="2323">
                        <c:v>1.264</c:v>
                      </c:pt>
                      <c:pt idx="2324">
                        <c:v>1.262</c:v>
                      </c:pt>
                      <c:pt idx="2325">
                        <c:v>1.262</c:v>
                      </c:pt>
                      <c:pt idx="2326">
                        <c:v>1.262</c:v>
                      </c:pt>
                      <c:pt idx="2327">
                        <c:v>1.262</c:v>
                      </c:pt>
                      <c:pt idx="2328">
                        <c:v>1.264</c:v>
                      </c:pt>
                      <c:pt idx="2329">
                        <c:v>1.264</c:v>
                      </c:pt>
                      <c:pt idx="2330">
                        <c:v>1.2629999999999999</c:v>
                      </c:pt>
                      <c:pt idx="2331">
                        <c:v>1.26</c:v>
                      </c:pt>
                      <c:pt idx="2332">
                        <c:v>1.264</c:v>
                      </c:pt>
                      <c:pt idx="2333">
                        <c:v>1.2609999999999999</c:v>
                      </c:pt>
                      <c:pt idx="2334">
                        <c:v>1.262</c:v>
                      </c:pt>
                      <c:pt idx="2335">
                        <c:v>1.2629999999999999</c:v>
                      </c:pt>
                      <c:pt idx="2336">
                        <c:v>1.262</c:v>
                      </c:pt>
                      <c:pt idx="2337">
                        <c:v>1.262</c:v>
                      </c:pt>
                      <c:pt idx="2338">
                        <c:v>1.264</c:v>
                      </c:pt>
                      <c:pt idx="2339">
                        <c:v>1.2649999999999999</c:v>
                      </c:pt>
                      <c:pt idx="2340">
                        <c:v>1.262</c:v>
                      </c:pt>
                      <c:pt idx="2341">
                        <c:v>1.262</c:v>
                      </c:pt>
                      <c:pt idx="2342">
                        <c:v>1.262</c:v>
                      </c:pt>
                      <c:pt idx="2343">
                        <c:v>1.262</c:v>
                      </c:pt>
                      <c:pt idx="2344">
                        <c:v>1.26</c:v>
                      </c:pt>
                      <c:pt idx="2345">
                        <c:v>1.2629999999999999</c:v>
                      </c:pt>
                      <c:pt idx="2346">
                        <c:v>1.2629999999999999</c:v>
                      </c:pt>
                      <c:pt idx="2347">
                        <c:v>1.262</c:v>
                      </c:pt>
                      <c:pt idx="2348">
                        <c:v>1.2649999999999999</c:v>
                      </c:pt>
                      <c:pt idx="2349">
                        <c:v>1.2629999999999999</c:v>
                      </c:pt>
                      <c:pt idx="2350">
                        <c:v>1.2649999999999999</c:v>
                      </c:pt>
                      <c:pt idx="2351">
                        <c:v>1.2629999999999999</c:v>
                      </c:pt>
                      <c:pt idx="2352">
                        <c:v>1.2669999999999999</c:v>
                      </c:pt>
                      <c:pt idx="2353">
                        <c:v>1.262</c:v>
                      </c:pt>
                      <c:pt idx="2354">
                        <c:v>1.264</c:v>
                      </c:pt>
                      <c:pt idx="2355">
                        <c:v>1.264</c:v>
                      </c:pt>
                      <c:pt idx="2356">
                        <c:v>1.266</c:v>
                      </c:pt>
                      <c:pt idx="2357">
                        <c:v>1.262</c:v>
                      </c:pt>
                      <c:pt idx="2358">
                        <c:v>1.2629999999999999</c:v>
                      </c:pt>
                      <c:pt idx="2359">
                        <c:v>1.266</c:v>
                      </c:pt>
                      <c:pt idx="2360">
                        <c:v>1.2629999999999999</c:v>
                      </c:pt>
                      <c:pt idx="2361">
                        <c:v>1.2629999999999999</c:v>
                      </c:pt>
                      <c:pt idx="2362">
                        <c:v>1.2629999999999999</c:v>
                      </c:pt>
                      <c:pt idx="2363">
                        <c:v>1.2609999999999999</c:v>
                      </c:pt>
                      <c:pt idx="2364">
                        <c:v>1.2629999999999999</c:v>
                      </c:pt>
                      <c:pt idx="2365">
                        <c:v>1.2629999999999999</c:v>
                      </c:pt>
                      <c:pt idx="2366">
                        <c:v>1.2629999999999999</c:v>
                      </c:pt>
                      <c:pt idx="2367">
                        <c:v>1.266</c:v>
                      </c:pt>
                      <c:pt idx="2368">
                        <c:v>1.264</c:v>
                      </c:pt>
                      <c:pt idx="2369">
                        <c:v>1.2649999999999999</c:v>
                      </c:pt>
                      <c:pt idx="2370">
                        <c:v>1.2649999999999999</c:v>
                      </c:pt>
                      <c:pt idx="2371">
                        <c:v>1.2629999999999999</c:v>
                      </c:pt>
                      <c:pt idx="2372">
                        <c:v>1.264</c:v>
                      </c:pt>
                      <c:pt idx="2373">
                        <c:v>1.262</c:v>
                      </c:pt>
                      <c:pt idx="2374">
                        <c:v>1.2629999999999999</c:v>
                      </c:pt>
                      <c:pt idx="2375">
                        <c:v>1.262</c:v>
                      </c:pt>
                      <c:pt idx="2376">
                        <c:v>1.262</c:v>
                      </c:pt>
                      <c:pt idx="2377">
                        <c:v>1.262</c:v>
                      </c:pt>
                      <c:pt idx="2378">
                        <c:v>1.26</c:v>
                      </c:pt>
                      <c:pt idx="2379">
                        <c:v>1.2629999999999999</c:v>
                      </c:pt>
                      <c:pt idx="2380">
                        <c:v>1.2649999999999999</c:v>
                      </c:pt>
                      <c:pt idx="2381">
                        <c:v>1.2649999999999999</c:v>
                      </c:pt>
                      <c:pt idx="2382">
                        <c:v>1.2649999999999999</c:v>
                      </c:pt>
                      <c:pt idx="2383">
                        <c:v>1.266</c:v>
                      </c:pt>
                      <c:pt idx="2384">
                        <c:v>1.2629999999999999</c:v>
                      </c:pt>
                      <c:pt idx="2385">
                        <c:v>1.2649999999999999</c:v>
                      </c:pt>
                      <c:pt idx="2386">
                        <c:v>1.2629999999999999</c:v>
                      </c:pt>
                      <c:pt idx="2387">
                        <c:v>1.2629999999999999</c:v>
                      </c:pt>
                      <c:pt idx="2388">
                        <c:v>1.266</c:v>
                      </c:pt>
                      <c:pt idx="2389">
                        <c:v>1.2669999999999999</c:v>
                      </c:pt>
                      <c:pt idx="2390">
                        <c:v>1.2669999999999999</c:v>
                      </c:pt>
                      <c:pt idx="2391">
                        <c:v>1.266</c:v>
                      </c:pt>
                      <c:pt idx="2392">
                        <c:v>1.2649999999999999</c:v>
                      </c:pt>
                      <c:pt idx="2393">
                        <c:v>1.2649999999999999</c:v>
                      </c:pt>
                      <c:pt idx="2394">
                        <c:v>1.2649999999999999</c:v>
                      </c:pt>
                      <c:pt idx="2395">
                        <c:v>1.2629999999999999</c:v>
                      </c:pt>
                      <c:pt idx="2396">
                        <c:v>1.266</c:v>
                      </c:pt>
                      <c:pt idx="2397">
                        <c:v>1.264</c:v>
                      </c:pt>
                      <c:pt idx="2398">
                        <c:v>1.264</c:v>
                      </c:pt>
                      <c:pt idx="2399">
                        <c:v>1.262</c:v>
                      </c:pt>
                      <c:pt idx="2400">
                        <c:v>1.264</c:v>
                      </c:pt>
                      <c:pt idx="2401">
                        <c:v>1.264</c:v>
                      </c:pt>
                      <c:pt idx="2402">
                        <c:v>1.264</c:v>
                      </c:pt>
                      <c:pt idx="2403">
                        <c:v>1.262</c:v>
                      </c:pt>
                      <c:pt idx="2404">
                        <c:v>1.2649999999999999</c:v>
                      </c:pt>
                      <c:pt idx="2405">
                        <c:v>1.2649999999999999</c:v>
                      </c:pt>
                      <c:pt idx="2406">
                        <c:v>1.264</c:v>
                      </c:pt>
                      <c:pt idx="2407">
                        <c:v>1.2629999999999999</c:v>
                      </c:pt>
                      <c:pt idx="2408">
                        <c:v>1.2609999999999999</c:v>
                      </c:pt>
                      <c:pt idx="2409">
                        <c:v>1.2629999999999999</c:v>
                      </c:pt>
                      <c:pt idx="2410">
                        <c:v>1.2629999999999999</c:v>
                      </c:pt>
                      <c:pt idx="2411">
                        <c:v>1.2629999999999999</c:v>
                      </c:pt>
                      <c:pt idx="2412">
                        <c:v>1.2629999999999999</c:v>
                      </c:pt>
                      <c:pt idx="2413">
                        <c:v>1.262</c:v>
                      </c:pt>
                      <c:pt idx="2414">
                        <c:v>1.2649999999999999</c:v>
                      </c:pt>
                      <c:pt idx="2415">
                        <c:v>1.264</c:v>
                      </c:pt>
                      <c:pt idx="2416">
                        <c:v>1.2689999999999999</c:v>
                      </c:pt>
                      <c:pt idx="2417">
                        <c:v>1.2669999999999999</c:v>
                      </c:pt>
                      <c:pt idx="2418">
                        <c:v>1.2629999999999999</c:v>
                      </c:pt>
                      <c:pt idx="2419">
                        <c:v>1.2669999999999999</c:v>
                      </c:pt>
                      <c:pt idx="2420">
                        <c:v>1.2629999999999999</c:v>
                      </c:pt>
                      <c:pt idx="2421">
                        <c:v>1.264</c:v>
                      </c:pt>
                      <c:pt idx="2422">
                        <c:v>1.2629999999999999</c:v>
                      </c:pt>
                      <c:pt idx="2423">
                        <c:v>1.2649999999999999</c:v>
                      </c:pt>
                      <c:pt idx="2424">
                        <c:v>1.2649999999999999</c:v>
                      </c:pt>
                      <c:pt idx="2425">
                        <c:v>1.262</c:v>
                      </c:pt>
                      <c:pt idx="2426">
                        <c:v>1.2669999999999999</c:v>
                      </c:pt>
                      <c:pt idx="2427">
                        <c:v>1.268</c:v>
                      </c:pt>
                      <c:pt idx="2428">
                        <c:v>1.2649999999999999</c:v>
                      </c:pt>
                      <c:pt idx="2429">
                        <c:v>1.266</c:v>
                      </c:pt>
                      <c:pt idx="2430">
                        <c:v>1.2669999999999999</c:v>
                      </c:pt>
                      <c:pt idx="2431">
                        <c:v>1.2669999999999999</c:v>
                      </c:pt>
                      <c:pt idx="2432">
                        <c:v>1.2669999999999999</c:v>
                      </c:pt>
                      <c:pt idx="2433">
                        <c:v>1.2669999999999999</c:v>
                      </c:pt>
                      <c:pt idx="2434">
                        <c:v>1.2629999999999999</c:v>
                      </c:pt>
                      <c:pt idx="2435">
                        <c:v>1.2669999999999999</c:v>
                      </c:pt>
                      <c:pt idx="2436">
                        <c:v>1.266</c:v>
                      </c:pt>
                      <c:pt idx="2437">
                        <c:v>1.266</c:v>
                      </c:pt>
                      <c:pt idx="2438">
                        <c:v>1.2649999999999999</c:v>
                      </c:pt>
                      <c:pt idx="2439">
                        <c:v>1.268</c:v>
                      </c:pt>
                      <c:pt idx="2440">
                        <c:v>1.2669999999999999</c:v>
                      </c:pt>
                      <c:pt idx="2441">
                        <c:v>1.2649999999999999</c:v>
                      </c:pt>
                      <c:pt idx="2442">
                        <c:v>1.2629999999999999</c:v>
                      </c:pt>
                      <c:pt idx="2443">
                        <c:v>1.2629999999999999</c:v>
                      </c:pt>
                      <c:pt idx="2444">
                        <c:v>1.268</c:v>
                      </c:pt>
                      <c:pt idx="2445">
                        <c:v>1.266</c:v>
                      </c:pt>
                      <c:pt idx="2446">
                        <c:v>1.266</c:v>
                      </c:pt>
                      <c:pt idx="2447">
                        <c:v>1.2649999999999999</c:v>
                      </c:pt>
                      <c:pt idx="2448">
                        <c:v>1.264</c:v>
                      </c:pt>
                      <c:pt idx="2449">
                        <c:v>1.2669999999999999</c:v>
                      </c:pt>
                      <c:pt idx="2450">
                        <c:v>1.264</c:v>
                      </c:pt>
                      <c:pt idx="2451">
                        <c:v>1.266</c:v>
                      </c:pt>
                      <c:pt idx="2452">
                        <c:v>1.268</c:v>
                      </c:pt>
                      <c:pt idx="2453">
                        <c:v>1.2649999999999999</c:v>
                      </c:pt>
                      <c:pt idx="2454">
                        <c:v>1.2669999999999999</c:v>
                      </c:pt>
                      <c:pt idx="2455">
                        <c:v>1.266</c:v>
                      </c:pt>
                      <c:pt idx="2456">
                        <c:v>1.2609999999999999</c:v>
                      </c:pt>
                      <c:pt idx="2457">
                        <c:v>1.262</c:v>
                      </c:pt>
                      <c:pt idx="2458">
                        <c:v>1.2669999999999999</c:v>
                      </c:pt>
                      <c:pt idx="2459">
                        <c:v>1.2649999999999999</c:v>
                      </c:pt>
                      <c:pt idx="2460">
                        <c:v>1.2649999999999999</c:v>
                      </c:pt>
                      <c:pt idx="2461">
                        <c:v>1.266</c:v>
                      </c:pt>
                      <c:pt idx="2462">
                        <c:v>1.262</c:v>
                      </c:pt>
                      <c:pt idx="2463">
                        <c:v>1.2649999999999999</c:v>
                      </c:pt>
                      <c:pt idx="2464">
                        <c:v>1.2649999999999999</c:v>
                      </c:pt>
                      <c:pt idx="2465">
                        <c:v>1.268</c:v>
                      </c:pt>
                      <c:pt idx="2466">
                        <c:v>1.2629999999999999</c:v>
                      </c:pt>
                      <c:pt idx="2467">
                        <c:v>1.264</c:v>
                      </c:pt>
                      <c:pt idx="2468">
                        <c:v>1.266</c:v>
                      </c:pt>
                      <c:pt idx="2469">
                        <c:v>1.2669999999999999</c:v>
                      </c:pt>
                      <c:pt idx="2470">
                        <c:v>1.2649999999999999</c:v>
                      </c:pt>
                      <c:pt idx="2471">
                        <c:v>1.264</c:v>
                      </c:pt>
                      <c:pt idx="2472">
                        <c:v>1.264</c:v>
                      </c:pt>
                      <c:pt idx="2473">
                        <c:v>1.2689999999999999</c:v>
                      </c:pt>
                      <c:pt idx="2474">
                        <c:v>1.266</c:v>
                      </c:pt>
                      <c:pt idx="2475">
                        <c:v>1.2649999999999999</c:v>
                      </c:pt>
                      <c:pt idx="2476">
                        <c:v>1.2649999999999999</c:v>
                      </c:pt>
                      <c:pt idx="2477">
                        <c:v>1.2689999999999999</c:v>
                      </c:pt>
                      <c:pt idx="2478">
                        <c:v>1.2629999999999999</c:v>
                      </c:pt>
                      <c:pt idx="2479">
                        <c:v>1.2629999999999999</c:v>
                      </c:pt>
                      <c:pt idx="2480">
                        <c:v>1.2629999999999999</c:v>
                      </c:pt>
                      <c:pt idx="2481">
                        <c:v>1.266</c:v>
                      </c:pt>
                      <c:pt idx="2482">
                        <c:v>1.266</c:v>
                      </c:pt>
                      <c:pt idx="2483">
                        <c:v>1.2649999999999999</c:v>
                      </c:pt>
                      <c:pt idx="2484">
                        <c:v>1.262</c:v>
                      </c:pt>
                      <c:pt idx="2485">
                        <c:v>1.266</c:v>
                      </c:pt>
                      <c:pt idx="2486">
                        <c:v>1.2649999999999999</c:v>
                      </c:pt>
                      <c:pt idx="2487">
                        <c:v>1.2629999999999999</c:v>
                      </c:pt>
                      <c:pt idx="2488">
                        <c:v>1.2669999999999999</c:v>
                      </c:pt>
                      <c:pt idx="2489">
                        <c:v>1.2669999999999999</c:v>
                      </c:pt>
                      <c:pt idx="2490">
                        <c:v>1.2669999999999999</c:v>
                      </c:pt>
                      <c:pt idx="2491">
                        <c:v>1.2649999999999999</c:v>
                      </c:pt>
                      <c:pt idx="2492">
                        <c:v>1.264</c:v>
                      </c:pt>
                      <c:pt idx="2493">
                        <c:v>1.266</c:v>
                      </c:pt>
                      <c:pt idx="2494">
                        <c:v>1.266</c:v>
                      </c:pt>
                      <c:pt idx="2495">
                        <c:v>1.2649999999999999</c:v>
                      </c:pt>
                      <c:pt idx="2496">
                        <c:v>1.264</c:v>
                      </c:pt>
                      <c:pt idx="2497">
                        <c:v>1.266</c:v>
                      </c:pt>
                      <c:pt idx="2498">
                        <c:v>1.266</c:v>
                      </c:pt>
                      <c:pt idx="2499">
                        <c:v>1.268</c:v>
                      </c:pt>
                      <c:pt idx="2500">
                        <c:v>1.2669999999999999</c:v>
                      </c:pt>
                      <c:pt idx="2501">
                        <c:v>1.2669999999999999</c:v>
                      </c:pt>
                      <c:pt idx="2502">
                        <c:v>1.2669999999999999</c:v>
                      </c:pt>
                      <c:pt idx="2503">
                        <c:v>1.266</c:v>
                      </c:pt>
                      <c:pt idx="2504">
                        <c:v>1.266</c:v>
                      </c:pt>
                      <c:pt idx="2505">
                        <c:v>1.266</c:v>
                      </c:pt>
                      <c:pt idx="2506">
                        <c:v>1.2669999999999999</c:v>
                      </c:pt>
                      <c:pt idx="2507">
                        <c:v>1.266</c:v>
                      </c:pt>
                      <c:pt idx="2508">
                        <c:v>1.266</c:v>
                      </c:pt>
                      <c:pt idx="2509">
                        <c:v>1.266</c:v>
                      </c:pt>
                      <c:pt idx="2510">
                        <c:v>1.266</c:v>
                      </c:pt>
                      <c:pt idx="2511">
                        <c:v>1.2689999999999999</c:v>
                      </c:pt>
                      <c:pt idx="2512">
                        <c:v>1.2669999999999999</c:v>
                      </c:pt>
                      <c:pt idx="2513">
                        <c:v>1.268</c:v>
                      </c:pt>
                      <c:pt idx="2514">
                        <c:v>1.268</c:v>
                      </c:pt>
                      <c:pt idx="2515">
                        <c:v>1.268</c:v>
                      </c:pt>
                      <c:pt idx="2516">
                        <c:v>1.2669999999999999</c:v>
                      </c:pt>
                      <c:pt idx="2517">
                        <c:v>1.2649999999999999</c:v>
                      </c:pt>
                      <c:pt idx="2518">
                        <c:v>1.2649999999999999</c:v>
                      </c:pt>
                      <c:pt idx="2519">
                        <c:v>1.266</c:v>
                      </c:pt>
                      <c:pt idx="2520">
                        <c:v>1.2669999999999999</c:v>
                      </c:pt>
                      <c:pt idx="2521">
                        <c:v>1.27</c:v>
                      </c:pt>
                      <c:pt idx="2522">
                        <c:v>1.27</c:v>
                      </c:pt>
                      <c:pt idx="2523">
                        <c:v>1.27</c:v>
                      </c:pt>
                      <c:pt idx="2524">
                        <c:v>1.27</c:v>
                      </c:pt>
                      <c:pt idx="2525">
                        <c:v>1.27</c:v>
                      </c:pt>
                      <c:pt idx="2526">
                        <c:v>1.262</c:v>
                      </c:pt>
                      <c:pt idx="2527">
                        <c:v>1.2669999999999999</c:v>
                      </c:pt>
                      <c:pt idx="2528">
                        <c:v>1.266</c:v>
                      </c:pt>
                      <c:pt idx="2529">
                        <c:v>1.268</c:v>
                      </c:pt>
                      <c:pt idx="2530">
                        <c:v>1.268</c:v>
                      </c:pt>
                      <c:pt idx="2531">
                        <c:v>1.2669999999999999</c:v>
                      </c:pt>
                      <c:pt idx="2532">
                        <c:v>1.266</c:v>
                      </c:pt>
                      <c:pt idx="2533">
                        <c:v>1.2669999999999999</c:v>
                      </c:pt>
                      <c:pt idx="2534">
                        <c:v>1.266</c:v>
                      </c:pt>
                      <c:pt idx="2535">
                        <c:v>1.2669999999999999</c:v>
                      </c:pt>
                      <c:pt idx="2536">
                        <c:v>1.268</c:v>
                      </c:pt>
                      <c:pt idx="2537">
                        <c:v>1.27</c:v>
                      </c:pt>
                      <c:pt idx="2538">
                        <c:v>1.268</c:v>
                      </c:pt>
                      <c:pt idx="2539">
                        <c:v>1.266</c:v>
                      </c:pt>
                      <c:pt idx="2540">
                        <c:v>1.2689999999999999</c:v>
                      </c:pt>
                      <c:pt idx="2541">
                        <c:v>1.2669999999999999</c:v>
                      </c:pt>
                      <c:pt idx="2542">
                        <c:v>1.266</c:v>
                      </c:pt>
                      <c:pt idx="2543">
                        <c:v>1.268</c:v>
                      </c:pt>
                      <c:pt idx="2544">
                        <c:v>1.2669999999999999</c:v>
                      </c:pt>
                      <c:pt idx="2545">
                        <c:v>1.2689999999999999</c:v>
                      </c:pt>
                      <c:pt idx="2546">
                        <c:v>1.2689999999999999</c:v>
                      </c:pt>
                      <c:pt idx="2547">
                        <c:v>1.2669999999999999</c:v>
                      </c:pt>
                      <c:pt idx="2548">
                        <c:v>1.2649999999999999</c:v>
                      </c:pt>
                      <c:pt idx="2549">
                        <c:v>1.2669999999999999</c:v>
                      </c:pt>
                      <c:pt idx="2550">
                        <c:v>1.2689999999999999</c:v>
                      </c:pt>
                      <c:pt idx="2551">
                        <c:v>1.2689999999999999</c:v>
                      </c:pt>
                      <c:pt idx="2552">
                        <c:v>1.266</c:v>
                      </c:pt>
                      <c:pt idx="2553">
                        <c:v>1.2649999999999999</c:v>
                      </c:pt>
                      <c:pt idx="2554">
                        <c:v>1.2689999999999999</c:v>
                      </c:pt>
                      <c:pt idx="2555">
                        <c:v>1.266</c:v>
                      </c:pt>
                      <c:pt idx="2556">
                        <c:v>1.266</c:v>
                      </c:pt>
                      <c:pt idx="2557">
                        <c:v>1.268</c:v>
                      </c:pt>
                      <c:pt idx="2558">
                        <c:v>1.268</c:v>
                      </c:pt>
                      <c:pt idx="2559">
                        <c:v>1.266</c:v>
                      </c:pt>
                      <c:pt idx="2560">
                        <c:v>1.266</c:v>
                      </c:pt>
                      <c:pt idx="2561">
                        <c:v>1.2709999999999999</c:v>
                      </c:pt>
                      <c:pt idx="2562">
                        <c:v>1.268</c:v>
                      </c:pt>
                      <c:pt idx="2563">
                        <c:v>1.268</c:v>
                      </c:pt>
                      <c:pt idx="2564">
                        <c:v>1.2689999999999999</c:v>
                      </c:pt>
                      <c:pt idx="2565">
                        <c:v>1.2709999999999999</c:v>
                      </c:pt>
                      <c:pt idx="2566">
                        <c:v>1.2689999999999999</c:v>
                      </c:pt>
                      <c:pt idx="2567">
                        <c:v>1.2689999999999999</c:v>
                      </c:pt>
                      <c:pt idx="2568">
                        <c:v>1.268</c:v>
                      </c:pt>
                      <c:pt idx="2569">
                        <c:v>1.2689999999999999</c:v>
                      </c:pt>
                      <c:pt idx="2570">
                        <c:v>1.2669999999999999</c:v>
                      </c:pt>
                      <c:pt idx="2571">
                        <c:v>1.2669999999999999</c:v>
                      </c:pt>
                      <c:pt idx="2572">
                        <c:v>1.268</c:v>
                      </c:pt>
                      <c:pt idx="2573">
                        <c:v>1.268</c:v>
                      </c:pt>
                      <c:pt idx="2574">
                        <c:v>1.27</c:v>
                      </c:pt>
                      <c:pt idx="2575">
                        <c:v>1.27</c:v>
                      </c:pt>
                      <c:pt idx="2576">
                        <c:v>1.2729999999999999</c:v>
                      </c:pt>
                      <c:pt idx="2577">
                        <c:v>1.2669999999999999</c:v>
                      </c:pt>
                      <c:pt idx="2578">
                        <c:v>1.2689999999999999</c:v>
                      </c:pt>
                      <c:pt idx="2579">
                        <c:v>1.27</c:v>
                      </c:pt>
                      <c:pt idx="2580">
                        <c:v>1.2669999999999999</c:v>
                      </c:pt>
                      <c:pt idx="2581">
                        <c:v>1.2689999999999999</c:v>
                      </c:pt>
                      <c:pt idx="2582">
                        <c:v>1.2669999999999999</c:v>
                      </c:pt>
                      <c:pt idx="2583">
                        <c:v>1.2669999999999999</c:v>
                      </c:pt>
                      <c:pt idx="2584">
                        <c:v>1.2709999999999999</c:v>
                      </c:pt>
                      <c:pt idx="2585">
                        <c:v>1.268</c:v>
                      </c:pt>
                      <c:pt idx="2586">
                        <c:v>1.268</c:v>
                      </c:pt>
                      <c:pt idx="2587">
                        <c:v>1.268</c:v>
                      </c:pt>
                      <c:pt idx="2588">
                        <c:v>1.2649999999999999</c:v>
                      </c:pt>
                      <c:pt idx="2589">
                        <c:v>1.27</c:v>
                      </c:pt>
                      <c:pt idx="2590">
                        <c:v>1.2689999999999999</c:v>
                      </c:pt>
                      <c:pt idx="2591">
                        <c:v>1.268</c:v>
                      </c:pt>
                      <c:pt idx="2592">
                        <c:v>1.2649999999999999</c:v>
                      </c:pt>
                      <c:pt idx="2593">
                        <c:v>1.27</c:v>
                      </c:pt>
                      <c:pt idx="2594">
                        <c:v>1.2669999999999999</c:v>
                      </c:pt>
                      <c:pt idx="2595">
                        <c:v>1.2689999999999999</c:v>
                      </c:pt>
                      <c:pt idx="2596">
                        <c:v>1.2669999999999999</c:v>
                      </c:pt>
                      <c:pt idx="2597">
                        <c:v>1.27</c:v>
                      </c:pt>
                      <c:pt idx="2598">
                        <c:v>1.2689999999999999</c:v>
                      </c:pt>
                      <c:pt idx="2599">
                        <c:v>1.2689999999999999</c:v>
                      </c:pt>
                      <c:pt idx="2600">
                        <c:v>1.2689999999999999</c:v>
                      </c:pt>
                      <c:pt idx="2601">
                        <c:v>1.2669999999999999</c:v>
                      </c:pt>
                      <c:pt idx="2602">
                        <c:v>1.2649999999999999</c:v>
                      </c:pt>
                      <c:pt idx="2603">
                        <c:v>1.268</c:v>
                      </c:pt>
                      <c:pt idx="2604">
                        <c:v>1.2689999999999999</c:v>
                      </c:pt>
                      <c:pt idx="2605">
                        <c:v>1.272</c:v>
                      </c:pt>
                      <c:pt idx="2606">
                        <c:v>1.272</c:v>
                      </c:pt>
                      <c:pt idx="2607">
                        <c:v>1.268</c:v>
                      </c:pt>
                      <c:pt idx="2608">
                        <c:v>1.2669999999999999</c:v>
                      </c:pt>
                      <c:pt idx="2609">
                        <c:v>1.2689999999999999</c:v>
                      </c:pt>
                      <c:pt idx="2610">
                        <c:v>1.27</c:v>
                      </c:pt>
                      <c:pt idx="2611">
                        <c:v>1.27</c:v>
                      </c:pt>
                      <c:pt idx="2612">
                        <c:v>1.27</c:v>
                      </c:pt>
                      <c:pt idx="2613">
                        <c:v>1.2709999999999999</c:v>
                      </c:pt>
                      <c:pt idx="2614">
                        <c:v>1.268</c:v>
                      </c:pt>
                      <c:pt idx="2615">
                        <c:v>1.27</c:v>
                      </c:pt>
                      <c:pt idx="2616">
                        <c:v>1.27</c:v>
                      </c:pt>
                      <c:pt idx="2617">
                        <c:v>1.2669999999999999</c:v>
                      </c:pt>
                      <c:pt idx="2618">
                        <c:v>1.27</c:v>
                      </c:pt>
                      <c:pt idx="2619">
                        <c:v>1.27</c:v>
                      </c:pt>
                      <c:pt idx="2620">
                        <c:v>1.2689999999999999</c:v>
                      </c:pt>
                      <c:pt idx="2621">
                        <c:v>1.27</c:v>
                      </c:pt>
                      <c:pt idx="2622">
                        <c:v>1.27</c:v>
                      </c:pt>
                      <c:pt idx="2623">
                        <c:v>1.2669999999999999</c:v>
                      </c:pt>
                      <c:pt idx="2624">
                        <c:v>1.2709999999999999</c:v>
                      </c:pt>
                      <c:pt idx="2625">
                        <c:v>1.2689999999999999</c:v>
                      </c:pt>
                      <c:pt idx="2626">
                        <c:v>1.27</c:v>
                      </c:pt>
                      <c:pt idx="2627">
                        <c:v>1.268</c:v>
                      </c:pt>
                      <c:pt idx="2628">
                        <c:v>1.268</c:v>
                      </c:pt>
                      <c:pt idx="2629">
                        <c:v>1.27</c:v>
                      </c:pt>
                      <c:pt idx="2630">
                        <c:v>1.27</c:v>
                      </c:pt>
                      <c:pt idx="2631">
                        <c:v>1.266</c:v>
                      </c:pt>
                      <c:pt idx="2632">
                        <c:v>1.27</c:v>
                      </c:pt>
                      <c:pt idx="2633">
                        <c:v>1.2689999999999999</c:v>
                      </c:pt>
                      <c:pt idx="2634">
                        <c:v>1.2689999999999999</c:v>
                      </c:pt>
                      <c:pt idx="2635">
                        <c:v>1.27</c:v>
                      </c:pt>
                      <c:pt idx="2636">
                        <c:v>1.27</c:v>
                      </c:pt>
                      <c:pt idx="2637">
                        <c:v>1.2689999999999999</c:v>
                      </c:pt>
                      <c:pt idx="2638">
                        <c:v>1.27</c:v>
                      </c:pt>
                      <c:pt idx="2639">
                        <c:v>1.2689999999999999</c:v>
                      </c:pt>
                      <c:pt idx="2640">
                        <c:v>1.2709999999999999</c:v>
                      </c:pt>
                      <c:pt idx="2641">
                        <c:v>1.2689999999999999</c:v>
                      </c:pt>
                      <c:pt idx="2642">
                        <c:v>1.2689999999999999</c:v>
                      </c:pt>
                      <c:pt idx="2643">
                        <c:v>1.2689999999999999</c:v>
                      </c:pt>
                      <c:pt idx="2644">
                        <c:v>1.2669999999999999</c:v>
                      </c:pt>
                      <c:pt idx="2645">
                        <c:v>1.2689999999999999</c:v>
                      </c:pt>
                      <c:pt idx="2646">
                        <c:v>1.27</c:v>
                      </c:pt>
                      <c:pt idx="2647">
                        <c:v>1.2689999999999999</c:v>
                      </c:pt>
                      <c:pt idx="2648">
                        <c:v>1.27</c:v>
                      </c:pt>
                      <c:pt idx="2649">
                        <c:v>1.27</c:v>
                      </c:pt>
                      <c:pt idx="2650">
                        <c:v>1.27</c:v>
                      </c:pt>
                      <c:pt idx="2651">
                        <c:v>1.27</c:v>
                      </c:pt>
                      <c:pt idx="2652">
                        <c:v>1.27</c:v>
                      </c:pt>
                      <c:pt idx="2653">
                        <c:v>1.2689999999999999</c:v>
                      </c:pt>
                      <c:pt idx="2654">
                        <c:v>1.2689999999999999</c:v>
                      </c:pt>
                      <c:pt idx="2655">
                        <c:v>1.2669999999999999</c:v>
                      </c:pt>
                      <c:pt idx="2656">
                        <c:v>1.266</c:v>
                      </c:pt>
                      <c:pt idx="2657">
                        <c:v>1.2709999999999999</c:v>
                      </c:pt>
                      <c:pt idx="2658">
                        <c:v>1.2689999999999999</c:v>
                      </c:pt>
                      <c:pt idx="2659">
                        <c:v>1.2669999999999999</c:v>
                      </c:pt>
                      <c:pt idx="2660">
                        <c:v>1.2669999999999999</c:v>
                      </c:pt>
                      <c:pt idx="2661">
                        <c:v>1.27</c:v>
                      </c:pt>
                      <c:pt idx="2662">
                        <c:v>1.2709999999999999</c:v>
                      </c:pt>
                      <c:pt idx="2663">
                        <c:v>1.2709999999999999</c:v>
                      </c:pt>
                      <c:pt idx="2664">
                        <c:v>1.2709999999999999</c:v>
                      </c:pt>
                      <c:pt idx="2665">
                        <c:v>1.272</c:v>
                      </c:pt>
                      <c:pt idx="2666">
                        <c:v>1.268</c:v>
                      </c:pt>
                      <c:pt idx="2667">
                        <c:v>1.2689999999999999</c:v>
                      </c:pt>
                      <c:pt idx="2668">
                        <c:v>1.27</c:v>
                      </c:pt>
                      <c:pt idx="2669">
                        <c:v>1.27</c:v>
                      </c:pt>
                      <c:pt idx="2670">
                        <c:v>1.268</c:v>
                      </c:pt>
                      <c:pt idx="2671">
                        <c:v>1.2689999999999999</c:v>
                      </c:pt>
                      <c:pt idx="2672">
                        <c:v>1.2689999999999999</c:v>
                      </c:pt>
                      <c:pt idx="2673">
                        <c:v>1.2689999999999999</c:v>
                      </c:pt>
                      <c:pt idx="2674">
                        <c:v>1.2709999999999999</c:v>
                      </c:pt>
                      <c:pt idx="2675">
                        <c:v>1.2709999999999999</c:v>
                      </c:pt>
                      <c:pt idx="2676">
                        <c:v>1.2689999999999999</c:v>
                      </c:pt>
                      <c:pt idx="2677">
                        <c:v>1.2729999999999999</c:v>
                      </c:pt>
                      <c:pt idx="2678">
                        <c:v>1.2669999999999999</c:v>
                      </c:pt>
                      <c:pt idx="2679">
                        <c:v>1.2689999999999999</c:v>
                      </c:pt>
                      <c:pt idx="2680">
                        <c:v>1.2689999999999999</c:v>
                      </c:pt>
                      <c:pt idx="2681">
                        <c:v>1.268</c:v>
                      </c:pt>
                      <c:pt idx="2682">
                        <c:v>1.268</c:v>
                      </c:pt>
                      <c:pt idx="2683">
                        <c:v>1.27</c:v>
                      </c:pt>
                      <c:pt idx="2684">
                        <c:v>1.2669999999999999</c:v>
                      </c:pt>
                      <c:pt idx="2685">
                        <c:v>1.2709999999999999</c:v>
                      </c:pt>
                      <c:pt idx="2686">
                        <c:v>1.27</c:v>
                      </c:pt>
                      <c:pt idx="2687">
                        <c:v>1.2709999999999999</c:v>
                      </c:pt>
                      <c:pt idx="2688">
                        <c:v>1.2709999999999999</c:v>
                      </c:pt>
                      <c:pt idx="2689">
                        <c:v>1.2689999999999999</c:v>
                      </c:pt>
                      <c:pt idx="2690">
                        <c:v>1.272</c:v>
                      </c:pt>
                      <c:pt idx="2691">
                        <c:v>1.27</c:v>
                      </c:pt>
                      <c:pt idx="2692">
                        <c:v>1.2709999999999999</c:v>
                      </c:pt>
                      <c:pt idx="2693">
                        <c:v>1.268</c:v>
                      </c:pt>
                      <c:pt idx="2694">
                        <c:v>1.2669999999999999</c:v>
                      </c:pt>
                      <c:pt idx="2695">
                        <c:v>1.2669999999999999</c:v>
                      </c:pt>
                      <c:pt idx="2696">
                        <c:v>1.2669999999999999</c:v>
                      </c:pt>
                      <c:pt idx="2697">
                        <c:v>1.272</c:v>
                      </c:pt>
                      <c:pt idx="2698">
                        <c:v>1.272</c:v>
                      </c:pt>
                      <c:pt idx="2699">
                        <c:v>1.27</c:v>
                      </c:pt>
                      <c:pt idx="2700">
                        <c:v>1.27</c:v>
                      </c:pt>
                      <c:pt idx="2701">
                        <c:v>1.2709999999999999</c:v>
                      </c:pt>
                      <c:pt idx="2702">
                        <c:v>1.2709999999999999</c:v>
                      </c:pt>
                      <c:pt idx="2703">
                        <c:v>1.2709999999999999</c:v>
                      </c:pt>
                      <c:pt idx="2704">
                        <c:v>1.2709999999999999</c:v>
                      </c:pt>
                      <c:pt idx="2705">
                        <c:v>1.2709999999999999</c:v>
                      </c:pt>
                      <c:pt idx="2706">
                        <c:v>1.2689999999999999</c:v>
                      </c:pt>
                      <c:pt idx="2707">
                        <c:v>1.27</c:v>
                      </c:pt>
                      <c:pt idx="2708">
                        <c:v>1.272</c:v>
                      </c:pt>
                      <c:pt idx="2709">
                        <c:v>1.274</c:v>
                      </c:pt>
                      <c:pt idx="2710">
                        <c:v>1.27</c:v>
                      </c:pt>
                      <c:pt idx="2711">
                        <c:v>1.27</c:v>
                      </c:pt>
                      <c:pt idx="2712">
                        <c:v>1.2709999999999999</c:v>
                      </c:pt>
                      <c:pt idx="2713">
                        <c:v>1.272</c:v>
                      </c:pt>
                      <c:pt idx="2714">
                        <c:v>1.272</c:v>
                      </c:pt>
                      <c:pt idx="2715">
                        <c:v>1.27</c:v>
                      </c:pt>
                      <c:pt idx="2716">
                        <c:v>1.272</c:v>
                      </c:pt>
                      <c:pt idx="2717">
                        <c:v>1.27</c:v>
                      </c:pt>
                      <c:pt idx="2718">
                        <c:v>1.27</c:v>
                      </c:pt>
                      <c:pt idx="2719">
                        <c:v>1.2709999999999999</c:v>
                      </c:pt>
                      <c:pt idx="2720">
                        <c:v>1.2709999999999999</c:v>
                      </c:pt>
                      <c:pt idx="2721">
                        <c:v>1.2689999999999999</c:v>
                      </c:pt>
                      <c:pt idx="2722">
                        <c:v>1.27</c:v>
                      </c:pt>
                      <c:pt idx="2723">
                        <c:v>1.2689999999999999</c:v>
                      </c:pt>
                      <c:pt idx="2724">
                        <c:v>1.2709999999999999</c:v>
                      </c:pt>
                      <c:pt idx="2725">
                        <c:v>1.27</c:v>
                      </c:pt>
                      <c:pt idx="2726">
                        <c:v>1.2729999999999999</c:v>
                      </c:pt>
                      <c:pt idx="2727">
                        <c:v>1.2749999999999999</c:v>
                      </c:pt>
                      <c:pt idx="2728">
                        <c:v>1.274</c:v>
                      </c:pt>
                      <c:pt idx="2729">
                        <c:v>1.2729999999999999</c:v>
                      </c:pt>
                      <c:pt idx="2730">
                        <c:v>1.274</c:v>
                      </c:pt>
                      <c:pt idx="2731">
                        <c:v>1.274</c:v>
                      </c:pt>
                      <c:pt idx="2732">
                        <c:v>1.2709999999999999</c:v>
                      </c:pt>
                      <c:pt idx="2733">
                        <c:v>1.2729999999999999</c:v>
                      </c:pt>
                      <c:pt idx="2734">
                        <c:v>1.2709999999999999</c:v>
                      </c:pt>
                      <c:pt idx="2735">
                        <c:v>1.272</c:v>
                      </c:pt>
                      <c:pt idx="2736">
                        <c:v>1.2729999999999999</c:v>
                      </c:pt>
                      <c:pt idx="2737">
                        <c:v>1.2749999999999999</c:v>
                      </c:pt>
                      <c:pt idx="2738">
                        <c:v>1.2709999999999999</c:v>
                      </c:pt>
                      <c:pt idx="2739">
                        <c:v>1.2689999999999999</c:v>
                      </c:pt>
                      <c:pt idx="2740">
                        <c:v>1.27</c:v>
                      </c:pt>
                      <c:pt idx="2741">
                        <c:v>1.2729999999999999</c:v>
                      </c:pt>
                      <c:pt idx="2742">
                        <c:v>1.27</c:v>
                      </c:pt>
                      <c:pt idx="2743">
                        <c:v>1.268</c:v>
                      </c:pt>
                      <c:pt idx="2744">
                        <c:v>1.27</c:v>
                      </c:pt>
                      <c:pt idx="2745">
                        <c:v>1.2689999999999999</c:v>
                      </c:pt>
                      <c:pt idx="2746">
                        <c:v>1.27</c:v>
                      </c:pt>
                      <c:pt idx="2747">
                        <c:v>1.2729999999999999</c:v>
                      </c:pt>
                      <c:pt idx="2748">
                        <c:v>1.272</c:v>
                      </c:pt>
                      <c:pt idx="2749">
                        <c:v>1.272</c:v>
                      </c:pt>
                      <c:pt idx="2750">
                        <c:v>1.2709999999999999</c:v>
                      </c:pt>
                      <c:pt idx="2751">
                        <c:v>1.2689999999999999</c:v>
                      </c:pt>
                      <c:pt idx="2752">
                        <c:v>1.2689999999999999</c:v>
                      </c:pt>
                      <c:pt idx="2753">
                        <c:v>1.2689999999999999</c:v>
                      </c:pt>
                      <c:pt idx="2754">
                        <c:v>1.2709999999999999</c:v>
                      </c:pt>
                      <c:pt idx="2755">
                        <c:v>1.268</c:v>
                      </c:pt>
                      <c:pt idx="2756">
                        <c:v>1.274</c:v>
                      </c:pt>
                      <c:pt idx="2757">
                        <c:v>1.272</c:v>
                      </c:pt>
                      <c:pt idx="2758">
                        <c:v>1.2709999999999999</c:v>
                      </c:pt>
                      <c:pt idx="2759">
                        <c:v>1.2709999999999999</c:v>
                      </c:pt>
                      <c:pt idx="2760">
                        <c:v>1.2709999999999999</c:v>
                      </c:pt>
                      <c:pt idx="2761">
                        <c:v>1.2729999999999999</c:v>
                      </c:pt>
                      <c:pt idx="2762">
                        <c:v>1.274</c:v>
                      </c:pt>
                      <c:pt idx="2763">
                        <c:v>1.2729999999999999</c:v>
                      </c:pt>
                      <c:pt idx="2764">
                        <c:v>1.274</c:v>
                      </c:pt>
                      <c:pt idx="2765">
                        <c:v>1.27</c:v>
                      </c:pt>
                      <c:pt idx="2766">
                        <c:v>1.27</c:v>
                      </c:pt>
                      <c:pt idx="2767">
                        <c:v>1.272</c:v>
                      </c:pt>
                      <c:pt idx="2768">
                        <c:v>1.274</c:v>
                      </c:pt>
                      <c:pt idx="2769">
                        <c:v>1.27</c:v>
                      </c:pt>
                      <c:pt idx="2770">
                        <c:v>1.2729999999999999</c:v>
                      </c:pt>
                      <c:pt idx="2771">
                        <c:v>1.27</c:v>
                      </c:pt>
                      <c:pt idx="2772">
                        <c:v>1.274</c:v>
                      </c:pt>
                      <c:pt idx="2773">
                        <c:v>1.2709999999999999</c:v>
                      </c:pt>
                      <c:pt idx="2774">
                        <c:v>1.2709999999999999</c:v>
                      </c:pt>
                      <c:pt idx="2775">
                        <c:v>1.2709999999999999</c:v>
                      </c:pt>
                      <c:pt idx="2776">
                        <c:v>1.272</c:v>
                      </c:pt>
                      <c:pt idx="2777">
                        <c:v>1.272</c:v>
                      </c:pt>
                      <c:pt idx="2778">
                        <c:v>1.272</c:v>
                      </c:pt>
                      <c:pt idx="2779">
                        <c:v>1.272</c:v>
                      </c:pt>
                      <c:pt idx="2780">
                        <c:v>1.27</c:v>
                      </c:pt>
                      <c:pt idx="2781">
                        <c:v>1.27</c:v>
                      </c:pt>
                      <c:pt idx="2782">
                        <c:v>1.2729999999999999</c:v>
                      </c:pt>
                      <c:pt idx="2783">
                        <c:v>1.2749999999999999</c:v>
                      </c:pt>
                      <c:pt idx="2784">
                        <c:v>1.272</c:v>
                      </c:pt>
                      <c:pt idx="2785">
                        <c:v>1.272</c:v>
                      </c:pt>
                      <c:pt idx="2786">
                        <c:v>1.272</c:v>
                      </c:pt>
                      <c:pt idx="2787">
                        <c:v>1.2709999999999999</c:v>
                      </c:pt>
                      <c:pt idx="2788">
                        <c:v>1.2729999999999999</c:v>
                      </c:pt>
                      <c:pt idx="2789">
                        <c:v>1.27</c:v>
                      </c:pt>
                      <c:pt idx="2790">
                        <c:v>1.2709999999999999</c:v>
                      </c:pt>
                      <c:pt idx="2791">
                        <c:v>1.27</c:v>
                      </c:pt>
                      <c:pt idx="2792">
                        <c:v>1.2729999999999999</c:v>
                      </c:pt>
                      <c:pt idx="2793">
                        <c:v>1.2729999999999999</c:v>
                      </c:pt>
                      <c:pt idx="2794">
                        <c:v>1.27</c:v>
                      </c:pt>
                      <c:pt idx="2795">
                        <c:v>1.274</c:v>
                      </c:pt>
                      <c:pt idx="2796">
                        <c:v>1.27</c:v>
                      </c:pt>
                      <c:pt idx="2797">
                        <c:v>1.27</c:v>
                      </c:pt>
                      <c:pt idx="2798">
                        <c:v>1.274</c:v>
                      </c:pt>
                      <c:pt idx="2799">
                        <c:v>1.274</c:v>
                      </c:pt>
                      <c:pt idx="2800">
                        <c:v>1.272</c:v>
                      </c:pt>
                      <c:pt idx="2801">
                        <c:v>1.2709999999999999</c:v>
                      </c:pt>
                      <c:pt idx="2802">
                        <c:v>1.272</c:v>
                      </c:pt>
                      <c:pt idx="2803">
                        <c:v>1.272</c:v>
                      </c:pt>
                      <c:pt idx="2804">
                        <c:v>1.272</c:v>
                      </c:pt>
                      <c:pt idx="2805">
                        <c:v>1.274</c:v>
                      </c:pt>
                      <c:pt idx="2806">
                        <c:v>1.2709999999999999</c:v>
                      </c:pt>
                      <c:pt idx="2807">
                        <c:v>1.2709999999999999</c:v>
                      </c:pt>
                      <c:pt idx="2808">
                        <c:v>1.27</c:v>
                      </c:pt>
                      <c:pt idx="2809">
                        <c:v>1.2749999999999999</c:v>
                      </c:pt>
                      <c:pt idx="2810">
                        <c:v>1.2729999999999999</c:v>
                      </c:pt>
                      <c:pt idx="2811">
                        <c:v>1.2729999999999999</c:v>
                      </c:pt>
                      <c:pt idx="2812">
                        <c:v>1.274</c:v>
                      </c:pt>
                      <c:pt idx="2813">
                        <c:v>1.2749999999999999</c:v>
                      </c:pt>
                      <c:pt idx="2814">
                        <c:v>1.274</c:v>
                      </c:pt>
                      <c:pt idx="2815">
                        <c:v>1.2709999999999999</c:v>
                      </c:pt>
                      <c:pt idx="2816">
                        <c:v>1.2729999999999999</c:v>
                      </c:pt>
                      <c:pt idx="2817">
                        <c:v>1.2709999999999999</c:v>
                      </c:pt>
                      <c:pt idx="2818">
                        <c:v>1.274</c:v>
                      </c:pt>
                      <c:pt idx="2819">
                        <c:v>1.27</c:v>
                      </c:pt>
                      <c:pt idx="2820">
                        <c:v>1.272</c:v>
                      </c:pt>
                      <c:pt idx="2821">
                        <c:v>1.272</c:v>
                      </c:pt>
                      <c:pt idx="2822">
                        <c:v>1.2749999999999999</c:v>
                      </c:pt>
                      <c:pt idx="2823">
                        <c:v>1.2749999999999999</c:v>
                      </c:pt>
                      <c:pt idx="2824">
                        <c:v>1.2709999999999999</c:v>
                      </c:pt>
                      <c:pt idx="2825">
                        <c:v>1.2709999999999999</c:v>
                      </c:pt>
                      <c:pt idx="2826">
                        <c:v>1.272</c:v>
                      </c:pt>
                      <c:pt idx="2827">
                        <c:v>1.2749999999999999</c:v>
                      </c:pt>
                      <c:pt idx="2828">
                        <c:v>1.274</c:v>
                      </c:pt>
                      <c:pt idx="2829">
                        <c:v>1.2709999999999999</c:v>
                      </c:pt>
                      <c:pt idx="2830">
                        <c:v>1.276</c:v>
                      </c:pt>
                      <c:pt idx="2831">
                        <c:v>1.276</c:v>
                      </c:pt>
                      <c:pt idx="2832">
                        <c:v>1.272</c:v>
                      </c:pt>
                      <c:pt idx="2833">
                        <c:v>1.272</c:v>
                      </c:pt>
                      <c:pt idx="2834">
                        <c:v>1.276</c:v>
                      </c:pt>
                      <c:pt idx="2835">
                        <c:v>1.274</c:v>
                      </c:pt>
                      <c:pt idx="2836">
                        <c:v>1.2729999999999999</c:v>
                      </c:pt>
                      <c:pt idx="2837">
                        <c:v>1.272</c:v>
                      </c:pt>
                      <c:pt idx="2838">
                        <c:v>1.2729999999999999</c:v>
                      </c:pt>
                      <c:pt idx="2839">
                        <c:v>1.2749999999999999</c:v>
                      </c:pt>
                      <c:pt idx="2840">
                        <c:v>1.272</c:v>
                      </c:pt>
                      <c:pt idx="2841">
                        <c:v>1.272</c:v>
                      </c:pt>
                      <c:pt idx="2842">
                        <c:v>1.272</c:v>
                      </c:pt>
                      <c:pt idx="2843">
                        <c:v>1.274</c:v>
                      </c:pt>
                      <c:pt idx="2844">
                        <c:v>1.274</c:v>
                      </c:pt>
                      <c:pt idx="2845">
                        <c:v>1.274</c:v>
                      </c:pt>
                      <c:pt idx="2846">
                        <c:v>1.276</c:v>
                      </c:pt>
                      <c:pt idx="2847">
                        <c:v>1.2729999999999999</c:v>
                      </c:pt>
                      <c:pt idx="2848">
                        <c:v>1.2729999999999999</c:v>
                      </c:pt>
                      <c:pt idx="2849">
                        <c:v>1.272</c:v>
                      </c:pt>
                      <c:pt idx="2850">
                        <c:v>1.274</c:v>
                      </c:pt>
                      <c:pt idx="2851">
                        <c:v>1.2749999999999999</c:v>
                      </c:pt>
                      <c:pt idx="2852">
                        <c:v>1.2749999999999999</c:v>
                      </c:pt>
                      <c:pt idx="2853">
                        <c:v>1.274</c:v>
                      </c:pt>
                      <c:pt idx="2854">
                        <c:v>1.2749999999999999</c:v>
                      </c:pt>
                      <c:pt idx="2855">
                        <c:v>1.2769999999999999</c:v>
                      </c:pt>
                      <c:pt idx="2856">
                        <c:v>1.276</c:v>
                      </c:pt>
                      <c:pt idx="2857">
                        <c:v>1.2749999999999999</c:v>
                      </c:pt>
                      <c:pt idx="2858">
                        <c:v>1.2729999999999999</c:v>
                      </c:pt>
                      <c:pt idx="2859">
                        <c:v>1.2729999999999999</c:v>
                      </c:pt>
                      <c:pt idx="2860">
                        <c:v>1.2749999999999999</c:v>
                      </c:pt>
                      <c:pt idx="2861">
                        <c:v>1.2749999999999999</c:v>
                      </c:pt>
                      <c:pt idx="2862">
                        <c:v>1.274</c:v>
                      </c:pt>
                      <c:pt idx="2863">
                        <c:v>1.274</c:v>
                      </c:pt>
                      <c:pt idx="2864">
                        <c:v>1.274</c:v>
                      </c:pt>
                      <c:pt idx="2865">
                        <c:v>1.2729999999999999</c:v>
                      </c:pt>
                      <c:pt idx="2866">
                        <c:v>1.2729999999999999</c:v>
                      </c:pt>
                      <c:pt idx="2867">
                        <c:v>1.274</c:v>
                      </c:pt>
                      <c:pt idx="2868">
                        <c:v>1.2749999999999999</c:v>
                      </c:pt>
                      <c:pt idx="2869">
                        <c:v>1.2729999999999999</c:v>
                      </c:pt>
                      <c:pt idx="2870">
                        <c:v>1.276</c:v>
                      </c:pt>
                      <c:pt idx="2871">
                        <c:v>1.2709999999999999</c:v>
                      </c:pt>
                      <c:pt idx="2872">
                        <c:v>1.274</c:v>
                      </c:pt>
                      <c:pt idx="2873">
                        <c:v>1.274</c:v>
                      </c:pt>
                      <c:pt idx="2874">
                        <c:v>1.276</c:v>
                      </c:pt>
                      <c:pt idx="2875">
                        <c:v>1.276</c:v>
                      </c:pt>
                      <c:pt idx="2876">
                        <c:v>1.276</c:v>
                      </c:pt>
                      <c:pt idx="2877">
                        <c:v>1.274</c:v>
                      </c:pt>
                      <c:pt idx="2878">
                        <c:v>1.2769999999999999</c:v>
                      </c:pt>
                      <c:pt idx="2879">
                        <c:v>1.2729999999999999</c:v>
                      </c:pt>
                      <c:pt idx="2880">
                        <c:v>1.276</c:v>
                      </c:pt>
                      <c:pt idx="2881">
                        <c:v>1.2729999999999999</c:v>
                      </c:pt>
                      <c:pt idx="2882">
                        <c:v>1.274</c:v>
                      </c:pt>
                      <c:pt idx="2883">
                        <c:v>1.2749999999999999</c:v>
                      </c:pt>
                      <c:pt idx="2884">
                        <c:v>1.274</c:v>
                      </c:pt>
                      <c:pt idx="2885">
                        <c:v>1.274</c:v>
                      </c:pt>
                      <c:pt idx="2886">
                        <c:v>1.2749999999999999</c:v>
                      </c:pt>
                      <c:pt idx="2887">
                        <c:v>1.2729999999999999</c:v>
                      </c:pt>
                      <c:pt idx="2888">
                        <c:v>1.2769999999999999</c:v>
                      </c:pt>
                      <c:pt idx="2889">
                        <c:v>1.2769999999999999</c:v>
                      </c:pt>
                      <c:pt idx="2890">
                        <c:v>1.2789999999999999</c:v>
                      </c:pt>
                      <c:pt idx="2891">
                        <c:v>1.276</c:v>
                      </c:pt>
                      <c:pt idx="2892">
                        <c:v>1.274</c:v>
                      </c:pt>
                      <c:pt idx="2893">
                        <c:v>1.2749999999999999</c:v>
                      </c:pt>
                      <c:pt idx="2894">
                        <c:v>1.2749999999999999</c:v>
                      </c:pt>
                      <c:pt idx="2895">
                        <c:v>1.2769999999999999</c:v>
                      </c:pt>
                      <c:pt idx="2896">
                        <c:v>1.276</c:v>
                      </c:pt>
                      <c:pt idx="2897">
                        <c:v>1.2749999999999999</c:v>
                      </c:pt>
                      <c:pt idx="2898">
                        <c:v>1.2749999999999999</c:v>
                      </c:pt>
                      <c:pt idx="2899">
                        <c:v>1.2729999999999999</c:v>
                      </c:pt>
                      <c:pt idx="2900">
                        <c:v>1.2729999999999999</c:v>
                      </c:pt>
                      <c:pt idx="2901">
                        <c:v>1.2749999999999999</c:v>
                      </c:pt>
                      <c:pt idx="2902">
                        <c:v>1.274</c:v>
                      </c:pt>
                      <c:pt idx="2903">
                        <c:v>1.278</c:v>
                      </c:pt>
                      <c:pt idx="2904">
                        <c:v>1.276</c:v>
                      </c:pt>
                      <c:pt idx="2905">
                        <c:v>1.276</c:v>
                      </c:pt>
                      <c:pt idx="2906">
                        <c:v>1.276</c:v>
                      </c:pt>
                      <c:pt idx="2907">
                        <c:v>1.276</c:v>
                      </c:pt>
                      <c:pt idx="2908">
                        <c:v>1.2729999999999999</c:v>
                      </c:pt>
                      <c:pt idx="2909">
                        <c:v>1.274</c:v>
                      </c:pt>
                      <c:pt idx="2910">
                        <c:v>1.2769999999999999</c:v>
                      </c:pt>
                      <c:pt idx="2911">
                        <c:v>1.2769999999999999</c:v>
                      </c:pt>
                      <c:pt idx="2912">
                        <c:v>1.278</c:v>
                      </c:pt>
                      <c:pt idx="2913">
                        <c:v>1.278</c:v>
                      </c:pt>
                      <c:pt idx="2914">
                        <c:v>1.278</c:v>
                      </c:pt>
                      <c:pt idx="2915">
                        <c:v>1.2749999999999999</c:v>
                      </c:pt>
                      <c:pt idx="2916">
                        <c:v>1.272</c:v>
                      </c:pt>
                      <c:pt idx="2917">
                        <c:v>1.2729999999999999</c:v>
                      </c:pt>
                      <c:pt idx="2918">
                        <c:v>1.2729999999999999</c:v>
                      </c:pt>
                      <c:pt idx="2919">
                        <c:v>1.2749999999999999</c:v>
                      </c:pt>
                      <c:pt idx="2920">
                        <c:v>1.276</c:v>
                      </c:pt>
                      <c:pt idx="2921">
                        <c:v>1.2749999999999999</c:v>
                      </c:pt>
                      <c:pt idx="2922">
                        <c:v>1.2769999999999999</c:v>
                      </c:pt>
                      <c:pt idx="2923">
                        <c:v>1.276</c:v>
                      </c:pt>
                      <c:pt idx="2924">
                        <c:v>1.278</c:v>
                      </c:pt>
                      <c:pt idx="2925">
                        <c:v>1.2729999999999999</c:v>
                      </c:pt>
                      <c:pt idx="2926">
                        <c:v>1.2749999999999999</c:v>
                      </c:pt>
                      <c:pt idx="2927">
                        <c:v>1.2729999999999999</c:v>
                      </c:pt>
                      <c:pt idx="2928">
                        <c:v>1.2729999999999999</c:v>
                      </c:pt>
                      <c:pt idx="2929">
                        <c:v>1.276</c:v>
                      </c:pt>
                      <c:pt idx="2930">
                        <c:v>1.2709999999999999</c:v>
                      </c:pt>
                      <c:pt idx="2931">
                        <c:v>1.272</c:v>
                      </c:pt>
                      <c:pt idx="2932">
                        <c:v>1.2749999999999999</c:v>
                      </c:pt>
                      <c:pt idx="2933">
                        <c:v>1.2749999999999999</c:v>
                      </c:pt>
                      <c:pt idx="2934">
                        <c:v>1.2749999999999999</c:v>
                      </c:pt>
                      <c:pt idx="2935">
                        <c:v>1.274</c:v>
                      </c:pt>
                      <c:pt idx="2936">
                        <c:v>1.2729999999999999</c:v>
                      </c:pt>
                      <c:pt idx="2937">
                        <c:v>1.2769999999999999</c:v>
                      </c:pt>
                      <c:pt idx="2938">
                        <c:v>1.274</c:v>
                      </c:pt>
                      <c:pt idx="2939">
                        <c:v>1.274</c:v>
                      </c:pt>
                      <c:pt idx="2940">
                        <c:v>1.276</c:v>
                      </c:pt>
                      <c:pt idx="2941">
                        <c:v>1.274</c:v>
                      </c:pt>
                      <c:pt idx="2942">
                        <c:v>1.274</c:v>
                      </c:pt>
                      <c:pt idx="2943">
                        <c:v>1.2749999999999999</c:v>
                      </c:pt>
                      <c:pt idx="2944">
                        <c:v>1.276</c:v>
                      </c:pt>
                      <c:pt idx="2945">
                        <c:v>1.2749999999999999</c:v>
                      </c:pt>
                      <c:pt idx="2946">
                        <c:v>1.2769999999999999</c:v>
                      </c:pt>
                      <c:pt idx="2947">
                        <c:v>1.2769999999999999</c:v>
                      </c:pt>
                      <c:pt idx="2948">
                        <c:v>1.276</c:v>
                      </c:pt>
                      <c:pt idx="2949">
                        <c:v>1.2729999999999999</c:v>
                      </c:pt>
                      <c:pt idx="2950">
                        <c:v>1.2769999999999999</c:v>
                      </c:pt>
                      <c:pt idx="2951">
                        <c:v>1.276</c:v>
                      </c:pt>
                      <c:pt idx="2952">
                        <c:v>1.274</c:v>
                      </c:pt>
                      <c:pt idx="2953">
                        <c:v>1.2769999999999999</c:v>
                      </c:pt>
                      <c:pt idx="2954">
                        <c:v>1.2769999999999999</c:v>
                      </c:pt>
                      <c:pt idx="2955">
                        <c:v>1.276</c:v>
                      </c:pt>
                      <c:pt idx="2956">
                        <c:v>1.276</c:v>
                      </c:pt>
                      <c:pt idx="2957">
                        <c:v>1.2749999999999999</c:v>
                      </c:pt>
                      <c:pt idx="2958">
                        <c:v>1.2769999999999999</c:v>
                      </c:pt>
                      <c:pt idx="2959">
                        <c:v>1.274</c:v>
                      </c:pt>
                      <c:pt idx="2960">
                        <c:v>1.2789999999999999</c:v>
                      </c:pt>
                      <c:pt idx="2961">
                        <c:v>1.2789999999999999</c:v>
                      </c:pt>
                      <c:pt idx="2962">
                        <c:v>1.2749999999999999</c:v>
                      </c:pt>
                      <c:pt idx="2963">
                        <c:v>1.2749999999999999</c:v>
                      </c:pt>
                      <c:pt idx="2964">
                        <c:v>1.276</c:v>
                      </c:pt>
                      <c:pt idx="2965">
                        <c:v>1.2749999999999999</c:v>
                      </c:pt>
                      <c:pt idx="2966">
                        <c:v>1.2769999999999999</c:v>
                      </c:pt>
                      <c:pt idx="2967">
                        <c:v>1.274</c:v>
                      </c:pt>
                      <c:pt idx="2968">
                        <c:v>1.274</c:v>
                      </c:pt>
                      <c:pt idx="2969">
                        <c:v>1.2769999999999999</c:v>
                      </c:pt>
                      <c:pt idx="2970">
                        <c:v>1.2769999999999999</c:v>
                      </c:pt>
                      <c:pt idx="2971">
                        <c:v>1.2769999999999999</c:v>
                      </c:pt>
                      <c:pt idx="2972">
                        <c:v>1.2789999999999999</c:v>
                      </c:pt>
                      <c:pt idx="2973">
                        <c:v>1.278</c:v>
                      </c:pt>
                      <c:pt idx="2974">
                        <c:v>1.2769999999999999</c:v>
                      </c:pt>
                      <c:pt idx="2975">
                        <c:v>1.2769999999999999</c:v>
                      </c:pt>
                      <c:pt idx="2976">
                        <c:v>1.2769999999999999</c:v>
                      </c:pt>
                      <c:pt idx="2977">
                        <c:v>1.2769999999999999</c:v>
                      </c:pt>
                      <c:pt idx="2978">
                        <c:v>1.276</c:v>
                      </c:pt>
                      <c:pt idx="2979">
                        <c:v>1.2769999999999999</c:v>
                      </c:pt>
                      <c:pt idx="2980">
                        <c:v>1.2769999999999999</c:v>
                      </c:pt>
                      <c:pt idx="2981">
                        <c:v>1.276</c:v>
                      </c:pt>
                      <c:pt idx="2982">
                        <c:v>1.2789999999999999</c:v>
                      </c:pt>
                      <c:pt idx="2983">
                        <c:v>1.2769999999999999</c:v>
                      </c:pt>
                      <c:pt idx="2984">
                        <c:v>1.276</c:v>
                      </c:pt>
                      <c:pt idx="2985">
                        <c:v>1.2769999999999999</c:v>
                      </c:pt>
                      <c:pt idx="2986">
                        <c:v>1.2769999999999999</c:v>
                      </c:pt>
                      <c:pt idx="2987">
                        <c:v>1.2769999999999999</c:v>
                      </c:pt>
                      <c:pt idx="2988">
                        <c:v>1.2769999999999999</c:v>
                      </c:pt>
                      <c:pt idx="2989">
                        <c:v>1.276</c:v>
                      </c:pt>
                      <c:pt idx="2990">
                        <c:v>1.276</c:v>
                      </c:pt>
                      <c:pt idx="2991">
                        <c:v>1.2769999999999999</c:v>
                      </c:pt>
                      <c:pt idx="2992">
                        <c:v>1.2769999999999999</c:v>
                      </c:pt>
                      <c:pt idx="2993">
                        <c:v>1.276</c:v>
                      </c:pt>
                      <c:pt idx="2994">
                        <c:v>1.2749999999999999</c:v>
                      </c:pt>
                      <c:pt idx="2995">
                        <c:v>1.2749999999999999</c:v>
                      </c:pt>
                      <c:pt idx="2996">
                        <c:v>1.2769999999999999</c:v>
                      </c:pt>
                      <c:pt idx="2997">
                        <c:v>1.28</c:v>
                      </c:pt>
                      <c:pt idx="2998">
                        <c:v>1.276</c:v>
                      </c:pt>
                      <c:pt idx="2999">
                        <c:v>1.278</c:v>
                      </c:pt>
                      <c:pt idx="3000">
                        <c:v>1.276</c:v>
                      </c:pt>
                      <c:pt idx="3001">
                        <c:v>1.2769999999999999</c:v>
                      </c:pt>
                      <c:pt idx="3002">
                        <c:v>1.276</c:v>
                      </c:pt>
                      <c:pt idx="3003">
                        <c:v>1.278</c:v>
                      </c:pt>
                      <c:pt idx="3004">
                        <c:v>1.278</c:v>
                      </c:pt>
                      <c:pt idx="3005">
                        <c:v>1.278</c:v>
                      </c:pt>
                      <c:pt idx="3006">
                        <c:v>1.276</c:v>
                      </c:pt>
                      <c:pt idx="3007">
                        <c:v>1.276</c:v>
                      </c:pt>
                      <c:pt idx="3008">
                        <c:v>1.2749999999999999</c:v>
                      </c:pt>
                      <c:pt idx="3009">
                        <c:v>1.2789999999999999</c:v>
                      </c:pt>
                      <c:pt idx="3010">
                        <c:v>1.278</c:v>
                      </c:pt>
                      <c:pt idx="3011">
                        <c:v>1.2769999999999999</c:v>
                      </c:pt>
                      <c:pt idx="3012">
                        <c:v>1.276</c:v>
                      </c:pt>
                      <c:pt idx="3013">
                        <c:v>1.2769999999999999</c:v>
                      </c:pt>
                      <c:pt idx="3014">
                        <c:v>1.278</c:v>
                      </c:pt>
                      <c:pt idx="3015">
                        <c:v>1.278</c:v>
                      </c:pt>
                      <c:pt idx="3016">
                        <c:v>1.2749999999999999</c:v>
                      </c:pt>
                      <c:pt idx="3017">
                        <c:v>1.276</c:v>
                      </c:pt>
                      <c:pt idx="3018">
                        <c:v>1.282</c:v>
                      </c:pt>
                      <c:pt idx="3019">
                        <c:v>1.2789999999999999</c:v>
                      </c:pt>
                      <c:pt idx="3020">
                        <c:v>1.278</c:v>
                      </c:pt>
                      <c:pt idx="3021">
                        <c:v>1.278</c:v>
                      </c:pt>
                      <c:pt idx="3022">
                        <c:v>1.2769999999999999</c:v>
                      </c:pt>
                      <c:pt idx="3023">
                        <c:v>1.2769999999999999</c:v>
                      </c:pt>
                      <c:pt idx="3024">
                        <c:v>1.2769999999999999</c:v>
                      </c:pt>
                      <c:pt idx="3025">
                        <c:v>1.278</c:v>
                      </c:pt>
                      <c:pt idx="3026">
                        <c:v>1.2769999999999999</c:v>
                      </c:pt>
                      <c:pt idx="3027">
                        <c:v>1.276</c:v>
                      </c:pt>
                      <c:pt idx="3028">
                        <c:v>1.278</c:v>
                      </c:pt>
                      <c:pt idx="3029">
                        <c:v>1.278</c:v>
                      </c:pt>
                      <c:pt idx="3030">
                        <c:v>1.278</c:v>
                      </c:pt>
                      <c:pt idx="3031">
                        <c:v>1.2789999999999999</c:v>
                      </c:pt>
                      <c:pt idx="3032">
                        <c:v>1.278</c:v>
                      </c:pt>
                      <c:pt idx="3033">
                        <c:v>1.278</c:v>
                      </c:pt>
                      <c:pt idx="3034">
                        <c:v>1.2769999999999999</c:v>
                      </c:pt>
                      <c:pt idx="3035">
                        <c:v>1.28</c:v>
                      </c:pt>
                      <c:pt idx="3036">
                        <c:v>1.28</c:v>
                      </c:pt>
                      <c:pt idx="3037">
                        <c:v>1.276</c:v>
                      </c:pt>
                      <c:pt idx="3038">
                        <c:v>1.2769999999999999</c:v>
                      </c:pt>
                      <c:pt idx="3039">
                        <c:v>1.278</c:v>
                      </c:pt>
                      <c:pt idx="3040">
                        <c:v>1.278</c:v>
                      </c:pt>
                      <c:pt idx="3041">
                        <c:v>1.278</c:v>
                      </c:pt>
                      <c:pt idx="3042">
                        <c:v>1.278</c:v>
                      </c:pt>
                      <c:pt idx="3043">
                        <c:v>1.2789999999999999</c:v>
                      </c:pt>
                      <c:pt idx="3044">
                        <c:v>1.278</c:v>
                      </c:pt>
                      <c:pt idx="3045">
                        <c:v>1.278</c:v>
                      </c:pt>
                      <c:pt idx="3046">
                        <c:v>1.278</c:v>
                      </c:pt>
                      <c:pt idx="3047">
                        <c:v>1.2769999999999999</c:v>
                      </c:pt>
                      <c:pt idx="3048">
                        <c:v>1.2769999999999999</c:v>
                      </c:pt>
                      <c:pt idx="3049">
                        <c:v>1.276</c:v>
                      </c:pt>
                      <c:pt idx="3050">
                        <c:v>1.2769999999999999</c:v>
                      </c:pt>
                      <c:pt idx="3051">
                        <c:v>1.2809999999999999</c:v>
                      </c:pt>
                      <c:pt idx="3052">
                        <c:v>1.2769999999999999</c:v>
                      </c:pt>
                      <c:pt idx="3053">
                        <c:v>1.2769999999999999</c:v>
                      </c:pt>
                      <c:pt idx="3054">
                        <c:v>1.28</c:v>
                      </c:pt>
                      <c:pt idx="3055">
                        <c:v>1.278</c:v>
                      </c:pt>
                      <c:pt idx="3056">
                        <c:v>1.2769999999999999</c:v>
                      </c:pt>
                      <c:pt idx="3057">
                        <c:v>1.276</c:v>
                      </c:pt>
                      <c:pt idx="3058">
                        <c:v>1.2769999999999999</c:v>
                      </c:pt>
                      <c:pt idx="3059">
                        <c:v>1.278</c:v>
                      </c:pt>
                      <c:pt idx="3060">
                        <c:v>1.278</c:v>
                      </c:pt>
                      <c:pt idx="3061">
                        <c:v>1.2769999999999999</c:v>
                      </c:pt>
                      <c:pt idx="3062">
                        <c:v>1.2769999999999999</c:v>
                      </c:pt>
                      <c:pt idx="3063">
                        <c:v>1.2769999999999999</c:v>
                      </c:pt>
                      <c:pt idx="3064">
                        <c:v>1.2769999999999999</c:v>
                      </c:pt>
                      <c:pt idx="3065">
                        <c:v>1.2789999999999999</c:v>
                      </c:pt>
                      <c:pt idx="3066">
                        <c:v>1.2769999999999999</c:v>
                      </c:pt>
                      <c:pt idx="3067">
                        <c:v>1.2789999999999999</c:v>
                      </c:pt>
                      <c:pt idx="3068">
                        <c:v>1.2769999999999999</c:v>
                      </c:pt>
                      <c:pt idx="3069">
                        <c:v>1.2769999999999999</c:v>
                      </c:pt>
                      <c:pt idx="3070">
                        <c:v>1.2769999999999999</c:v>
                      </c:pt>
                      <c:pt idx="3071">
                        <c:v>1.2769999999999999</c:v>
                      </c:pt>
                      <c:pt idx="3072">
                        <c:v>1.2789999999999999</c:v>
                      </c:pt>
                      <c:pt idx="3073">
                        <c:v>1.28</c:v>
                      </c:pt>
                      <c:pt idx="3074">
                        <c:v>1.28</c:v>
                      </c:pt>
                      <c:pt idx="3075">
                        <c:v>1.28</c:v>
                      </c:pt>
                      <c:pt idx="3076">
                        <c:v>1.2769999999999999</c:v>
                      </c:pt>
                      <c:pt idx="3077">
                        <c:v>1.2749999999999999</c:v>
                      </c:pt>
                      <c:pt idx="3078">
                        <c:v>1.2749999999999999</c:v>
                      </c:pt>
                      <c:pt idx="3079">
                        <c:v>1.2769999999999999</c:v>
                      </c:pt>
                      <c:pt idx="3080">
                        <c:v>1.28</c:v>
                      </c:pt>
                      <c:pt idx="3081">
                        <c:v>1.278</c:v>
                      </c:pt>
                      <c:pt idx="3082">
                        <c:v>1.28</c:v>
                      </c:pt>
                      <c:pt idx="3083">
                        <c:v>1.28</c:v>
                      </c:pt>
                      <c:pt idx="3084">
                        <c:v>1.28</c:v>
                      </c:pt>
                      <c:pt idx="3085">
                        <c:v>1.276</c:v>
                      </c:pt>
                      <c:pt idx="3086">
                        <c:v>1.2769999999999999</c:v>
                      </c:pt>
                      <c:pt idx="3087">
                        <c:v>1.2769999999999999</c:v>
                      </c:pt>
                      <c:pt idx="3088">
                        <c:v>1.2789999999999999</c:v>
                      </c:pt>
                      <c:pt idx="3089">
                        <c:v>1.2789999999999999</c:v>
                      </c:pt>
                      <c:pt idx="3090">
                        <c:v>1.2769999999999999</c:v>
                      </c:pt>
                      <c:pt idx="3091">
                        <c:v>1.28</c:v>
                      </c:pt>
                      <c:pt idx="3092">
                        <c:v>1.28</c:v>
                      </c:pt>
                      <c:pt idx="3093">
                        <c:v>1.278</c:v>
                      </c:pt>
                      <c:pt idx="3094">
                        <c:v>1.28</c:v>
                      </c:pt>
                      <c:pt idx="3095">
                        <c:v>1.2809999999999999</c:v>
                      </c:pt>
                      <c:pt idx="3096">
                        <c:v>1.278</c:v>
                      </c:pt>
                      <c:pt idx="3097">
                        <c:v>1.2789999999999999</c:v>
                      </c:pt>
                      <c:pt idx="3098">
                        <c:v>1.2809999999999999</c:v>
                      </c:pt>
                      <c:pt idx="3099">
                        <c:v>1.28</c:v>
                      </c:pt>
                      <c:pt idx="3100">
                        <c:v>1.28</c:v>
                      </c:pt>
                      <c:pt idx="3101">
                        <c:v>1.28</c:v>
                      </c:pt>
                      <c:pt idx="3102">
                        <c:v>1.2789999999999999</c:v>
                      </c:pt>
                      <c:pt idx="3103">
                        <c:v>1.2809999999999999</c:v>
                      </c:pt>
                      <c:pt idx="3104">
                        <c:v>1.2769999999999999</c:v>
                      </c:pt>
                      <c:pt idx="3105">
                        <c:v>1.2809999999999999</c:v>
                      </c:pt>
                      <c:pt idx="3106">
                        <c:v>1.2809999999999999</c:v>
                      </c:pt>
                      <c:pt idx="3107">
                        <c:v>1.28</c:v>
                      </c:pt>
                      <c:pt idx="3108">
                        <c:v>1.28</c:v>
                      </c:pt>
                      <c:pt idx="3109">
                        <c:v>1.2809999999999999</c:v>
                      </c:pt>
                      <c:pt idx="3110">
                        <c:v>1.2809999999999999</c:v>
                      </c:pt>
                      <c:pt idx="3111">
                        <c:v>1.2789999999999999</c:v>
                      </c:pt>
                      <c:pt idx="3112">
                        <c:v>1.282</c:v>
                      </c:pt>
                      <c:pt idx="3113">
                        <c:v>1.2769999999999999</c:v>
                      </c:pt>
                      <c:pt idx="3114">
                        <c:v>1.276</c:v>
                      </c:pt>
                      <c:pt idx="3115">
                        <c:v>1.2769999999999999</c:v>
                      </c:pt>
                      <c:pt idx="3116">
                        <c:v>1.278</c:v>
                      </c:pt>
                      <c:pt idx="3117">
                        <c:v>1.282</c:v>
                      </c:pt>
                      <c:pt idx="3118">
                        <c:v>1.28</c:v>
                      </c:pt>
                      <c:pt idx="3119">
                        <c:v>1.276</c:v>
                      </c:pt>
                      <c:pt idx="3120">
                        <c:v>1.2789999999999999</c:v>
                      </c:pt>
                      <c:pt idx="3121">
                        <c:v>1.2829999999999999</c:v>
                      </c:pt>
                      <c:pt idx="3122">
                        <c:v>1.2809999999999999</c:v>
                      </c:pt>
                      <c:pt idx="3123">
                        <c:v>1.28</c:v>
                      </c:pt>
                      <c:pt idx="3124">
                        <c:v>1.28</c:v>
                      </c:pt>
                      <c:pt idx="3125">
                        <c:v>1.28</c:v>
                      </c:pt>
                      <c:pt idx="3126">
                        <c:v>1.28</c:v>
                      </c:pt>
                      <c:pt idx="3127">
                        <c:v>1.2829999999999999</c:v>
                      </c:pt>
                      <c:pt idx="3128">
                        <c:v>1.278</c:v>
                      </c:pt>
                      <c:pt idx="3129">
                        <c:v>1.2789999999999999</c:v>
                      </c:pt>
                      <c:pt idx="3130">
                        <c:v>1.2789999999999999</c:v>
                      </c:pt>
                      <c:pt idx="3131">
                        <c:v>1.2809999999999999</c:v>
                      </c:pt>
                      <c:pt idx="3132">
                        <c:v>1.2789999999999999</c:v>
                      </c:pt>
                      <c:pt idx="3133">
                        <c:v>1.28</c:v>
                      </c:pt>
                      <c:pt idx="3134">
                        <c:v>1.28</c:v>
                      </c:pt>
                      <c:pt idx="3135">
                        <c:v>1.2809999999999999</c:v>
                      </c:pt>
                      <c:pt idx="3136">
                        <c:v>1.278</c:v>
                      </c:pt>
                      <c:pt idx="3137">
                        <c:v>1.2769999999999999</c:v>
                      </c:pt>
                      <c:pt idx="3138">
                        <c:v>1.28</c:v>
                      </c:pt>
                      <c:pt idx="3139">
                        <c:v>1.2829999999999999</c:v>
                      </c:pt>
                      <c:pt idx="3140">
                        <c:v>1.2829999999999999</c:v>
                      </c:pt>
                      <c:pt idx="3141">
                        <c:v>1.28</c:v>
                      </c:pt>
                      <c:pt idx="3142">
                        <c:v>1.2809999999999999</c:v>
                      </c:pt>
                      <c:pt idx="3143">
                        <c:v>1.28</c:v>
                      </c:pt>
                      <c:pt idx="3144">
                        <c:v>1.2809999999999999</c:v>
                      </c:pt>
                      <c:pt idx="3145">
                        <c:v>1.28</c:v>
                      </c:pt>
                      <c:pt idx="3146">
                        <c:v>1.278</c:v>
                      </c:pt>
                      <c:pt idx="3147">
                        <c:v>1.28</c:v>
                      </c:pt>
                      <c:pt idx="3148">
                        <c:v>1.2789999999999999</c:v>
                      </c:pt>
                      <c:pt idx="3149">
                        <c:v>1.278</c:v>
                      </c:pt>
                      <c:pt idx="3150">
                        <c:v>1.2769999999999999</c:v>
                      </c:pt>
                      <c:pt idx="3151">
                        <c:v>1.278</c:v>
                      </c:pt>
                      <c:pt idx="3152">
                        <c:v>1.28</c:v>
                      </c:pt>
                      <c:pt idx="3153">
                        <c:v>1.2789999999999999</c:v>
                      </c:pt>
                      <c:pt idx="3154">
                        <c:v>1.2809999999999999</c:v>
                      </c:pt>
                      <c:pt idx="3155">
                        <c:v>1.2809999999999999</c:v>
                      </c:pt>
                      <c:pt idx="3156">
                        <c:v>1.2789999999999999</c:v>
                      </c:pt>
                      <c:pt idx="3157">
                        <c:v>1.278</c:v>
                      </c:pt>
                      <c:pt idx="3158">
                        <c:v>1.278</c:v>
                      </c:pt>
                      <c:pt idx="3159">
                        <c:v>1.282</c:v>
                      </c:pt>
                      <c:pt idx="3160">
                        <c:v>1.2829999999999999</c:v>
                      </c:pt>
                      <c:pt idx="3161">
                        <c:v>1.28</c:v>
                      </c:pt>
                      <c:pt idx="3162">
                        <c:v>1.2829999999999999</c:v>
                      </c:pt>
                      <c:pt idx="3163">
                        <c:v>1.2809999999999999</c:v>
                      </c:pt>
                      <c:pt idx="3164">
                        <c:v>1.2789999999999999</c:v>
                      </c:pt>
                      <c:pt idx="3165">
                        <c:v>1.28</c:v>
                      </c:pt>
                      <c:pt idx="3166">
                        <c:v>1.2809999999999999</c:v>
                      </c:pt>
                      <c:pt idx="3167">
                        <c:v>1.2789999999999999</c:v>
                      </c:pt>
                      <c:pt idx="3168">
                        <c:v>1.2829999999999999</c:v>
                      </c:pt>
                      <c:pt idx="3169">
                        <c:v>1.2809999999999999</c:v>
                      </c:pt>
                      <c:pt idx="3170">
                        <c:v>1.2789999999999999</c:v>
                      </c:pt>
                      <c:pt idx="3171">
                        <c:v>1.2789999999999999</c:v>
                      </c:pt>
                      <c:pt idx="3172">
                        <c:v>1.2829999999999999</c:v>
                      </c:pt>
                      <c:pt idx="3173">
                        <c:v>1.2809999999999999</c:v>
                      </c:pt>
                      <c:pt idx="3174">
                        <c:v>1.278</c:v>
                      </c:pt>
                      <c:pt idx="3175">
                        <c:v>1.278</c:v>
                      </c:pt>
                      <c:pt idx="3176">
                        <c:v>1.2829999999999999</c:v>
                      </c:pt>
                      <c:pt idx="3177">
                        <c:v>1.2809999999999999</c:v>
                      </c:pt>
                      <c:pt idx="3178">
                        <c:v>1.2809999999999999</c:v>
                      </c:pt>
                      <c:pt idx="3179">
                        <c:v>1.2809999999999999</c:v>
                      </c:pt>
                      <c:pt idx="3180">
                        <c:v>1.2829999999999999</c:v>
                      </c:pt>
                      <c:pt idx="3181">
                        <c:v>1.282</c:v>
                      </c:pt>
                      <c:pt idx="3182">
                        <c:v>1.28</c:v>
                      </c:pt>
                      <c:pt idx="3183">
                        <c:v>1.2849999999999999</c:v>
                      </c:pt>
                      <c:pt idx="3184">
                        <c:v>1.282</c:v>
                      </c:pt>
                      <c:pt idx="3185">
                        <c:v>1.282</c:v>
                      </c:pt>
                      <c:pt idx="3186">
                        <c:v>1.2789999999999999</c:v>
                      </c:pt>
                      <c:pt idx="3187">
                        <c:v>1.282</c:v>
                      </c:pt>
                      <c:pt idx="3188">
                        <c:v>1.2829999999999999</c:v>
                      </c:pt>
                      <c:pt idx="3189">
                        <c:v>1.2809999999999999</c:v>
                      </c:pt>
                      <c:pt idx="3190">
                        <c:v>1.282</c:v>
                      </c:pt>
                      <c:pt idx="3191">
                        <c:v>1.2829999999999999</c:v>
                      </c:pt>
                      <c:pt idx="3192">
                        <c:v>1.278</c:v>
                      </c:pt>
                      <c:pt idx="3193">
                        <c:v>1.282</c:v>
                      </c:pt>
                      <c:pt idx="3194">
                        <c:v>1.284</c:v>
                      </c:pt>
                      <c:pt idx="3195">
                        <c:v>1.2809999999999999</c:v>
                      </c:pt>
                      <c:pt idx="3196">
                        <c:v>1.2809999999999999</c:v>
                      </c:pt>
                      <c:pt idx="3197">
                        <c:v>1.2809999999999999</c:v>
                      </c:pt>
                      <c:pt idx="3198">
                        <c:v>1.2789999999999999</c:v>
                      </c:pt>
                      <c:pt idx="3199">
                        <c:v>1.28</c:v>
                      </c:pt>
                      <c:pt idx="3200">
                        <c:v>1.282</c:v>
                      </c:pt>
                      <c:pt idx="3201">
                        <c:v>1.28</c:v>
                      </c:pt>
                      <c:pt idx="3202">
                        <c:v>1.28</c:v>
                      </c:pt>
                      <c:pt idx="3203">
                        <c:v>1.2769999999999999</c:v>
                      </c:pt>
                      <c:pt idx="3204">
                        <c:v>1.282</c:v>
                      </c:pt>
                      <c:pt idx="3205">
                        <c:v>1.282</c:v>
                      </c:pt>
                      <c:pt idx="3206">
                        <c:v>1.282</c:v>
                      </c:pt>
                      <c:pt idx="3207">
                        <c:v>1.282</c:v>
                      </c:pt>
                      <c:pt idx="3208">
                        <c:v>1.278</c:v>
                      </c:pt>
                      <c:pt idx="3209">
                        <c:v>1.28</c:v>
                      </c:pt>
                      <c:pt idx="3210">
                        <c:v>1.28</c:v>
                      </c:pt>
                      <c:pt idx="3211">
                        <c:v>1.2829999999999999</c:v>
                      </c:pt>
                      <c:pt idx="3212">
                        <c:v>1.2809999999999999</c:v>
                      </c:pt>
                      <c:pt idx="3213">
                        <c:v>1.2809999999999999</c:v>
                      </c:pt>
                      <c:pt idx="3214">
                        <c:v>1.2809999999999999</c:v>
                      </c:pt>
                      <c:pt idx="3215">
                        <c:v>1.28</c:v>
                      </c:pt>
                      <c:pt idx="3216">
                        <c:v>1.282</c:v>
                      </c:pt>
                      <c:pt idx="3217">
                        <c:v>1.282</c:v>
                      </c:pt>
                      <c:pt idx="3218">
                        <c:v>1.2809999999999999</c:v>
                      </c:pt>
                      <c:pt idx="3219">
                        <c:v>1.2809999999999999</c:v>
                      </c:pt>
                      <c:pt idx="3220">
                        <c:v>1.282</c:v>
                      </c:pt>
                      <c:pt idx="3221">
                        <c:v>1.28</c:v>
                      </c:pt>
                      <c:pt idx="3222">
                        <c:v>1.2829999999999999</c:v>
                      </c:pt>
                      <c:pt idx="3223">
                        <c:v>1.282</c:v>
                      </c:pt>
                      <c:pt idx="3224">
                        <c:v>1.2829999999999999</c:v>
                      </c:pt>
                      <c:pt idx="3225">
                        <c:v>1.2809999999999999</c:v>
                      </c:pt>
                      <c:pt idx="3226">
                        <c:v>1.2809999999999999</c:v>
                      </c:pt>
                      <c:pt idx="3227">
                        <c:v>1.2789999999999999</c:v>
                      </c:pt>
                      <c:pt idx="3228">
                        <c:v>1.2809999999999999</c:v>
                      </c:pt>
                      <c:pt idx="3229">
                        <c:v>1.284</c:v>
                      </c:pt>
                      <c:pt idx="3230">
                        <c:v>1.2829999999999999</c:v>
                      </c:pt>
                      <c:pt idx="3231">
                        <c:v>1.2789999999999999</c:v>
                      </c:pt>
                      <c:pt idx="3232">
                        <c:v>1.2789999999999999</c:v>
                      </c:pt>
                      <c:pt idx="3233">
                        <c:v>1.2809999999999999</c:v>
                      </c:pt>
                      <c:pt idx="3234">
                        <c:v>1.282</c:v>
                      </c:pt>
                      <c:pt idx="3235">
                        <c:v>1.282</c:v>
                      </c:pt>
                      <c:pt idx="3236">
                        <c:v>1.2809999999999999</c:v>
                      </c:pt>
                      <c:pt idx="3237">
                        <c:v>1.282</c:v>
                      </c:pt>
                      <c:pt idx="3238">
                        <c:v>1.2809999999999999</c:v>
                      </c:pt>
                      <c:pt idx="3239">
                        <c:v>1.28</c:v>
                      </c:pt>
                      <c:pt idx="3240">
                        <c:v>1.28</c:v>
                      </c:pt>
                      <c:pt idx="3241">
                        <c:v>1.2829999999999999</c:v>
                      </c:pt>
                      <c:pt idx="3242">
                        <c:v>1.2789999999999999</c:v>
                      </c:pt>
                      <c:pt idx="3243">
                        <c:v>1.282</c:v>
                      </c:pt>
                      <c:pt idx="3244">
                        <c:v>1.282</c:v>
                      </c:pt>
                      <c:pt idx="3245">
                        <c:v>1.2829999999999999</c:v>
                      </c:pt>
                      <c:pt idx="3246">
                        <c:v>1.2829999999999999</c:v>
                      </c:pt>
                      <c:pt idx="3247">
                        <c:v>1.282</c:v>
                      </c:pt>
                      <c:pt idx="3248">
                        <c:v>1.2809999999999999</c:v>
                      </c:pt>
                      <c:pt idx="3249">
                        <c:v>1.2809999999999999</c:v>
                      </c:pt>
                      <c:pt idx="3250">
                        <c:v>1.2809999999999999</c:v>
                      </c:pt>
                      <c:pt idx="3251">
                        <c:v>1.282</c:v>
                      </c:pt>
                      <c:pt idx="3252">
                        <c:v>1.2829999999999999</c:v>
                      </c:pt>
                      <c:pt idx="3253">
                        <c:v>1.2809999999999999</c:v>
                      </c:pt>
                      <c:pt idx="3254">
                        <c:v>1.2809999999999999</c:v>
                      </c:pt>
                      <c:pt idx="3255">
                        <c:v>1.2809999999999999</c:v>
                      </c:pt>
                      <c:pt idx="3256">
                        <c:v>1.2829999999999999</c:v>
                      </c:pt>
                      <c:pt idx="3257">
                        <c:v>1.2789999999999999</c:v>
                      </c:pt>
                      <c:pt idx="3258">
                        <c:v>1.278</c:v>
                      </c:pt>
                      <c:pt idx="3259">
                        <c:v>1.284</c:v>
                      </c:pt>
                      <c:pt idx="3260">
                        <c:v>1.2809999999999999</c:v>
                      </c:pt>
                      <c:pt idx="3261">
                        <c:v>1.2809999999999999</c:v>
                      </c:pt>
                      <c:pt idx="3262">
                        <c:v>1.284</c:v>
                      </c:pt>
                      <c:pt idx="3263">
                        <c:v>1.282</c:v>
                      </c:pt>
                      <c:pt idx="3264">
                        <c:v>1.2829999999999999</c:v>
                      </c:pt>
                      <c:pt idx="3265">
                        <c:v>1.2809999999999999</c:v>
                      </c:pt>
                      <c:pt idx="3266">
                        <c:v>1.282</c:v>
                      </c:pt>
                      <c:pt idx="3267">
                        <c:v>1.2829999999999999</c:v>
                      </c:pt>
                      <c:pt idx="3268">
                        <c:v>1.282</c:v>
                      </c:pt>
                      <c:pt idx="3269">
                        <c:v>1.2809999999999999</c:v>
                      </c:pt>
                      <c:pt idx="3270">
                        <c:v>1.284</c:v>
                      </c:pt>
                      <c:pt idx="3271">
                        <c:v>1.282</c:v>
                      </c:pt>
                      <c:pt idx="3272">
                        <c:v>1.2809999999999999</c:v>
                      </c:pt>
                      <c:pt idx="3273">
                        <c:v>1.282</c:v>
                      </c:pt>
                      <c:pt idx="3274">
                        <c:v>1.282</c:v>
                      </c:pt>
                      <c:pt idx="3275">
                        <c:v>1.2809999999999999</c:v>
                      </c:pt>
                      <c:pt idx="3276">
                        <c:v>1.284</c:v>
                      </c:pt>
                      <c:pt idx="3277">
                        <c:v>1.2849999999999999</c:v>
                      </c:pt>
                      <c:pt idx="3278">
                        <c:v>1.2849999999999999</c:v>
                      </c:pt>
                      <c:pt idx="3279">
                        <c:v>1.28</c:v>
                      </c:pt>
                      <c:pt idx="3280">
                        <c:v>1.2789999999999999</c:v>
                      </c:pt>
                      <c:pt idx="3281">
                        <c:v>1.28</c:v>
                      </c:pt>
                      <c:pt idx="3282">
                        <c:v>1.282</c:v>
                      </c:pt>
                      <c:pt idx="3283">
                        <c:v>1.2809999999999999</c:v>
                      </c:pt>
                      <c:pt idx="3284">
                        <c:v>1.2829999999999999</c:v>
                      </c:pt>
                      <c:pt idx="3285">
                        <c:v>1.284</c:v>
                      </c:pt>
                      <c:pt idx="3286">
                        <c:v>1.282</c:v>
                      </c:pt>
                      <c:pt idx="3287">
                        <c:v>1.2829999999999999</c:v>
                      </c:pt>
                      <c:pt idx="3288">
                        <c:v>1.2849999999999999</c:v>
                      </c:pt>
                      <c:pt idx="3289">
                        <c:v>1.2809999999999999</c:v>
                      </c:pt>
                      <c:pt idx="3290">
                        <c:v>1.284</c:v>
                      </c:pt>
                      <c:pt idx="3291">
                        <c:v>1.286</c:v>
                      </c:pt>
                      <c:pt idx="3292">
                        <c:v>1.2869999999999999</c:v>
                      </c:pt>
                      <c:pt idx="3293">
                        <c:v>1.284</c:v>
                      </c:pt>
                      <c:pt idx="3294">
                        <c:v>1.284</c:v>
                      </c:pt>
                      <c:pt idx="3295">
                        <c:v>1.284</c:v>
                      </c:pt>
                      <c:pt idx="3296">
                        <c:v>1.284</c:v>
                      </c:pt>
                      <c:pt idx="3297">
                        <c:v>1.284</c:v>
                      </c:pt>
                      <c:pt idx="3298">
                        <c:v>1.2849999999999999</c:v>
                      </c:pt>
                      <c:pt idx="3299">
                        <c:v>1.286</c:v>
                      </c:pt>
                      <c:pt idx="3300">
                        <c:v>1.286</c:v>
                      </c:pt>
                      <c:pt idx="3301">
                        <c:v>1.286</c:v>
                      </c:pt>
                      <c:pt idx="3302">
                        <c:v>1.2849999999999999</c:v>
                      </c:pt>
                      <c:pt idx="3303">
                        <c:v>1.2849999999999999</c:v>
                      </c:pt>
                      <c:pt idx="3304">
                        <c:v>1.2849999999999999</c:v>
                      </c:pt>
                      <c:pt idx="3305">
                        <c:v>1.284</c:v>
                      </c:pt>
                      <c:pt idx="3306">
                        <c:v>1.286</c:v>
                      </c:pt>
                      <c:pt idx="3307">
                        <c:v>1.282</c:v>
                      </c:pt>
                      <c:pt idx="3308">
                        <c:v>1.2849999999999999</c:v>
                      </c:pt>
                      <c:pt idx="3309">
                        <c:v>1.286</c:v>
                      </c:pt>
                      <c:pt idx="3310">
                        <c:v>1.284</c:v>
                      </c:pt>
                      <c:pt idx="3311">
                        <c:v>1.2829999999999999</c:v>
                      </c:pt>
                      <c:pt idx="3312">
                        <c:v>1.2849999999999999</c:v>
                      </c:pt>
                      <c:pt idx="3313">
                        <c:v>1.2869999999999999</c:v>
                      </c:pt>
                      <c:pt idx="3314">
                        <c:v>1.282</c:v>
                      </c:pt>
                      <c:pt idx="3315">
                        <c:v>1.2829999999999999</c:v>
                      </c:pt>
                      <c:pt idx="3316">
                        <c:v>1.2849999999999999</c:v>
                      </c:pt>
                      <c:pt idx="3317">
                        <c:v>1.284</c:v>
                      </c:pt>
                      <c:pt idx="3318">
                        <c:v>1.2849999999999999</c:v>
                      </c:pt>
                      <c:pt idx="3319">
                        <c:v>1.2829999999999999</c:v>
                      </c:pt>
                      <c:pt idx="3320">
                        <c:v>1.282</c:v>
                      </c:pt>
                      <c:pt idx="3321">
                        <c:v>1.2829999999999999</c:v>
                      </c:pt>
                      <c:pt idx="3322">
                        <c:v>1.2849999999999999</c:v>
                      </c:pt>
                      <c:pt idx="3323">
                        <c:v>1.2829999999999999</c:v>
                      </c:pt>
                      <c:pt idx="3324">
                        <c:v>1.2809999999999999</c:v>
                      </c:pt>
                      <c:pt idx="3325">
                        <c:v>1.2809999999999999</c:v>
                      </c:pt>
                      <c:pt idx="3326">
                        <c:v>1.286</c:v>
                      </c:pt>
                      <c:pt idx="3327">
                        <c:v>1.2849999999999999</c:v>
                      </c:pt>
                      <c:pt idx="3328">
                        <c:v>1.284</c:v>
                      </c:pt>
                      <c:pt idx="3329">
                        <c:v>1.284</c:v>
                      </c:pt>
                      <c:pt idx="3330">
                        <c:v>1.282</c:v>
                      </c:pt>
                      <c:pt idx="3331">
                        <c:v>1.282</c:v>
                      </c:pt>
                      <c:pt idx="3332">
                        <c:v>1.282</c:v>
                      </c:pt>
                      <c:pt idx="3333">
                        <c:v>1.2829999999999999</c:v>
                      </c:pt>
                      <c:pt idx="3334">
                        <c:v>1.2869999999999999</c:v>
                      </c:pt>
                      <c:pt idx="3335">
                        <c:v>1.284</c:v>
                      </c:pt>
                      <c:pt idx="3336">
                        <c:v>1.286</c:v>
                      </c:pt>
                      <c:pt idx="3337">
                        <c:v>1.2849999999999999</c:v>
                      </c:pt>
                      <c:pt idx="3338">
                        <c:v>1.2849999999999999</c:v>
                      </c:pt>
                      <c:pt idx="3339">
                        <c:v>1.2849999999999999</c:v>
                      </c:pt>
                      <c:pt idx="3340">
                        <c:v>1.2829999999999999</c:v>
                      </c:pt>
                      <c:pt idx="3341">
                        <c:v>1.2849999999999999</c:v>
                      </c:pt>
                      <c:pt idx="3342">
                        <c:v>1.2849999999999999</c:v>
                      </c:pt>
                      <c:pt idx="3343">
                        <c:v>1.286</c:v>
                      </c:pt>
                      <c:pt idx="3344">
                        <c:v>1.286</c:v>
                      </c:pt>
                      <c:pt idx="3345">
                        <c:v>1.2849999999999999</c:v>
                      </c:pt>
                      <c:pt idx="3346">
                        <c:v>1.2849999999999999</c:v>
                      </c:pt>
                      <c:pt idx="3347">
                        <c:v>1.282</c:v>
                      </c:pt>
                      <c:pt idx="3348">
                        <c:v>1.2829999999999999</c:v>
                      </c:pt>
                      <c:pt idx="3349">
                        <c:v>1.286</c:v>
                      </c:pt>
                      <c:pt idx="3350">
                        <c:v>1.2869999999999999</c:v>
                      </c:pt>
                      <c:pt idx="3351">
                        <c:v>1.284</c:v>
                      </c:pt>
                      <c:pt idx="3352">
                        <c:v>1.282</c:v>
                      </c:pt>
                      <c:pt idx="3353">
                        <c:v>1.2809999999999999</c:v>
                      </c:pt>
                      <c:pt idx="3354">
                        <c:v>1.284</c:v>
                      </c:pt>
                      <c:pt idx="3355">
                        <c:v>1.2849999999999999</c:v>
                      </c:pt>
                      <c:pt idx="3356">
                        <c:v>1.284</c:v>
                      </c:pt>
                      <c:pt idx="3357">
                        <c:v>1.2889999999999999</c:v>
                      </c:pt>
                      <c:pt idx="3358">
                        <c:v>1.2909999999999999</c:v>
                      </c:pt>
                      <c:pt idx="3359">
                        <c:v>1.2869999999999999</c:v>
                      </c:pt>
                      <c:pt idx="3360">
                        <c:v>1.2829999999999999</c:v>
                      </c:pt>
                      <c:pt idx="3361">
                        <c:v>1.286</c:v>
                      </c:pt>
                      <c:pt idx="3362">
                        <c:v>1.2869999999999999</c:v>
                      </c:pt>
                      <c:pt idx="3363">
                        <c:v>1.2869999999999999</c:v>
                      </c:pt>
                      <c:pt idx="3364">
                        <c:v>1.2849999999999999</c:v>
                      </c:pt>
                      <c:pt idx="3365">
                        <c:v>1.2849999999999999</c:v>
                      </c:pt>
                      <c:pt idx="3366">
                        <c:v>1.2849999999999999</c:v>
                      </c:pt>
                      <c:pt idx="3367">
                        <c:v>1.2849999999999999</c:v>
                      </c:pt>
                      <c:pt idx="3368">
                        <c:v>1.284</c:v>
                      </c:pt>
                      <c:pt idx="3369">
                        <c:v>1.286</c:v>
                      </c:pt>
                      <c:pt idx="3370">
                        <c:v>1.288</c:v>
                      </c:pt>
                      <c:pt idx="3371">
                        <c:v>1.2869999999999999</c:v>
                      </c:pt>
                      <c:pt idx="3372">
                        <c:v>1.2869999999999999</c:v>
                      </c:pt>
                      <c:pt idx="3373">
                        <c:v>1.282</c:v>
                      </c:pt>
                      <c:pt idx="3374">
                        <c:v>1.286</c:v>
                      </c:pt>
                      <c:pt idx="3375">
                        <c:v>1.286</c:v>
                      </c:pt>
                      <c:pt idx="3376">
                        <c:v>1.2829999999999999</c:v>
                      </c:pt>
                      <c:pt idx="3377">
                        <c:v>1.284</c:v>
                      </c:pt>
                      <c:pt idx="3378">
                        <c:v>1.284</c:v>
                      </c:pt>
                      <c:pt idx="3379">
                        <c:v>1.2869999999999999</c:v>
                      </c:pt>
                      <c:pt idx="3380">
                        <c:v>1.2849999999999999</c:v>
                      </c:pt>
                      <c:pt idx="3381">
                        <c:v>1.2849999999999999</c:v>
                      </c:pt>
                      <c:pt idx="3382">
                        <c:v>1.2849999999999999</c:v>
                      </c:pt>
                      <c:pt idx="3383">
                        <c:v>1.2849999999999999</c:v>
                      </c:pt>
                      <c:pt idx="3384">
                        <c:v>1.2829999999999999</c:v>
                      </c:pt>
                      <c:pt idx="3385">
                        <c:v>1.2829999999999999</c:v>
                      </c:pt>
                      <c:pt idx="3386">
                        <c:v>1.286</c:v>
                      </c:pt>
                      <c:pt idx="3387">
                        <c:v>1.2869999999999999</c:v>
                      </c:pt>
                      <c:pt idx="3388">
                        <c:v>1.286</c:v>
                      </c:pt>
                      <c:pt idx="3389">
                        <c:v>1.282</c:v>
                      </c:pt>
                      <c:pt idx="3390">
                        <c:v>1.284</c:v>
                      </c:pt>
                      <c:pt idx="3391">
                        <c:v>1.2849999999999999</c:v>
                      </c:pt>
                      <c:pt idx="3392">
                        <c:v>1.288</c:v>
                      </c:pt>
                      <c:pt idx="3393">
                        <c:v>1.288</c:v>
                      </c:pt>
                      <c:pt idx="3394">
                        <c:v>1.2849999999999999</c:v>
                      </c:pt>
                      <c:pt idx="3395">
                        <c:v>1.2869999999999999</c:v>
                      </c:pt>
                      <c:pt idx="3396">
                        <c:v>1.2869999999999999</c:v>
                      </c:pt>
                      <c:pt idx="3397">
                        <c:v>1.284</c:v>
                      </c:pt>
                      <c:pt idx="3398">
                        <c:v>1.284</c:v>
                      </c:pt>
                      <c:pt idx="3399">
                        <c:v>1.288</c:v>
                      </c:pt>
                      <c:pt idx="3400">
                        <c:v>1.284</c:v>
                      </c:pt>
                      <c:pt idx="3401">
                        <c:v>1.2869999999999999</c:v>
                      </c:pt>
                      <c:pt idx="3402">
                        <c:v>1.2849999999999999</c:v>
                      </c:pt>
                      <c:pt idx="3403">
                        <c:v>1.286</c:v>
                      </c:pt>
                      <c:pt idx="3404">
                        <c:v>1.2869999999999999</c:v>
                      </c:pt>
                      <c:pt idx="3405">
                        <c:v>1.2869999999999999</c:v>
                      </c:pt>
                      <c:pt idx="3406">
                        <c:v>1.286</c:v>
                      </c:pt>
                      <c:pt idx="3407">
                        <c:v>1.288</c:v>
                      </c:pt>
                      <c:pt idx="3408">
                        <c:v>1.288</c:v>
                      </c:pt>
                      <c:pt idx="3409">
                        <c:v>1.286</c:v>
                      </c:pt>
                      <c:pt idx="3410">
                        <c:v>1.2889999999999999</c:v>
                      </c:pt>
                      <c:pt idx="3411">
                        <c:v>1.2889999999999999</c:v>
                      </c:pt>
                      <c:pt idx="3412">
                        <c:v>1.286</c:v>
                      </c:pt>
                      <c:pt idx="3413">
                        <c:v>1.286</c:v>
                      </c:pt>
                      <c:pt idx="3414">
                        <c:v>1.2889999999999999</c:v>
                      </c:pt>
                      <c:pt idx="3415">
                        <c:v>1.2889999999999999</c:v>
                      </c:pt>
                      <c:pt idx="3416">
                        <c:v>1.286</c:v>
                      </c:pt>
                      <c:pt idx="3417">
                        <c:v>1.2889999999999999</c:v>
                      </c:pt>
                      <c:pt idx="3418">
                        <c:v>1.286</c:v>
                      </c:pt>
                      <c:pt idx="3419">
                        <c:v>1.2889999999999999</c:v>
                      </c:pt>
                      <c:pt idx="3420">
                        <c:v>1.2889999999999999</c:v>
                      </c:pt>
                      <c:pt idx="3421">
                        <c:v>1.284</c:v>
                      </c:pt>
                      <c:pt idx="3422">
                        <c:v>1.286</c:v>
                      </c:pt>
                      <c:pt idx="3423">
                        <c:v>1.2869999999999999</c:v>
                      </c:pt>
                      <c:pt idx="3424">
                        <c:v>1.2869999999999999</c:v>
                      </c:pt>
                      <c:pt idx="3425">
                        <c:v>1.2869999999999999</c:v>
                      </c:pt>
                      <c:pt idx="3426">
                        <c:v>1.286</c:v>
                      </c:pt>
                      <c:pt idx="3427">
                        <c:v>1.2909999999999999</c:v>
                      </c:pt>
                      <c:pt idx="3428">
                        <c:v>1.29</c:v>
                      </c:pt>
                      <c:pt idx="3429">
                        <c:v>1.286</c:v>
                      </c:pt>
                      <c:pt idx="3430">
                        <c:v>1.29</c:v>
                      </c:pt>
                      <c:pt idx="3431">
                        <c:v>1.2869999999999999</c:v>
                      </c:pt>
                      <c:pt idx="3432">
                        <c:v>1.2869999999999999</c:v>
                      </c:pt>
                      <c:pt idx="3433">
                        <c:v>1.2849999999999999</c:v>
                      </c:pt>
                      <c:pt idx="3434">
                        <c:v>1.29</c:v>
                      </c:pt>
                      <c:pt idx="3435">
                        <c:v>1.2909999999999999</c:v>
                      </c:pt>
                      <c:pt idx="3436">
                        <c:v>1.2889999999999999</c:v>
                      </c:pt>
                      <c:pt idx="3437">
                        <c:v>1.292</c:v>
                      </c:pt>
                      <c:pt idx="3438">
                        <c:v>1.29</c:v>
                      </c:pt>
                      <c:pt idx="3439">
                        <c:v>1.29</c:v>
                      </c:pt>
                      <c:pt idx="3440">
                        <c:v>1.29</c:v>
                      </c:pt>
                      <c:pt idx="3441">
                        <c:v>1.2909999999999999</c:v>
                      </c:pt>
                      <c:pt idx="3442">
                        <c:v>1.292</c:v>
                      </c:pt>
                      <c:pt idx="3443">
                        <c:v>1.2909999999999999</c:v>
                      </c:pt>
                      <c:pt idx="3444">
                        <c:v>1.2889999999999999</c:v>
                      </c:pt>
                      <c:pt idx="3445">
                        <c:v>1.2889999999999999</c:v>
                      </c:pt>
                      <c:pt idx="3446">
                        <c:v>1.2889999999999999</c:v>
                      </c:pt>
                      <c:pt idx="3447">
                        <c:v>1.2869999999999999</c:v>
                      </c:pt>
                      <c:pt idx="3448">
                        <c:v>1.2909999999999999</c:v>
                      </c:pt>
                      <c:pt idx="3449">
                        <c:v>1.29</c:v>
                      </c:pt>
                      <c:pt idx="3450">
                        <c:v>1.29</c:v>
                      </c:pt>
                      <c:pt idx="3451">
                        <c:v>1.288</c:v>
                      </c:pt>
                      <c:pt idx="3452">
                        <c:v>1.2909999999999999</c:v>
                      </c:pt>
                      <c:pt idx="3453">
                        <c:v>1.288</c:v>
                      </c:pt>
                      <c:pt idx="3454">
                        <c:v>1.2929999999999999</c:v>
                      </c:pt>
                      <c:pt idx="3455">
                        <c:v>1.29</c:v>
                      </c:pt>
                      <c:pt idx="3456">
                        <c:v>1.2909999999999999</c:v>
                      </c:pt>
                      <c:pt idx="3457">
                        <c:v>1.294</c:v>
                      </c:pt>
                      <c:pt idx="3458">
                        <c:v>1.292</c:v>
                      </c:pt>
                      <c:pt idx="3459">
                        <c:v>1.29</c:v>
                      </c:pt>
                      <c:pt idx="3460">
                        <c:v>1.2929999999999999</c:v>
                      </c:pt>
                      <c:pt idx="3461">
                        <c:v>1.2889999999999999</c:v>
                      </c:pt>
                      <c:pt idx="3462">
                        <c:v>1.2909999999999999</c:v>
                      </c:pt>
                      <c:pt idx="3463">
                        <c:v>1.2909999999999999</c:v>
                      </c:pt>
                      <c:pt idx="3464">
                        <c:v>1.2909999999999999</c:v>
                      </c:pt>
                      <c:pt idx="3465">
                        <c:v>1.292</c:v>
                      </c:pt>
                      <c:pt idx="3466">
                        <c:v>1.2929999999999999</c:v>
                      </c:pt>
                      <c:pt idx="3467">
                        <c:v>1.2969999999999999</c:v>
                      </c:pt>
                      <c:pt idx="3468">
                        <c:v>1.2969999999999999</c:v>
                      </c:pt>
                      <c:pt idx="3469">
                        <c:v>1.29</c:v>
                      </c:pt>
                      <c:pt idx="3470">
                        <c:v>1.29</c:v>
                      </c:pt>
                      <c:pt idx="3471">
                        <c:v>1.2929999999999999</c:v>
                      </c:pt>
                      <c:pt idx="3472">
                        <c:v>1.292</c:v>
                      </c:pt>
                      <c:pt idx="3473">
                        <c:v>1.292</c:v>
                      </c:pt>
                      <c:pt idx="3474">
                        <c:v>1.292</c:v>
                      </c:pt>
                      <c:pt idx="3475">
                        <c:v>1.2929999999999999</c:v>
                      </c:pt>
                      <c:pt idx="3476">
                        <c:v>1.29</c:v>
                      </c:pt>
                      <c:pt idx="3477">
                        <c:v>1.2909999999999999</c:v>
                      </c:pt>
                      <c:pt idx="3478">
                        <c:v>1.29</c:v>
                      </c:pt>
                      <c:pt idx="3479">
                        <c:v>1.29</c:v>
                      </c:pt>
                      <c:pt idx="3480">
                        <c:v>1.29</c:v>
                      </c:pt>
                      <c:pt idx="3481">
                        <c:v>1.2949999999999999</c:v>
                      </c:pt>
                      <c:pt idx="3482">
                        <c:v>1.292</c:v>
                      </c:pt>
                      <c:pt idx="3483">
                        <c:v>1.2949999999999999</c:v>
                      </c:pt>
                      <c:pt idx="3484">
                        <c:v>1.2929999999999999</c:v>
                      </c:pt>
                      <c:pt idx="3485">
                        <c:v>1.2889999999999999</c:v>
                      </c:pt>
                      <c:pt idx="3486">
                        <c:v>1.2889999999999999</c:v>
                      </c:pt>
                      <c:pt idx="3487">
                        <c:v>1.2929999999999999</c:v>
                      </c:pt>
                      <c:pt idx="3488">
                        <c:v>1.2909999999999999</c:v>
                      </c:pt>
                      <c:pt idx="3489">
                        <c:v>1.2929999999999999</c:v>
                      </c:pt>
                      <c:pt idx="3490">
                        <c:v>1.2929999999999999</c:v>
                      </c:pt>
                      <c:pt idx="3491">
                        <c:v>1.292</c:v>
                      </c:pt>
                      <c:pt idx="3492">
                        <c:v>1.2929999999999999</c:v>
                      </c:pt>
                      <c:pt idx="3493">
                        <c:v>1.292</c:v>
                      </c:pt>
                      <c:pt idx="3494">
                        <c:v>1.292</c:v>
                      </c:pt>
                      <c:pt idx="3495">
                        <c:v>1.2949999999999999</c:v>
                      </c:pt>
                      <c:pt idx="3496">
                        <c:v>1.2929999999999999</c:v>
                      </c:pt>
                      <c:pt idx="3497">
                        <c:v>1.2929999999999999</c:v>
                      </c:pt>
                      <c:pt idx="3498">
                        <c:v>1.292</c:v>
                      </c:pt>
                      <c:pt idx="3499">
                        <c:v>1.294</c:v>
                      </c:pt>
                      <c:pt idx="3500">
                        <c:v>1.294</c:v>
                      </c:pt>
                      <c:pt idx="3501">
                        <c:v>1.2949999999999999</c:v>
                      </c:pt>
                      <c:pt idx="3502">
                        <c:v>1.292</c:v>
                      </c:pt>
                      <c:pt idx="3503">
                        <c:v>1.294</c:v>
                      </c:pt>
                      <c:pt idx="3504">
                        <c:v>1.292</c:v>
                      </c:pt>
                      <c:pt idx="3505">
                        <c:v>1.294</c:v>
                      </c:pt>
                      <c:pt idx="3506">
                        <c:v>1.2949999999999999</c:v>
                      </c:pt>
                      <c:pt idx="3507">
                        <c:v>1.2929999999999999</c:v>
                      </c:pt>
                      <c:pt idx="3508">
                        <c:v>1.296</c:v>
                      </c:pt>
                      <c:pt idx="3509">
                        <c:v>1.294</c:v>
                      </c:pt>
                      <c:pt idx="3510">
                        <c:v>1.294</c:v>
                      </c:pt>
                      <c:pt idx="3511">
                        <c:v>1.2949999999999999</c:v>
                      </c:pt>
                      <c:pt idx="3512">
                        <c:v>1.2949999999999999</c:v>
                      </c:pt>
                      <c:pt idx="3513">
                        <c:v>1.296</c:v>
                      </c:pt>
                      <c:pt idx="3514">
                        <c:v>1.2929999999999999</c:v>
                      </c:pt>
                      <c:pt idx="3515">
                        <c:v>1.296</c:v>
                      </c:pt>
                      <c:pt idx="3516">
                        <c:v>1.3</c:v>
                      </c:pt>
                      <c:pt idx="3517">
                        <c:v>1.296</c:v>
                      </c:pt>
                      <c:pt idx="3518">
                        <c:v>1.2969999999999999</c:v>
                      </c:pt>
                      <c:pt idx="3519">
                        <c:v>1.2969999999999999</c:v>
                      </c:pt>
                      <c:pt idx="3520">
                        <c:v>1.2949999999999999</c:v>
                      </c:pt>
                      <c:pt idx="3521">
                        <c:v>1.296</c:v>
                      </c:pt>
                      <c:pt idx="3522">
                        <c:v>1.2969999999999999</c:v>
                      </c:pt>
                      <c:pt idx="3523">
                        <c:v>1.2949999999999999</c:v>
                      </c:pt>
                      <c:pt idx="3524">
                        <c:v>1.296</c:v>
                      </c:pt>
                      <c:pt idx="3525">
                        <c:v>1.2969999999999999</c:v>
                      </c:pt>
                      <c:pt idx="3526">
                        <c:v>1.2949999999999999</c:v>
                      </c:pt>
                      <c:pt idx="3527">
                        <c:v>1.296</c:v>
                      </c:pt>
                      <c:pt idx="3528">
                        <c:v>1.296</c:v>
                      </c:pt>
                      <c:pt idx="3529">
                        <c:v>1.296</c:v>
                      </c:pt>
                      <c:pt idx="3530">
                        <c:v>1.296</c:v>
                      </c:pt>
                      <c:pt idx="3531">
                        <c:v>1.2969999999999999</c:v>
                      </c:pt>
                      <c:pt idx="3532">
                        <c:v>1.3</c:v>
                      </c:pt>
                      <c:pt idx="3533">
                        <c:v>1.298</c:v>
                      </c:pt>
                      <c:pt idx="3534">
                        <c:v>1.298</c:v>
                      </c:pt>
                      <c:pt idx="3535">
                        <c:v>1.2969999999999999</c:v>
                      </c:pt>
                      <c:pt idx="3536">
                        <c:v>1.2949999999999999</c:v>
                      </c:pt>
                      <c:pt idx="3537">
                        <c:v>1.2949999999999999</c:v>
                      </c:pt>
                      <c:pt idx="3538">
                        <c:v>1.298</c:v>
                      </c:pt>
                      <c:pt idx="3539">
                        <c:v>1.296</c:v>
                      </c:pt>
                      <c:pt idx="3540">
                        <c:v>1.2989999999999999</c:v>
                      </c:pt>
                      <c:pt idx="3541">
                        <c:v>1.296</c:v>
                      </c:pt>
                      <c:pt idx="3542">
                        <c:v>1.296</c:v>
                      </c:pt>
                      <c:pt idx="3543">
                        <c:v>1.2969999999999999</c:v>
                      </c:pt>
                      <c:pt idx="3544">
                        <c:v>1.2989999999999999</c:v>
                      </c:pt>
                      <c:pt idx="3545">
                        <c:v>1.2989999999999999</c:v>
                      </c:pt>
                      <c:pt idx="3546">
                        <c:v>1.2969999999999999</c:v>
                      </c:pt>
                      <c:pt idx="3547">
                        <c:v>1.2969999999999999</c:v>
                      </c:pt>
                      <c:pt idx="3548">
                        <c:v>1.2969999999999999</c:v>
                      </c:pt>
                      <c:pt idx="3549">
                        <c:v>1.2969999999999999</c:v>
                      </c:pt>
                      <c:pt idx="3550">
                        <c:v>1.2969999999999999</c:v>
                      </c:pt>
                      <c:pt idx="3551">
                        <c:v>1.2989999999999999</c:v>
                      </c:pt>
                      <c:pt idx="3552">
                        <c:v>1.296</c:v>
                      </c:pt>
                      <c:pt idx="3553">
                        <c:v>1.296</c:v>
                      </c:pt>
                      <c:pt idx="3554">
                        <c:v>1.296</c:v>
                      </c:pt>
                      <c:pt idx="3555">
                        <c:v>1.3</c:v>
                      </c:pt>
                      <c:pt idx="3556">
                        <c:v>1.3</c:v>
                      </c:pt>
                      <c:pt idx="3557">
                        <c:v>1.3</c:v>
                      </c:pt>
                      <c:pt idx="3558">
                        <c:v>1.3</c:v>
                      </c:pt>
                      <c:pt idx="3559">
                        <c:v>1.2989999999999999</c:v>
                      </c:pt>
                      <c:pt idx="3560">
                        <c:v>1.296</c:v>
                      </c:pt>
                      <c:pt idx="3561">
                        <c:v>1.2989999999999999</c:v>
                      </c:pt>
                      <c:pt idx="3562">
                        <c:v>1.2989999999999999</c:v>
                      </c:pt>
                      <c:pt idx="3563">
                        <c:v>1.3</c:v>
                      </c:pt>
                      <c:pt idx="3564">
                        <c:v>1.2969999999999999</c:v>
                      </c:pt>
                      <c:pt idx="3565">
                        <c:v>1.298</c:v>
                      </c:pt>
                      <c:pt idx="3566">
                        <c:v>1.298</c:v>
                      </c:pt>
                      <c:pt idx="3567">
                        <c:v>1.2969999999999999</c:v>
                      </c:pt>
                      <c:pt idx="3568">
                        <c:v>1.3</c:v>
                      </c:pt>
                      <c:pt idx="3569">
                        <c:v>1.3</c:v>
                      </c:pt>
                      <c:pt idx="3570">
                        <c:v>1.3</c:v>
                      </c:pt>
                      <c:pt idx="3571">
                        <c:v>1.296</c:v>
                      </c:pt>
                      <c:pt idx="3572">
                        <c:v>1.298</c:v>
                      </c:pt>
                      <c:pt idx="3573">
                        <c:v>1.2969999999999999</c:v>
                      </c:pt>
                      <c:pt idx="3574">
                        <c:v>1.3</c:v>
                      </c:pt>
                      <c:pt idx="3575">
                        <c:v>1.298</c:v>
                      </c:pt>
                      <c:pt idx="3576">
                        <c:v>1.3</c:v>
                      </c:pt>
                      <c:pt idx="3577">
                        <c:v>1.298</c:v>
                      </c:pt>
                      <c:pt idx="3578">
                        <c:v>1.3</c:v>
                      </c:pt>
                      <c:pt idx="3579">
                        <c:v>1.302</c:v>
                      </c:pt>
                      <c:pt idx="3580">
                        <c:v>1.298</c:v>
                      </c:pt>
                      <c:pt idx="3581">
                        <c:v>1.3</c:v>
                      </c:pt>
                      <c:pt idx="3582">
                        <c:v>1.2989999999999999</c:v>
                      </c:pt>
                      <c:pt idx="3583">
                        <c:v>1.304</c:v>
                      </c:pt>
                      <c:pt idx="3584">
                        <c:v>1.298</c:v>
                      </c:pt>
                      <c:pt idx="3585">
                        <c:v>1.2989999999999999</c:v>
                      </c:pt>
                      <c:pt idx="3586">
                        <c:v>1.2969999999999999</c:v>
                      </c:pt>
                      <c:pt idx="3587">
                        <c:v>1.2989999999999999</c:v>
                      </c:pt>
                      <c:pt idx="3588">
                        <c:v>1.302</c:v>
                      </c:pt>
                      <c:pt idx="3589">
                        <c:v>1.3009999999999999</c:v>
                      </c:pt>
                      <c:pt idx="3590">
                        <c:v>1.3009999999999999</c:v>
                      </c:pt>
                      <c:pt idx="3591">
                        <c:v>1.302</c:v>
                      </c:pt>
                      <c:pt idx="3592">
                        <c:v>1.3029999999999999</c:v>
                      </c:pt>
                      <c:pt idx="3593">
                        <c:v>1.3029999999999999</c:v>
                      </c:pt>
                      <c:pt idx="3594">
                        <c:v>1.3029999999999999</c:v>
                      </c:pt>
                      <c:pt idx="3595">
                        <c:v>1.3029999999999999</c:v>
                      </c:pt>
                      <c:pt idx="3596">
                        <c:v>1.3029999999999999</c:v>
                      </c:pt>
                      <c:pt idx="3597">
                        <c:v>1.3049999999999999</c:v>
                      </c:pt>
                      <c:pt idx="3598">
                        <c:v>1.3009999999999999</c:v>
                      </c:pt>
                      <c:pt idx="3599">
                        <c:v>1.3029999999999999</c:v>
                      </c:pt>
                      <c:pt idx="3600">
                        <c:v>1.3029999999999999</c:v>
                      </c:pt>
                      <c:pt idx="3601">
                        <c:v>1.2989999999999999</c:v>
                      </c:pt>
                      <c:pt idx="3602">
                        <c:v>1.2989999999999999</c:v>
                      </c:pt>
                      <c:pt idx="3603">
                        <c:v>1.302</c:v>
                      </c:pt>
                      <c:pt idx="3604">
                        <c:v>1.304</c:v>
                      </c:pt>
                      <c:pt idx="3605">
                        <c:v>1.298</c:v>
                      </c:pt>
                      <c:pt idx="3606">
                        <c:v>1.304</c:v>
                      </c:pt>
                      <c:pt idx="3607">
                        <c:v>1.3029999999999999</c:v>
                      </c:pt>
                      <c:pt idx="3608">
                        <c:v>1.3009999999999999</c:v>
                      </c:pt>
                      <c:pt idx="3609">
                        <c:v>1.3009999999999999</c:v>
                      </c:pt>
                      <c:pt idx="3610">
                        <c:v>1.3029999999999999</c:v>
                      </c:pt>
                      <c:pt idx="3611">
                        <c:v>1.3029999999999999</c:v>
                      </c:pt>
                      <c:pt idx="3612">
                        <c:v>1.306</c:v>
                      </c:pt>
                      <c:pt idx="3613">
                        <c:v>1.3049999999999999</c:v>
                      </c:pt>
                      <c:pt idx="3614">
                        <c:v>1.302</c:v>
                      </c:pt>
                      <c:pt idx="3615">
                        <c:v>1.3029999999999999</c:v>
                      </c:pt>
                      <c:pt idx="3616">
                        <c:v>1.3049999999999999</c:v>
                      </c:pt>
                      <c:pt idx="3617">
                        <c:v>1.3049999999999999</c:v>
                      </c:pt>
                      <c:pt idx="3618">
                        <c:v>1.3029999999999999</c:v>
                      </c:pt>
                      <c:pt idx="3619">
                        <c:v>1.3029999999999999</c:v>
                      </c:pt>
                      <c:pt idx="3620">
                        <c:v>1.304</c:v>
                      </c:pt>
                      <c:pt idx="3621">
                        <c:v>1.302</c:v>
                      </c:pt>
                      <c:pt idx="3622">
                        <c:v>1.306</c:v>
                      </c:pt>
                      <c:pt idx="3623">
                        <c:v>1.3009999999999999</c:v>
                      </c:pt>
                      <c:pt idx="3624">
                        <c:v>1.304</c:v>
                      </c:pt>
                      <c:pt idx="3625">
                        <c:v>1.3029999999999999</c:v>
                      </c:pt>
                      <c:pt idx="3626">
                        <c:v>1.3</c:v>
                      </c:pt>
                      <c:pt idx="3627">
                        <c:v>1.304</c:v>
                      </c:pt>
                      <c:pt idx="3628">
                        <c:v>1.3049999999999999</c:v>
                      </c:pt>
                      <c:pt idx="3629">
                        <c:v>1.3069999999999999</c:v>
                      </c:pt>
                      <c:pt idx="3630">
                        <c:v>1.3069999999999999</c:v>
                      </c:pt>
                      <c:pt idx="3631">
                        <c:v>1.3029999999999999</c:v>
                      </c:pt>
                      <c:pt idx="3632">
                        <c:v>1.3069999999999999</c:v>
                      </c:pt>
                      <c:pt idx="3633">
                        <c:v>1.3029999999999999</c:v>
                      </c:pt>
                      <c:pt idx="3634">
                        <c:v>1.302</c:v>
                      </c:pt>
                      <c:pt idx="3635">
                        <c:v>1.302</c:v>
                      </c:pt>
                      <c:pt idx="3636">
                        <c:v>1.3049999999999999</c:v>
                      </c:pt>
                      <c:pt idx="3637">
                        <c:v>1.3049999999999999</c:v>
                      </c:pt>
                      <c:pt idx="3638">
                        <c:v>1.3049999999999999</c:v>
                      </c:pt>
                      <c:pt idx="3639">
                        <c:v>1.3049999999999999</c:v>
                      </c:pt>
                      <c:pt idx="3640">
                        <c:v>1.3049999999999999</c:v>
                      </c:pt>
                      <c:pt idx="3641">
                        <c:v>1.3029999999999999</c:v>
                      </c:pt>
                      <c:pt idx="3642">
                        <c:v>1.306</c:v>
                      </c:pt>
                      <c:pt idx="3643">
                        <c:v>1.304</c:v>
                      </c:pt>
                      <c:pt idx="3644">
                        <c:v>1.3049999999999999</c:v>
                      </c:pt>
                      <c:pt idx="3645">
                        <c:v>1.304</c:v>
                      </c:pt>
                      <c:pt idx="3646">
                        <c:v>1.3049999999999999</c:v>
                      </c:pt>
                      <c:pt idx="3647">
                        <c:v>1.3080000000000001</c:v>
                      </c:pt>
                      <c:pt idx="3648">
                        <c:v>1.3069999999999999</c:v>
                      </c:pt>
                      <c:pt idx="3649">
                        <c:v>1.306</c:v>
                      </c:pt>
                      <c:pt idx="3650">
                        <c:v>1.304</c:v>
                      </c:pt>
                      <c:pt idx="3651">
                        <c:v>1.3049999999999999</c:v>
                      </c:pt>
                      <c:pt idx="3652">
                        <c:v>1.306</c:v>
                      </c:pt>
                      <c:pt idx="3653">
                        <c:v>1.3069999999999999</c:v>
                      </c:pt>
                      <c:pt idx="3654">
                        <c:v>1.3069999999999999</c:v>
                      </c:pt>
                      <c:pt idx="3655">
                        <c:v>1.3080000000000001</c:v>
                      </c:pt>
                      <c:pt idx="3656">
                        <c:v>1.3089999999999999</c:v>
                      </c:pt>
                      <c:pt idx="3657">
                        <c:v>1.31</c:v>
                      </c:pt>
                      <c:pt idx="3658">
                        <c:v>1.3080000000000001</c:v>
                      </c:pt>
                      <c:pt idx="3659">
                        <c:v>1.3080000000000001</c:v>
                      </c:pt>
                      <c:pt idx="3660">
                        <c:v>1.3069999999999999</c:v>
                      </c:pt>
                      <c:pt idx="3661">
                        <c:v>1.3069999999999999</c:v>
                      </c:pt>
                      <c:pt idx="3662">
                        <c:v>1.3089999999999999</c:v>
                      </c:pt>
                      <c:pt idx="3663">
                        <c:v>1.3089999999999999</c:v>
                      </c:pt>
                      <c:pt idx="3664">
                        <c:v>1.3069999999999999</c:v>
                      </c:pt>
                      <c:pt idx="3665">
                        <c:v>1.3069999999999999</c:v>
                      </c:pt>
                      <c:pt idx="3666">
                        <c:v>1.3089999999999999</c:v>
                      </c:pt>
                      <c:pt idx="3667">
                        <c:v>1.3080000000000001</c:v>
                      </c:pt>
                      <c:pt idx="3668">
                        <c:v>1.3080000000000001</c:v>
                      </c:pt>
                      <c:pt idx="3669">
                        <c:v>1.3069999999999999</c:v>
                      </c:pt>
                      <c:pt idx="3670">
                        <c:v>1.31</c:v>
                      </c:pt>
                      <c:pt idx="3671">
                        <c:v>1.3080000000000001</c:v>
                      </c:pt>
                      <c:pt idx="3672">
                        <c:v>1.3069999999999999</c:v>
                      </c:pt>
                      <c:pt idx="3673">
                        <c:v>1.3089999999999999</c:v>
                      </c:pt>
                      <c:pt idx="3674">
                        <c:v>1.3089999999999999</c:v>
                      </c:pt>
                      <c:pt idx="3675">
                        <c:v>1.3089999999999999</c:v>
                      </c:pt>
                      <c:pt idx="3676">
                        <c:v>1.3080000000000001</c:v>
                      </c:pt>
                      <c:pt idx="3677">
                        <c:v>1.3089999999999999</c:v>
                      </c:pt>
                      <c:pt idx="3678">
                        <c:v>1.3080000000000001</c:v>
                      </c:pt>
                      <c:pt idx="3679">
                        <c:v>1.3049999999999999</c:v>
                      </c:pt>
                      <c:pt idx="3680">
                        <c:v>1.306</c:v>
                      </c:pt>
                      <c:pt idx="3681">
                        <c:v>1.3109999999999999</c:v>
                      </c:pt>
                      <c:pt idx="3682">
                        <c:v>1.3109999999999999</c:v>
                      </c:pt>
                      <c:pt idx="3683">
                        <c:v>1.3089999999999999</c:v>
                      </c:pt>
                      <c:pt idx="3684">
                        <c:v>1.3109999999999999</c:v>
                      </c:pt>
                      <c:pt idx="3685">
                        <c:v>1.3069999999999999</c:v>
                      </c:pt>
                      <c:pt idx="3686">
                        <c:v>1.3069999999999999</c:v>
                      </c:pt>
                      <c:pt idx="3687">
                        <c:v>1.3080000000000001</c:v>
                      </c:pt>
                      <c:pt idx="3688">
                        <c:v>1.3109999999999999</c:v>
                      </c:pt>
                      <c:pt idx="3689">
                        <c:v>1.3140000000000001</c:v>
                      </c:pt>
                      <c:pt idx="3690">
                        <c:v>1.31</c:v>
                      </c:pt>
                      <c:pt idx="3691">
                        <c:v>1.3120000000000001</c:v>
                      </c:pt>
                      <c:pt idx="3692">
                        <c:v>1.3089999999999999</c:v>
                      </c:pt>
                      <c:pt idx="3693">
                        <c:v>1.3109999999999999</c:v>
                      </c:pt>
                      <c:pt idx="3694">
                        <c:v>1.3120000000000001</c:v>
                      </c:pt>
                      <c:pt idx="3695">
                        <c:v>1.3109999999999999</c:v>
                      </c:pt>
                      <c:pt idx="3696">
                        <c:v>1.3109999999999999</c:v>
                      </c:pt>
                      <c:pt idx="3697">
                        <c:v>1.3109999999999999</c:v>
                      </c:pt>
                      <c:pt idx="3698">
                        <c:v>1.3109999999999999</c:v>
                      </c:pt>
                      <c:pt idx="3699">
                        <c:v>1.3109999999999999</c:v>
                      </c:pt>
                      <c:pt idx="3700">
                        <c:v>1.3109999999999999</c:v>
                      </c:pt>
                      <c:pt idx="3701">
                        <c:v>1.3109999999999999</c:v>
                      </c:pt>
                      <c:pt idx="3702">
                        <c:v>1.3160000000000001</c:v>
                      </c:pt>
                      <c:pt idx="3703">
                        <c:v>1.31</c:v>
                      </c:pt>
                      <c:pt idx="3704">
                        <c:v>1.3109999999999999</c:v>
                      </c:pt>
                      <c:pt idx="3705">
                        <c:v>1.3120000000000001</c:v>
                      </c:pt>
                      <c:pt idx="3706">
                        <c:v>1.3140000000000001</c:v>
                      </c:pt>
                      <c:pt idx="3707">
                        <c:v>1.3120000000000001</c:v>
                      </c:pt>
                      <c:pt idx="3708">
                        <c:v>1.31</c:v>
                      </c:pt>
                      <c:pt idx="3709">
                        <c:v>1.3120000000000001</c:v>
                      </c:pt>
                      <c:pt idx="3710">
                        <c:v>1.3129999999999999</c:v>
                      </c:pt>
                      <c:pt idx="3711">
                        <c:v>1.3120000000000001</c:v>
                      </c:pt>
                      <c:pt idx="3712">
                        <c:v>1.3169999999999999</c:v>
                      </c:pt>
                      <c:pt idx="3713">
                        <c:v>1.3129999999999999</c:v>
                      </c:pt>
                      <c:pt idx="3714">
                        <c:v>1.3149999999999999</c:v>
                      </c:pt>
                      <c:pt idx="3715">
                        <c:v>1.3129999999999999</c:v>
                      </c:pt>
                      <c:pt idx="3716">
                        <c:v>1.3140000000000001</c:v>
                      </c:pt>
                      <c:pt idx="3717">
                        <c:v>1.3129999999999999</c:v>
                      </c:pt>
                      <c:pt idx="3718">
                        <c:v>1.3129999999999999</c:v>
                      </c:pt>
                      <c:pt idx="3719">
                        <c:v>1.31</c:v>
                      </c:pt>
                      <c:pt idx="3720">
                        <c:v>1.3140000000000001</c:v>
                      </c:pt>
                      <c:pt idx="3721">
                        <c:v>1.3129999999999999</c:v>
                      </c:pt>
                      <c:pt idx="3722">
                        <c:v>1.3129999999999999</c:v>
                      </c:pt>
                      <c:pt idx="3723">
                        <c:v>1.3129999999999999</c:v>
                      </c:pt>
                      <c:pt idx="3724">
                        <c:v>1.3129999999999999</c:v>
                      </c:pt>
                      <c:pt idx="3725">
                        <c:v>1.3109999999999999</c:v>
                      </c:pt>
                      <c:pt idx="3726">
                        <c:v>1.3140000000000001</c:v>
                      </c:pt>
                      <c:pt idx="3727">
                        <c:v>1.3140000000000001</c:v>
                      </c:pt>
                      <c:pt idx="3728">
                        <c:v>1.3160000000000001</c:v>
                      </c:pt>
                      <c:pt idx="3729">
                        <c:v>1.3149999999999999</c:v>
                      </c:pt>
                      <c:pt idx="3730">
                        <c:v>1.3149999999999999</c:v>
                      </c:pt>
                      <c:pt idx="3731">
                        <c:v>1.3149999999999999</c:v>
                      </c:pt>
                      <c:pt idx="3732">
                        <c:v>1.3160000000000001</c:v>
                      </c:pt>
                      <c:pt idx="3733">
                        <c:v>1.3149999999999999</c:v>
                      </c:pt>
                      <c:pt idx="3734">
                        <c:v>1.3149999999999999</c:v>
                      </c:pt>
                      <c:pt idx="3735">
                        <c:v>1.3140000000000001</c:v>
                      </c:pt>
                      <c:pt idx="3736">
                        <c:v>1.3149999999999999</c:v>
                      </c:pt>
                      <c:pt idx="3737">
                        <c:v>1.3149999999999999</c:v>
                      </c:pt>
                      <c:pt idx="3738">
                        <c:v>1.3169999999999999</c:v>
                      </c:pt>
                      <c:pt idx="3739">
                        <c:v>1.3180000000000001</c:v>
                      </c:pt>
                      <c:pt idx="3740">
                        <c:v>1.3160000000000001</c:v>
                      </c:pt>
                      <c:pt idx="3741">
                        <c:v>1.3149999999999999</c:v>
                      </c:pt>
                      <c:pt idx="3742">
                        <c:v>1.3149999999999999</c:v>
                      </c:pt>
                      <c:pt idx="3743">
                        <c:v>1.3149999999999999</c:v>
                      </c:pt>
                      <c:pt idx="3744">
                        <c:v>1.3160000000000001</c:v>
                      </c:pt>
                      <c:pt idx="3745">
                        <c:v>1.3129999999999999</c:v>
                      </c:pt>
                      <c:pt idx="3746">
                        <c:v>1.3149999999999999</c:v>
                      </c:pt>
                      <c:pt idx="3747">
                        <c:v>1.3149999999999999</c:v>
                      </c:pt>
                      <c:pt idx="3748">
                        <c:v>1.3169999999999999</c:v>
                      </c:pt>
                      <c:pt idx="3749">
                        <c:v>1.3140000000000001</c:v>
                      </c:pt>
                      <c:pt idx="3750">
                        <c:v>1.3160000000000001</c:v>
                      </c:pt>
                      <c:pt idx="3751">
                        <c:v>1.3160000000000001</c:v>
                      </c:pt>
                      <c:pt idx="3752">
                        <c:v>1.3180000000000001</c:v>
                      </c:pt>
                      <c:pt idx="3753">
                        <c:v>1.3169999999999999</c:v>
                      </c:pt>
                      <c:pt idx="3754">
                        <c:v>1.3180000000000001</c:v>
                      </c:pt>
                      <c:pt idx="3755">
                        <c:v>1.3160000000000001</c:v>
                      </c:pt>
                      <c:pt idx="3756">
                        <c:v>1.3149999999999999</c:v>
                      </c:pt>
                      <c:pt idx="3757">
                        <c:v>1.3149999999999999</c:v>
                      </c:pt>
                      <c:pt idx="3758">
                        <c:v>1.3169999999999999</c:v>
                      </c:pt>
                      <c:pt idx="3759">
                        <c:v>1.3149999999999999</c:v>
                      </c:pt>
                      <c:pt idx="3760">
                        <c:v>1.3160000000000001</c:v>
                      </c:pt>
                      <c:pt idx="3761">
                        <c:v>1.3169999999999999</c:v>
                      </c:pt>
                      <c:pt idx="3762">
                        <c:v>1.32</c:v>
                      </c:pt>
                      <c:pt idx="3763">
                        <c:v>1.32</c:v>
                      </c:pt>
                      <c:pt idx="3764">
                        <c:v>1.3180000000000001</c:v>
                      </c:pt>
                      <c:pt idx="3765">
                        <c:v>1.3169999999999999</c:v>
                      </c:pt>
                      <c:pt idx="3766">
                        <c:v>1.319</c:v>
                      </c:pt>
                      <c:pt idx="3767">
                        <c:v>1.319</c:v>
                      </c:pt>
                      <c:pt idx="3768">
                        <c:v>1.319</c:v>
                      </c:pt>
                      <c:pt idx="3769">
                        <c:v>1.321</c:v>
                      </c:pt>
                      <c:pt idx="3770">
                        <c:v>1.3180000000000001</c:v>
                      </c:pt>
                      <c:pt idx="3771">
                        <c:v>1.3169999999999999</c:v>
                      </c:pt>
                      <c:pt idx="3772">
                        <c:v>1.321</c:v>
                      </c:pt>
                      <c:pt idx="3773">
                        <c:v>1.3180000000000001</c:v>
                      </c:pt>
                      <c:pt idx="3774">
                        <c:v>1.319</c:v>
                      </c:pt>
                      <c:pt idx="3775">
                        <c:v>1.32</c:v>
                      </c:pt>
                      <c:pt idx="3776">
                        <c:v>1.319</c:v>
                      </c:pt>
                      <c:pt idx="3777">
                        <c:v>1.3180000000000001</c:v>
                      </c:pt>
                      <c:pt idx="3778">
                        <c:v>1.3180000000000001</c:v>
                      </c:pt>
                      <c:pt idx="3779">
                        <c:v>1.321</c:v>
                      </c:pt>
                      <c:pt idx="3780">
                        <c:v>1.32</c:v>
                      </c:pt>
                      <c:pt idx="3781">
                        <c:v>1.323</c:v>
                      </c:pt>
                      <c:pt idx="3782">
                        <c:v>1.321</c:v>
                      </c:pt>
                      <c:pt idx="3783">
                        <c:v>1.321</c:v>
                      </c:pt>
                      <c:pt idx="3784">
                        <c:v>1.321</c:v>
                      </c:pt>
                      <c:pt idx="3785">
                        <c:v>1.321</c:v>
                      </c:pt>
                      <c:pt idx="3786">
                        <c:v>1.323</c:v>
                      </c:pt>
                      <c:pt idx="3787">
                        <c:v>1.321</c:v>
                      </c:pt>
                      <c:pt idx="3788">
                        <c:v>1.3220000000000001</c:v>
                      </c:pt>
                      <c:pt idx="3789">
                        <c:v>1.321</c:v>
                      </c:pt>
                      <c:pt idx="3790">
                        <c:v>1.321</c:v>
                      </c:pt>
                      <c:pt idx="3791">
                        <c:v>1.321</c:v>
                      </c:pt>
                      <c:pt idx="3792">
                        <c:v>1.3220000000000001</c:v>
                      </c:pt>
                      <c:pt idx="3793">
                        <c:v>1.321</c:v>
                      </c:pt>
                      <c:pt idx="3794">
                        <c:v>1.321</c:v>
                      </c:pt>
                      <c:pt idx="3795">
                        <c:v>1.323</c:v>
                      </c:pt>
                      <c:pt idx="3796">
                        <c:v>1.32</c:v>
                      </c:pt>
                      <c:pt idx="3797">
                        <c:v>1.323</c:v>
                      </c:pt>
                      <c:pt idx="3798">
                        <c:v>1.321</c:v>
                      </c:pt>
                      <c:pt idx="3799">
                        <c:v>1.3220000000000001</c:v>
                      </c:pt>
                      <c:pt idx="3800">
                        <c:v>1.3240000000000001</c:v>
                      </c:pt>
                      <c:pt idx="3801">
                        <c:v>1.3220000000000001</c:v>
                      </c:pt>
                      <c:pt idx="3802">
                        <c:v>1.3220000000000001</c:v>
                      </c:pt>
                      <c:pt idx="3803">
                        <c:v>1.3240000000000001</c:v>
                      </c:pt>
                      <c:pt idx="3804">
                        <c:v>1.3220000000000001</c:v>
                      </c:pt>
                      <c:pt idx="3805">
                        <c:v>1.321</c:v>
                      </c:pt>
                      <c:pt idx="3806">
                        <c:v>1.3240000000000001</c:v>
                      </c:pt>
                      <c:pt idx="3807">
                        <c:v>1.3220000000000001</c:v>
                      </c:pt>
                      <c:pt idx="3808">
                        <c:v>1.3240000000000001</c:v>
                      </c:pt>
                      <c:pt idx="3809">
                        <c:v>1.3240000000000001</c:v>
                      </c:pt>
                      <c:pt idx="3810">
                        <c:v>1.3240000000000001</c:v>
                      </c:pt>
                      <c:pt idx="3811">
                        <c:v>1.3260000000000001</c:v>
                      </c:pt>
                      <c:pt idx="3812">
                        <c:v>1.3260000000000001</c:v>
                      </c:pt>
                      <c:pt idx="3813">
                        <c:v>1.325</c:v>
                      </c:pt>
                      <c:pt idx="3814">
                        <c:v>1.3240000000000001</c:v>
                      </c:pt>
                      <c:pt idx="3815">
                        <c:v>1.3220000000000001</c:v>
                      </c:pt>
                      <c:pt idx="3816">
                        <c:v>1.323</c:v>
                      </c:pt>
                      <c:pt idx="3817">
                        <c:v>1.323</c:v>
                      </c:pt>
                      <c:pt idx="3818">
                        <c:v>1.323</c:v>
                      </c:pt>
                      <c:pt idx="3819">
                        <c:v>1.325</c:v>
                      </c:pt>
                      <c:pt idx="3820">
                        <c:v>1.329</c:v>
                      </c:pt>
                      <c:pt idx="3821">
                        <c:v>1.325</c:v>
                      </c:pt>
                      <c:pt idx="3822">
                        <c:v>1.3240000000000001</c:v>
                      </c:pt>
                      <c:pt idx="3823">
                        <c:v>1.3220000000000001</c:v>
                      </c:pt>
                      <c:pt idx="3824">
                        <c:v>1.3240000000000001</c:v>
                      </c:pt>
                      <c:pt idx="3825">
                        <c:v>1.325</c:v>
                      </c:pt>
                      <c:pt idx="3826">
                        <c:v>1.3240000000000001</c:v>
                      </c:pt>
                      <c:pt idx="3827">
                        <c:v>1.3240000000000001</c:v>
                      </c:pt>
                      <c:pt idx="3828">
                        <c:v>1.3240000000000001</c:v>
                      </c:pt>
                      <c:pt idx="3829">
                        <c:v>1.325</c:v>
                      </c:pt>
                      <c:pt idx="3830">
                        <c:v>1.3280000000000001</c:v>
                      </c:pt>
                      <c:pt idx="3831">
                        <c:v>1.325</c:v>
                      </c:pt>
                      <c:pt idx="3832">
                        <c:v>1.327</c:v>
                      </c:pt>
                      <c:pt idx="3833">
                        <c:v>1.3220000000000001</c:v>
                      </c:pt>
                      <c:pt idx="3834">
                        <c:v>1.3260000000000001</c:v>
                      </c:pt>
                      <c:pt idx="3835">
                        <c:v>1.327</c:v>
                      </c:pt>
                      <c:pt idx="3836">
                        <c:v>1.325</c:v>
                      </c:pt>
                      <c:pt idx="3837">
                        <c:v>1.3260000000000001</c:v>
                      </c:pt>
                      <c:pt idx="3838">
                        <c:v>1.3280000000000001</c:v>
                      </c:pt>
                      <c:pt idx="3839">
                        <c:v>1.3280000000000001</c:v>
                      </c:pt>
                      <c:pt idx="3840">
                        <c:v>1.329</c:v>
                      </c:pt>
                      <c:pt idx="3841">
                        <c:v>1.3260000000000001</c:v>
                      </c:pt>
                      <c:pt idx="3842">
                        <c:v>1.3260000000000001</c:v>
                      </c:pt>
                      <c:pt idx="3843">
                        <c:v>1.329</c:v>
                      </c:pt>
                      <c:pt idx="3844">
                        <c:v>1.327</c:v>
                      </c:pt>
                      <c:pt idx="3845">
                        <c:v>1.327</c:v>
                      </c:pt>
                      <c:pt idx="3846">
                        <c:v>1.3280000000000001</c:v>
                      </c:pt>
                      <c:pt idx="3847">
                        <c:v>1.331</c:v>
                      </c:pt>
                      <c:pt idx="3848">
                        <c:v>1.331</c:v>
                      </c:pt>
                      <c:pt idx="3849">
                        <c:v>1.325</c:v>
                      </c:pt>
                      <c:pt idx="3850">
                        <c:v>1.327</c:v>
                      </c:pt>
                      <c:pt idx="3851">
                        <c:v>1.327</c:v>
                      </c:pt>
                      <c:pt idx="3852">
                        <c:v>1.325</c:v>
                      </c:pt>
                      <c:pt idx="3853">
                        <c:v>1.325</c:v>
                      </c:pt>
                      <c:pt idx="3854">
                        <c:v>1.3260000000000001</c:v>
                      </c:pt>
                      <c:pt idx="3855">
                        <c:v>1.329</c:v>
                      </c:pt>
                      <c:pt idx="3856">
                        <c:v>1.3320000000000001</c:v>
                      </c:pt>
                      <c:pt idx="3857">
                        <c:v>1.327</c:v>
                      </c:pt>
                      <c:pt idx="3858">
                        <c:v>1.33</c:v>
                      </c:pt>
                      <c:pt idx="3859">
                        <c:v>1.3280000000000001</c:v>
                      </c:pt>
                      <c:pt idx="3860">
                        <c:v>1.3280000000000001</c:v>
                      </c:pt>
                      <c:pt idx="3861">
                        <c:v>1.3280000000000001</c:v>
                      </c:pt>
                      <c:pt idx="3862">
                        <c:v>1.327</c:v>
                      </c:pt>
                      <c:pt idx="3863">
                        <c:v>1.3280000000000001</c:v>
                      </c:pt>
                      <c:pt idx="3864">
                        <c:v>1.33</c:v>
                      </c:pt>
                      <c:pt idx="3865">
                        <c:v>1.33</c:v>
                      </c:pt>
                      <c:pt idx="3866">
                        <c:v>1.3280000000000001</c:v>
                      </c:pt>
                      <c:pt idx="3867">
                        <c:v>1.3320000000000001</c:v>
                      </c:pt>
                      <c:pt idx="3868">
                        <c:v>1.331</c:v>
                      </c:pt>
                      <c:pt idx="3869">
                        <c:v>1.3320000000000001</c:v>
                      </c:pt>
                      <c:pt idx="3870">
                        <c:v>1.3320000000000001</c:v>
                      </c:pt>
                      <c:pt idx="3871">
                        <c:v>1.331</c:v>
                      </c:pt>
                      <c:pt idx="3872">
                        <c:v>1.3340000000000001</c:v>
                      </c:pt>
                      <c:pt idx="3873">
                        <c:v>1.333</c:v>
                      </c:pt>
                      <c:pt idx="3874">
                        <c:v>1.333</c:v>
                      </c:pt>
                      <c:pt idx="3875">
                        <c:v>1.331</c:v>
                      </c:pt>
                      <c:pt idx="3876">
                        <c:v>1.331</c:v>
                      </c:pt>
                      <c:pt idx="3877">
                        <c:v>1.331</c:v>
                      </c:pt>
                      <c:pt idx="3878">
                        <c:v>1.3320000000000001</c:v>
                      </c:pt>
                      <c:pt idx="3879">
                        <c:v>1.33</c:v>
                      </c:pt>
                      <c:pt idx="3880">
                        <c:v>1.3340000000000001</c:v>
                      </c:pt>
                      <c:pt idx="3881">
                        <c:v>1.3340000000000001</c:v>
                      </c:pt>
                      <c:pt idx="3882">
                        <c:v>1.329</c:v>
                      </c:pt>
                      <c:pt idx="3883">
                        <c:v>1.3320000000000001</c:v>
                      </c:pt>
                      <c:pt idx="3884">
                        <c:v>1.335</c:v>
                      </c:pt>
                      <c:pt idx="3885">
                        <c:v>1.3340000000000001</c:v>
                      </c:pt>
                      <c:pt idx="3886">
                        <c:v>1.3320000000000001</c:v>
                      </c:pt>
                      <c:pt idx="3887">
                        <c:v>1.3320000000000001</c:v>
                      </c:pt>
                      <c:pt idx="3888">
                        <c:v>1.335</c:v>
                      </c:pt>
                      <c:pt idx="3889">
                        <c:v>1.3340000000000001</c:v>
                      </c:pt>
                      <c:pt idx="3890">
                        <c:v>1.331</c:v>
                      </c:pt>
                      <c:pt idx="3891">
                        <c:v>1.335</c:v>
                      </c:pt>
                      <c:pt idx="3892">
                        <c:v>1.333</c:v>
                      </c:pt>
                      <c:pt idx="3893">
                        <c:v>1.333</c:v>
                      </c:pt>
                      <c:pt idx="3894">
                        <c:v>1.333</c:v>
                      </c:pt>
                      <c:pt idx="3895">
                        <c:v>1.333</c:v>
                      </c:pt>
                      <c:pt idx="3896">
                        <c:v>1.333</c:v>
                      </c:pt>
                      <c:pt idx="3897">
                        <c:v>1.3320000000000001</c:v>
                      </c:pt>
                      <c:pt idx="3898">
                        <c:v>1.3320000000000001</c:v>
                      </c:pt>
                      <c:pt idx="3899">
                        <c:v>1.333</c:v>
                      </c:pt>
                      <c:pt idx="3900">
                        <c:v>1.3320000000000001</c:v>
                      </c:pt>
                      <c:pt idx="3901">
                        <c:v>1.335</c:v>
                      </c:pt>
                      <c:pt idx="3902">
                        <c:v>1.335</c:v>
                      </c:pt>
                      <c:pt idx="3903">
                        <c:v>1.333</c:v>
                      </c:pt>
                      <c:pt idx="3904">
                        <c:v>1.3340000000000001</c:v>
                      </c:pt>
                      <c:pt idx="3905">
                        <c:v>1.3340000000000001</c:v>
                      </c:pt>
                      <c:pt idx="3906">
                        <c:v>1.335</c:v>
                      </c:pt>
                      <c:pt idx="3907">
                        <c:v>1.3360000000000001</c:v>
                      </c:pt>
                      <c:pt idx="3908">
                        <c:v>1.335</c:v>
                      </c:pt>
                      <c:pt idx="3909">
                        <c:v>1.3340000000000001</c:v>
                      </c:pt>
                      <c:pt idx="3910">
                        <c:v>1.335</c:v>
                      </c:pt>
                      <c:pt idx="3911">
                        <c:v>1.337</c:v>
                      </c:pt>
                      <c:pt idx="3912">
                        <c:v>1.337</c:v>
                      </c:pt>
                      <c:pt idx="3913">
                        <c:v>1.335</c:v>
                      </c:pt>
                      <c:pt idx="3914">
                        <c:v>1.3380000000000001</c:v>
                      </c:pt>
                      <c:pt idx="3915">
                        <c:v>1.3360000000000001</c:v>
                      </c:pt>
                      <c:pt idx="3916">
                        <c:v>1.3340000000000001</c:v>
                      </c:pt>
                      <c:pt idx="3917">
                        <c:v>1.3360000000000001</c:v>
                      </c:pt>
                      <c:pt idx="3918">
                        <c:v>1.337</c:v>
                      </c:pt>
                      <c:pt idx="3919">
                        <c:v>1.337</c:v>
                      </c:pt>
                      <c:pt idx="3920">
                        <c:v>1.3360000000000001</c:v>
                      </c:pt>
                      <c:pt idx="3921">
                        <c:v>1.337</c:v>
                      </c:pt>
                      <c:pt idx="3922">
                        <c:v>1.3360000000000001</c:v>
                      </c:pt>
                      <c:pt idx="3923">
                        <c:v>1.337</c:v>
                      </c:pt>
                      <c:pt idx="3924">
                        <c:v>1.3380000000000001</c:v>
                      </c:pt>
                      <c:pt idx="3925">
                        <c:v>1.337</c:v>
                      </c:pt>
                      <c:pt idx="3926">
                        <c:v>1.3360000000000001</c:v>
                      </c:pt>
                      <c:pt idx="3927">
                        <c:v>1.3380000000000001</c:v>
                      </c:pt>
                      <c:pt idx="3928">
                        <c:v>1.339</c:v>
                      </c:pt>
                      <c:pt idx="3929">
                        <c:v>1.333</c:v>
                      </c:pt>
                      <c:pt idx="3930">
                        <c:v>1.3380000000000001</c:v>
                      </c:pt>
                      <c:pt idx="3931">
                        <c:v>1.3420000000000001</c:v>
                      </c:pt>
                      <c:pt idx="3932">
                        <c:v>1.3420000000000001</c:v>
                      </c:pt>
                      <c:pt idx="3933">
                        <c:v>1.339</c:v>
                      </c:pt>
                      <c:pt idx="3934">
                        <c:v>1.341</c:v>
                      </c:pt>
                      <c:pt idx="3935">
                        <c:v>1.339</c:v>
                      </c:pt>
                      <c:pt idx="3936">
                        <c:v>1.3380000000000001</c:v>
                      </c:pt>
                      <c:pt idx="3937">
                        <c:v>1.3360000000000001</c:v>
                      </c:pt>
                      <c:pt idx="3938">
                        <c:v>1.337</c:v>
                      </c:pt>
                      <c:pt idx="3939">
                        <c:v>1.339</c:v>
                      </c:pt>
                      <c:pt idx="3940">
                        <c:v>1.339</c:v>
                      </c:pt>
                      <c:pt idx="3941">
                        <c:v>1.3380000000000001</c:v>
                      </c:pt>
                      <c:pt idx="3942">
                        <c:v>1.339</c:v>
                      </c:pt>
                      <c:pt idx="3943">
                        <c:v>1.337</c:v>
                      </c:pt>
                      <c:pt idx="3944">
                        <c:v>1.339</c:v>
                      </c:pt>
                      <c:pt idx="3945">
                        <c:v>1.341</c:v>
                      </c:pt>
                      <c:pt idx="3946">
                        <c:v>1.341</c:v>
                      </c:pt>
                      <c:pt idx="3947">
                        <c:v>1.339</c:v>
                      </c:pt>
                      <c:pt idx="3948">
                        <c:v>1.341</c:v>
                      </c:pt>
                      <c:pt idx="3949">
                        <c:v>1.341</c:v>
                      </c:pt>
                      <c:pt idx="3950">
                        <c:v>1.343</c:v>
                      </c:pt>
                      <c:pt idx="3951">
                        <c:v>1.343</c:v>
                      </c:pt>
                      <c:pt idx="3952">
                        <c:v>1.343</c:v>
                      </c:pt>
                      <c:pt idx="3953">
                        <c:v>1.343</c:v>
                      </c:pt>
                      <c:pt idx="3954">
                        <c:v>1.339</c:v>
                      </c:pt>
                      <c:pt idx="3955">
                        <c:v>1.339</c:v>
                      </c:pt>
                      <c:pt idx="3956">
                        <c:v>1.341</c:v>
                      </c:pt>
                      <c:pt idx="3957">
                        <c:v>1.3380000000000001</c:v>
                      </c:pt>
                      <c:pt idx="3958">
                        <c:v>1.341</c:v>
                      </c:pt>
                      <c:pt idx="3959">
                        <c:v>1.3420000000000001</c:v>
                      </c:pt>
                      <c:pt idx="3960">
                        <c:v>1.339</c:v>
                      </c:pt>
                      <c:pt idx="3961">
                        <c:v>1.341</c:v>
                      </c:pt>
                      <c:pt idx="3962">
                        <c:v>1.3420000000000001</c:v>
                      </c:pt>
                      <c:pt idx="3963">
                        <c:v>1.343</c:v>
                      </c:pt>
                      <c:pt idx="3964">
                        <c:v>1.3440000000000001</c:v>
                      </c:pt>
                      <c:pt idx="3965">
                        <c:v>1.3440000000000001</c:v>
                      </c:pt>
                      <c:pt idx="3966">
                        <c:v>1.341</c:v>
                      </c:pt>
                      <c:pt idx="3967">
                        <c:v>1.339</c:v>
                      </c:pt>
                      <c:pt idx="3968">
                        <c:v>1.343</c:v>
                      </c:pt>
                      <c:pt idx="3969">
                        <c:v>1.343</c:v>
                      </c:pt>
                      <c:pt idx="3970">
                        <c:v>1.345</c:v>
                      </c:pt>
                      <c:pt idx="3971">
                        <c:v>1.345</c:v>
                      </c:pt>
                      <c:pt idx="3972">
                        <c:v>1.345</c:v>
                      </c:pt>
                      <c:pt idx="3973">
                        <c:v>1.3440000000000001</c:v>
                      </c:pt>
                      <c:pt idx="3974">
                        <c:v>1.3440000000000001</c:v>
                      </c:pt>
                      <c:pt idx="3975">
                        <c:v>1.3440000000000001</c:v>
                      </c:pt>
                      <c:pt idx="3976">
                        <c:v>1.3440000000000001</c:v>
                      </c:pt>
                      <c:pt idx="3977">
                        <c:v>1.347</c:v>
                      </c:pt>
                      <c:pt idx="3978">
                        <c:v>1.3420000000000001</c:v>
                      </c:pt>
                      <c:pt idx="3979">
                        <c:v>1.347</c:v>
                      </c:pt>
                      <c:pt idx="3980">
                        <c:v>1.347</c:v>
                      </c:pt>
                      <c:pt idx="3981">
                        <c:v>1.347</c:v>
                      </c:pt>
                      <c:pt idx="3982">
                        <c:v>1.343</c:v>
                      </c:pt>
                      <c:pt idx="3983">
                        <c:v>1.345</c:v>
                      </c:pt>
                      <c:pt idx="3984">
                        <c:v>1.3480000000000001</c:v>
                      </c:pt>
                      <c:pt idx="3985">
                        <c:v>1.3480000000000001</c:v>
                      </c:pt>
                      <c:pt idx="3986">
                        <c:v>1.3480000000000001</c:v>
                      </c:pt>
                      <c:pt idx="3987">
                        <c:v>1.347</c:v>
                      </c:pt>
                      <c:pt idx="3988">
                        <c:v>1.3480000000000001</c:v>
                      </c:pt>
                      <c:pt idx="3989">
                        <c:v>1.347</c:v>
                      </c:pt>
                      <c:pt idx="3990">
                        <c:v>1.3480000000000001</c:v>
                      </c:pt>
                      <c:pt idx="3991">
                        <c:v>1.349</c:v>
                      </c:pt>
                      <c:pt idx="3992">
                        <c:v>1.347</c:v>
                      </c:pt>
                      <c:pt idx="3993">
                        <c:v>1.3480000000000001</c:v>
                      </c:pt>
                      <c:pt idx="3994">
                        <c:v>1.349</c:v>
                      </c:pt>
                      <c:pt idx="3995">
                        <c:v>1.3460000000000001</c:v>
                      </c:pt>
                      <c:pt idx="3996">
                        <c:v>1.3460000000000001</c:v>
                      </c:pt>
                      <c:pt idx="3997">
                        <c:v>1.347</c:v>
                      </c:pt>
                      <c:pt idx="3998">
                        <c:v>1.347</c:v>
                      </c:pt>
                      <c:pt idx="3999">
                        <c:v>1.3480000000000001</c:v>
                      </c:pt>
                      <c:pt idx="4000">
                        <c:v>1.3480000000000001</c:v>
                      </c:pt>
                      <c:pt idx="4001">
                        <c:v>1.345</c:v>
                      </c:pt>
                      <c:pt idx="4002">
                        <c:v>1.3460000000000001</c:v>
                      </c:pt>
                      <c:pt idx="4003">
                        <c:v>1.3460000000000001</c:v>
                      </c:pt>
                      <c:pt idx="4004">
                        <c:v>1.3480000000000001</c:v>
                      </c:pt>
                      <c:pt idx="4005">
                        <c:v>1.35</c:v>
                      </c:pt>
                      <c:pt idx="4006">
                        <c:v>1.347</c:v>
                      </c:pt>
                      <c:pt idx="4007">
                        <c:v>1.349</c:v>
                      </c:pt>
                      <c:pt idx="4008">
                        <c:v>1.3480000000000001</c:v>
                      </c:pt>
                      <c:pt idx="4009">
                        <c:v>1.3480000000000001</c:v>
                      </c:pt>
                      <c:pt idx="4010">
                        <c:v>1.35</c:v>
                      </c:pt>
                      <c:pt idx="4011">
                        <c:v>1.35</c:v>
                      </c:pt>
                      <c:pt idx="4012">
                        <c:v>1.35</c:v>
                      </c:pt>
                      <c:pt idx="4013">
                        <c:v>1.347</c:v>
                      </c:pt>
                      <c:pt idx="4014">
                        <c:v>1.347</c:v>
                      </c:pt>
                      <c:pt idx="4015">
                        <c:v>1.349</c:v>
                      </c:pt>
                      <c:pt idx="4016">
                        <c:v>1.351</c:v>
                      </c:pt>
                      <c:pt idx="4017">
                        <c:v>1.347</c:v>
                      </c:pt>
                      <c:pt idx="4018">
                        <c:v>1.349</c:v>
                      </c:pt>
                      <c:pt idx="4019">
                        <c:v>1.3480000000000001</c:v>
                      </c:pt>
                      <c:pt idx="4020">
                        <c:v>1.347</c:v>
                      </c:pt>
                      <c:pt idx="4021">
                        <c:v>1.347</c:v>
                      </c:pt>
                      <c:pt idx="4022">
                        <c:v>1.3480000000000001</c:v>
                      </c:pt>
                      <c:pt idx="4023">
                        <c:v>1.351</c:v>
                      </c:pt>
                      <c:pt idx="4024">
                        <c:v>1.3520000000000001</c:v>
                      </c:pt>
                      <c:pt idx="4025">
                        <c:v>1.351</c:v>
                      </c:pt>
                      <c:pt idx="4026">
                        <c:v>1.35</c:v>
                      </c:pt>
                      <c:pt idx="4027">
                        <c:v>1.35</c:v>
                      </c:pt>
                      <c:pt idx="4028">
                        <c:v>1.3520000000000001</c:v>
                      </c:pt>
                      <c:pt idx="4029">
                        <c:v>1.3480000000000001</c:v>
                      </c:pt>
                      <c:pt idx="4030">
                        <c:v>1.3520000000000001</c:v>
                      </c:pt>
                      <c:pt idx="4031">
                        <c:v>1.347</c:v>
                      </c:pt>
                      <c:pt idx="4032">
                        <c:v>1.353</c:v>
                      </c:pt>
                      <c:pt idx="4033">
                        <c:v>1.349</c:v>
                      </c:pt>
                      <c:pt idx="4034">
                        <c:v>1.35</c:v>
                      </c:pt>
                      <c:pt idx="4035">
                        <c:v>1.353</c:v>
                      </c:pt>
                      <c:pt idx="4036">
                        <c:v>1.353</c:v>
                      </c:pt>
                      <c:pt idx="4037">
                        <c:v>1.3520000000000001</c:v>
                      </c:pt>
                      <c:pt idx="4038">
                        <c:v>1.355</c:v>
                      </c:pt>
                      <c:pt idx="4039">
                        <c:v>1.353</c:v>
                      </c:pt>
                      <c:pt idx="4040">
                        <c:v>1.353</c:v>
                      </c:pt>
                      <c:pt idx="4041">
                        <c:v>1.353</c:v>
                      </c:pt>
                      <c:pt idx="4042">
                        <c:v>1.353</c:v>
                      </c:pt>
                      <c:pt idx="4043">
                        <c:v>1.3540000000000001</c:v>
                      </c:pt>
                      <c:pt idx="4044">
                        <c:v>1.3540000000000001</c:v>
                      </c:pt>
                      <c:pt idx="4045">
                        <c:v>1.3560000000000001</c:v>
                      </c:pt>
                      <c:pt idx="4046">
                        <c:v>1.3560000000000001</c:v>
                      </c:pt>
                      <c:pt idx="4047">
                        <c:v>1.3540000000000001</c:v>
                      </c:pt>
                      <c:pt idx="4048">
                        <c:v>1.3560000000000001</c:v>
                      </c:pt>
                      <c:pt idx="4049">
                        <c:v>1.3560000000000001</c:v>
                      </c:pt>
                      <c:pt idx="4050">
                        <c:v>1.355</c:v>
                      </c:pt>
                      <c:pt idx="4051">
                        <c:v>1.3560000000000001</c:v>
                      </c:pt>
                      <c:pt idx="4052">
                        <c:v>1.357</c:v>
                      </c:pt>
                      <c:pt idx="4053">
                        <c:v>1.3540000000000001</c:v>
                      </c:pt>
                      <c:pt idx="4054">
                        <c:v>1.355</c:v>
                      </c:pt>
                      <c:pt idx="4055">
                        <c:v>1.3560000000000001</c:v>
                      </c:pt>
                      <c:pt idx="4056">
                        <c:v>1.3580000000000001</c:v>
                      </c:pt>
                      <c:pt idx="4057">
                        <c:v>1.3580000000000001</c:v>
                      </c:pt>
                      <c:pt idx="4058">
                        <c:v>1.3560000000000001</c:v>
                      </c:pt>
                      <c:pt idx="4059">
                        <c:v>1.355</c:v>
                      </c:pt>
                      <c:pt idx="4060">
                        <c:v>1.355</c:v>
                      </c:pt>
                      <c:pt idx="4061">
                        <c:v>1.357</c:v>
                      </c:pt>
                      <c:pt idx="4062">
                        <c:v>1.355</c:v>
                      </c:pt>
                      <c:pt idx="4063">
                        <c:v>1.355</c:v>
                      </c:pt>
                      <c:pt idx="4064">
                        <c:v>1.3540000000000001</c:v>
                      </c:pt>
                      <c:pt idx="4065">
                        <c:v>1.3540000000000001</c:v>
                      </c:pt>
                      <c:pt idx="4066">
                        <c:v>1.3540000000000001</c:v>
                      </c:pt>
                      <c:pt idx="4067">
                        <c:v>1.3560000000000001</c:v>
                      </c:pt>
                      <c:pt idx="4068">
                        <c:v>1.3580000000000001</c:v>
                      </c:pt>
                      <c:pt idx="4069">
                        <c:v>1.357</c:v>
                      </c:pt>
                      <c:pt idx="4070">
                        <c:v>1.357</c:v>
                      </c:pt>
                      <c:pt idx="4071">
                        <c:v>1.3580000000000001</c:v>
                      </c:pt>
                      <c:pt idx="4072">
                        <c:v>1.3580000000000001</c:v>
                      </c:pt>
                      <c:pt idx="4073">
                        <c:v>1.3580000000000001</c:v>
                      </c:pt>
                      <c:pt idx="4074">
                        <c:v>1.357</c:v>
                      </c:pt>
                      <c:pt idx="4075">
                        <c:v>1.3580000000000001</c:v>
                      </c:pt>
                      <c:pt idx="4076">
                        <c:v>1.359</c:v>
                      </c:pt>
                      <c:pt idx="4077">
                        <c:v>1.36</c:v>
                      </c:pt>
                      <c:pt idx="4078">
                        <c:v>1.36</c:v>
                      </c:pt>
                      <c:pt idx="4079">
                        <c:v>1.359</c:v>
                      </c:pt>
                      <c:pt idx="4080">
                        <c:v>1.3640000000000001</c:v>
                      </c:pt>
                      <c:pt idx="4081">
                        <c:v>1.357</c:v>
                      </c:pt>
                      <c:pt idx="4082">
                        <c:v>1.3580000000000001</c:v>
                      </c:pt>
                      <c:pt idx="4083">
                        <c:v>1.3580000000000001</c:v>
                      </c:pt>
                      <c:pt idx="4084">
                        <c:v>1.36</c:v>
                      </c:pt>
                      <c:pt idx="4085">
                        <c:v>1.36</c:v>
                      </c:pt>
                      <c:pt idx="4086">
                        <c:v>1.36</c:v>
                      </c:pt>
                      <c:pt idx="4087">
                        <c:v>1.359</c:v>
                      </c:pt>
                      <c:pt idx="4088">
                        <c:v>1.361</c:v>
                      </c:pt>
                      <c:pt idx="4089">
                        <c:v>1.361</c:v>
                      </c:pt>
                      <c:pt idx="4090">
                        <c:v>1.361</c:v>
                      </c:pt>
                      <c:pt idx="4091">
                        <c:v>1.361</c:v>
                      </c:pt>
                      <c:pt idx="4092">
                        <c:v>1.36</c:v>
                      </c:pt>
                      <c:pt idx="4093">
                        <c:v>1.3620000000000001</c:v>
                      </c:pt>
                      <c:pt idx="4094">
                        <c:v>1.36</c:v>
                      </c:pt>
                      <c:pt idx="4095">
                        <c:v>1.3640000000000001</c:v>
                      </c:pt>
                      <c:pt idx="4096">
                        <c:v>1.361</c:v>
                      </c:pt>
                      <c:pt idx="4097">
                        <c:v>1.3620000000000001</c:v>
                      </c:pt>
                      <c:pt idx="4098">
                        <c:v>1.3620000000000001</c:v>
                      </c:pt>
                      <c:pt idx="4099">
                        <c:v>1.3620000000000001</c:v>
                      </c:pt>
                      <c:pt idx="4100">
                        <c:v>1.363</c:v>
                      </c:pt>
                      <c:pt idx="4101">
                        <c:v>1.36</c:v>
                      </c:pt>
                      <c:pt idx="4102">
                        <c:v>1.3620000000000001</c:v>
                      </c:pt>
                      <c:pt idx="4103">
                        <c:v>1.36</c:v>
                      </c:pt>
                      <c:pt idx="4104">
                        <c:v>1.359</c:v>
                      </c:pt>
                      <c:pt idx="4105">
                        <c:v>1.3620000000000001</c:v>
                      </c:pt>
                      <c:pt idx="4106">
                        <c:v>1.3620000000000001</c:v>
                      </c:pt>
                      <c:pt idx="4107">
                        <c:v>1.3620000000000001</c:v>
                      </c:pt>
                      <c:pt idx="4108">
                        <c:v>1.363</c:v>
                      </c:pt>
                      <c:pt idx="4109">
                        <c:v>1.363</c:v>
                      </c:pt>
                      <c:pt idx="4110">
                        <c:v>1.3660000000000001</c:v>
                      </c:pt>
                      <c:pt idx="4111">
                        <c:v>1.3640000000000001</c:v>
                      </c:pt>
                      <c:pt idx="4112">
                        <c:v>1.365</c:v>
                      </c:pt>
                      <c:pt idx="4113">
                        <c:v>1.363</c:v>
                      </c:pt>
                      <c:pt idx="4114">
                        <c:v>1.363</c:v>
                      </c:pt>
                      <c:pt idx="4115">
                        <c:v>1.3620000000000001</c:v>
                      </c:pt>
                      <c:pt idx="4116">
                        <c:v>1.363</c:v>
                      </c:pt>
                      <c:pt idx="4117">
                        <c:v>1.3660000000000001</c:v>
                      </c:pt>
                      <c:pt idx="4118">
                        <c:v>1.3660000000000001</c:v>
                      </c:pt>
                      <c:pt idx="4119">
                        <c:v>1.365</c:v>
                      </c:pt>
                      <c:pt idx="4120">
                        <c:v>1.367</c:v>
                      </c:pt>
                      <c:pt idx="4121">
                        <c:v>1.37</c:v>
                      </c:pt>
                      <c:pt idx="4122">
                        <c:v>1.37</c:v>
                      </c:pt>
                      <c:pt idx="4123">
                        <c:v>1.365</c:v>
                      </c:pt>
                      <c:pt idx="4124">
                        <c:v>1.3660000000000001</c:v>
                      </c:pt>
                      <c:pt idx="4125">
                        <c:v>1.3680000000000001</c:v>
                      </c:pt>
                      <c:pt idx="4126">
                        <c:v>1.3680000000000001</c:v>
                      </c:pt>
                      <c:pt idx="4127">
                        <c:v>1.365</c:v>
                      </c:pt>
                      <c:pt idx="4128">
                        <c:v>1.3660000000000001</c:v>
                      </c:pt>
                      <c:pt idx="4129">
                        <c:v>1.3680000000000001</c:v>
                      </c:pt>
                      <c:pt idx="4130">
                        <c:v>1.3680000000000001</c:v>
                      </c:pt>
                      <c:pt idx="4131">
                        <c:v>1.3680000000000001</c:v>
                      </c:pt>
                      <c:pt idx="4132">
                        <c:v>1.367</c:v>
                      </c:pt>
                      <c:pt idx="4133">
                        <c:v>1.3680000000000001</c:v>
                      </c:pt>
                      <c:pt idx="4134">
                        <c:v>1.365</c:v>
                      </c:pt>
                      <c:pt idx="4135">
                        <c:v>1.365</c:v>
                      </c:pt>
                      <c:pt idx="4136">
                        <c:v>1.3680000000000001</c:v>
                      </c:pt>
                      <c:pt idx="4137">
                        <c:v>1.3680000000000001</c:v>
                      </c:pt>
                      <c:pt idx="4138">
                        <c:v>1.369</c:v>
                      </c:pt>
                      <c:pt idx="4139">
                        <c:v>1.369</c:v>
                      </c:pt>
                      <c:pt idx="4140">
                        <c:v>1.3680000000000001</c:v>
                      </c:pt>
                      <c:pt idx="4141">
                        <c:v>1.369</c:v>
                      </c:pt>
                      <c:pt idx="4142">
                        <c:v>1.3680000000000001</c:v>
                      </c:pt>
                      <c:pt idx="4143">
                        <c:v>1.369</c:v>
                      </c:pt>
                      <c:pt idx="4144">
                        <c:v>1.371</c:v>
                      </c:pt>
                      <c:pt idx="4145">
                        <c:v>1.37</c:v>
                      </c:pt>
                      <c:pt idx="4146">
                        <c:v>1.371</c:v>
                      </c:pt>
                      <c:pt idx="4147">
                        <c:v>1.375</c:v>
                      </c:pt>
                      <c:pt idx="4148">
                        <c:v>1.371</c:v>
                      </c:pt>
                      <c:pt idx="4149">
                        <c:v>1.371</c:v>
                      </c:pt>
                      <c:pt idx="4150">
                        <c:v>1.371</c:v>
                      </c:pt>
                      <c:pt idx="4151">
                        <c:v>1.371</c:v>
                      </c:pt>
                      <c:pt idx="4152">
                        <c:v>1.37</c:v>
                      </c:pt>
                      <c:pt idx="4153">
                        <c:v>1.373</c:v>
                      </c:pt>
                      <c:pt idx="4154">
                        <c:v>1.37</c:v>
                      </c:pt>
                      <c:pt idx="4155">
                        <c:v>1.3740000000000001</c:v>
                      </c:pt>
                      <c:pt idx="4156">
                        <c:v>1.375</c:v>
                      </c:pt>
                      <c:pt idx="4157">
                        <c:v>1.371</c:v>
                      </c:pt>
                      <c:pt idx="4158">
                        <c:v>1.3740000000000001</c:v>
                      </c:pt>
                      <c:pt idx="4159">
                        <c:v>1.377</c:v>
                      </c:pt>
                      <c:pt idx="4160">
                        <c:v>1.373</c:v>
                      </c:pt>
                      <c:pt idx="4161">
                        <c:v>1.375</c:v>
                      </c:pt>
                      <c:pt idx="4162">
                        <c:v>1.377</c:v>
                      </c:pt>
                      <c:pt idx="4163">
                        <c:v>1.375</c:v>
                      </c:pt>
                      <c:pt idx="4164">
                        <c:v>1.3740000000000001</c:v>
                      </c:pt>
                      <c:pt idx="4165">
                        <c:v>1.375</c:v>
                      </c:pt>
                      <c:pt idx="4166">
                        <c:v>1.375</c:v>
                      </c:pt>
                      <c:pt idx="4167">
                        <c:v>1.3759999999999999</c:v>
                      </c:pt>
                      <c:pt idx="4168">
                        <c:v>1.373</c:v>
                      </c:pt>
                      <c:pt idx="4169">
                        <c:v>1.375</c:v>
                      </c:pt>
                      <c:pt idx="4170">
                        <c:v>1.373</c:v>
                      </c:pt>
                      <c:pt idx="4171">
                        <c:v>1.3740000000000001</c:v>
                      </c:pt>
                      <c:pt idx="4172">
                        <c:v>1.373</c:v>
                      </c:pt>
                      <c:pt idx="4173">
                        <c:v>1.373</c:v>
                      </c:pt>
                      <c:pt idx="4174">
                        <c:v>1.3740000000000001</c:v>
                      </c:pt>
                      <c:pt idx="4175">
                        <c:v>1.377</c:v>
                      </c:pt>
                      <c:pt idx="4176">
                        <c:v>1.375</c:v>
                      </c:pt>
                      <c:pt idx="4177">
                        <c:v>1.377</c:v>
                      </c:pt>
                      <c:pt idx="4178">
                        <c:v>1.377</c:v>
                      </c:pt>
                      <c:pt idx="4179">
                        <c:v>1.38</c:v>
                      </c:pt>
                      <c:pt idx="4180">
                        <c:v>1.377</c:v>
                      </c:pt>
                      <c:pt idx="4181">
                        <c:v>1.377</c:v>
                      </c:pt>
                      <c:pt idx="4182">
                        <c:v>1.3759999999999999</c:v>
                      </c:pt>
                      <c:pt idx="4183">
                        <c:v>1.375</c:v>
                      </c:pt>
                      <c:pt idx="4184">
                        <c:v>1.3779999999999999</c:v>
                      </c:pt>
                      <c:pt idx="4185">
                        <c:v>1.379</c:v>
                      </c:pt>
                      <c:pt idx="4186">
                        <c:v>1.379</c:v>
                      </c:pt>
                      <c:pt idx="4187">
                        <c:v>1.379</c:v>
                      </c:pt>
                      <c:pt idx="4188">
                        <c:v>1.379</c:v>
                      </c:pt>
                      <c:pt idx="4189">
                        <c:v>1.38</c:v>
                      </c:pt>
                      <c:pt idx="4190">
                        <c:v>1.381</c:v>
                      </c:pt>
                      <c:pt idx="4191">
                        <c:v>1.3779999999999999</c:v>
                      </c:pt>
                      <c:pt idx="4192">
                        <c:v>1.3779999999999999</c:v>
                      </c:pt>
                      <c:pt idx="4193">
                        <c:v>1.377</c:v>
                      </c:pt>
                      <c:pt idx="4194">
                        <c:v>1.379</c:v>
                      </c:pt>
                      <c:pt idx="4195">
                        <c:v>1.381</c:v>
                      </c:pt>
                      <c:pt idx="4196">
                        <c:v>1.379</c:v>
                      </c:pt>
                      <c:pt idx="4197">
                        <c:v>1.381</c:v>
                      </c:pt>
                      <c:pt idx="4198">
                        <c:v>1.385</c:v>
                      </c:pt>
                      <c:pt idx="4199">
                        <c:v>1.3819999999999999</c:v>
                      </c:pt>
                      <c:pt idx="4200">
                        <c:v>1.3819999999999999</c:v>
                      </c:pt>
                      <c:pt idx="4201">
                        <c:v>1.383</c:v>
                      </c:pt>
                      <c:pt idx="4202">
                        <c:v>1.38</c:v>
                      </c:pt>
                      <c:pt idx="4203">
                        <c:v>1.381</c:v>
                      </c:pt>
                      <c:pt idx="4204">
                        <c:v>1.383</c:v>
                      </c:pt>
                      <c:pt idx="4205">
                        <c:v>1.3839999999999999</c:v>
                      </c:pt>
                      <c:pt idx="4206">
                        <c:v>1.38</c:v>
                      </c:pt>
                      <c:pt idx="4207">
                        <c:v>1.381</c:v>
                      </c:pt>
                      <c:pt idx="4208">
                        <c:v>1.38</c:v>
                      </c:pt>
                      <c:pt idx="4209">
                        <c:v>1.3819999999999999</c:v>
                      </c:pt>
                      <c:pt idx="4210">
                        <c:v>1.3859999999999999</c:v>
                      </c:pt>
                      <c:pt idx="4211">
                        <c:v>1.385</c:v>
                      </c:pt>
                      <c:pt idx="4212">
                        <c:v>1.385</c:v>
                      </c:pt>
                      <c:pt idx="4213">
                        <c:v>1.383</c:v>
                      </c:pt>
                      <c:pt idx="4214">
                        <c:v>1.385</c:v>
                      </c:pt>
                      <c:pt idx="4215">
                        <c:v>1.3839999999999999</c:v>
                      </c:pt>
                      <c:pt idx="4216">
                        <c:v>1.3839999999999999</c:v>
                      </c:pt>
                      <c:pt idx="4217">
                        <c:v>1.3819999999999999</c:v>
                      </c:pt>
                      <c:pt idx="4218">
                        <c:v>1.383</c:v>
                      </c:pt>
                      <c:pt idx="4219">
                        <c:v>1.3819999999999999</c:v>
                      </c:pt>
                      <c:pt idx="4220">
                        <c:v>1.3859999999999999</c:v>
                      </c:pt>
                      <c:pt idx="4221">
                        <c:v>1.3839999999999999</c:v>
                      </c:pt>
                      <c:pt idx="4222">
                        <c:v>1.3859999999999999</c:v>
                      </c:pt>
                      <c:pt idx="4223">
                        <c:v>1.3859999999999999</c:v>
                      </c:pt>
                      <c:pt idx="4224">
                        <c:v>1.3859999999999999</c:v>
                      </c:pt>
                      <c:pt idx="4225">
                        <c:v>1.387</c:v>
                      </c:pt>
                      <c:pt idx="4226">
                        <c:v>1.385</c:v>
                      </c:pt>
                      <c:pt idx="4227">
                        <c:v>1.3839999999999999</c:v>
                      </c:pt>
                      <c:pt idx="4228">
                        <c:v>1.3839999999999999</c:v>
                      </c:pt>
                      <c:pt idx="4229">
                        <c:v>1.387</c:v>
                      </c:pt>
                      <c:pt idx="4230">
                        <c:v>1.3879999999999999</c:v>
                      </c:pt>
                      <c:pt idx="4231">
                        <c:v>1.3879999999999999</c:v>
                      </c:pt>
                      <c:pt idx="4232">
                        <c:v>1.3879999999999999</c:v>
                      </c:pt>
                      <c:pt idx="4233">
                        <c:v>1.3879999999999999</c:v>
                      </c:pt>
                      <c:pt idx="4234">
                        <c:v>1.3859999999999999</c:v>
                      </c:pt>
                      <c:pt idx="4235">
                        <c:v>1.387</c:v>
                      </c:pt>
                      <c:pt idx="4236">
                        <c:v>1.391</c:v>
                      </c:pt>
                      <c:pt idx="4237">
                        <c:v>1.391</c:v>
                      </c:pt>
                      <c:pt idx="4238">
                        <c:v>1.3879999999999999</c:v>
                      </c:pt>
                      <c:pt idx="4239">
                        <c:v>1.391</c:v>
                      </c:pt>
                      <c:pt idx="4240">
                        <c:v>1.391</c:v>
                      </c:pt>
                      <c:pt idx="4241">
                        <c:v>1.391</c:v>
                      </c:pt>
                      <c:pt idx="4242">
                        <c:v>1.389</c:v>
                      </c:pt>
                      <c:pt idx="4243">
                        <c:v>1.389</c:v>
                      </c:pt>
                      <c:pt idx="4244">
                        <c:v>1.389</c:v>
                      </c:pt>
                      <c:pt idx="4245">
                        <c:v>1.389</c:v>
                      </c:pt>
                      <c:pt idx="4246">
                        <c:v>1.391</c:v>
                      </c:pt>
                      <c:pt idx="4247">
                        <c:v>1.39</c:v>
                      </c:pt>
                      <c:pt idx="4248">
                        <c:v>1.39</c:v>
                      </c:pt>
                      <c:pt idx="4249">
                        <c:v>1.393</c:v>
                      </c:pt>
                      <c:pt idx="4250">
                        <c:v>1.389</c:v>
                      </c:pt>
                      <c:pt idx="4251">
                        <c:v>1.39</c:v>
                      </c:pt>
                      <c:pt idx="4252">
                        <c:v>1.3919999999999999</c:v>
                      </c:pt>
                      <c:pt idx="4253">
                        <c:v>1.393</c:v>
                      </c:pt>
                      <c:pt idx="4254">
                        <c:v>1.393</c:v>
                      </c:pt>
                      <c:pt idx="4255">
                        <c:v>1.393</c:v>
                      </c:pt>
                      <c:pt idx="4256">
                        <c:v>1.391</c:v>
                      </c:pt>
                      <c:pt idx="4257">
                        <c:v>1.393</c:v>
                      </c:pt>
                      <c:pt idx="4258">
                        <c:v>1.393</c:v>
                      </c:pt>
                      <c:pt idx="4259">
                        <c:v>1.393</c:v>
                      </c:pt>
                      <c:pt idx="4260">
                        <c:v>1.391</c:v>
                      </c:pt>
                      <c:pt idx="4261">
                        <c:v>1.393</c:v>
                      </c:pt>
                      <c:pt idx="4262">
                        <c:v>1.393</c:v>
                      </c:pt>
                      <c:pt idx="4263">
                        <c:v>1.391</c:v>
                      </c:pt>
                      <c:pt idx="4264">
                        <c:v>1.3939999999999999</c:v>
                      </c:pt>
                      <c:pt idx="4265">
                        <c:v>1.3939999999999999</c:v>
                      </c:pt>
                      <c:pt idx="4266">
                        <c:v>1.393</c:v>
                      </c:pt>
                      <c:pt idx="4267">
                        <c:v>1.3919999999999999</c:v>
                      </c:pt>
                      <c:pt idx="4268">
                        <c:v>1.3959999999999999</c:v>
                      </c:pt>
                      <c:pt idx="4269">
                        <c:v>1.3919999999999999</c:v>
                      </c:pt>
                      <c:pt idx="4270">
                        <c:v>1.3919999999999999</c:v>
                      </c:pt>
                      <c:pt idx="4271">
                        <c:v>1.3959999999999999</c:v>
                      </c:pt>
                      <c:pt idx="4272">
                        <c:v>1.395</c:v>
                      </c:pt>
                      <c:pt idx="4273">
                        <c:v>1.3959999999999999</c:v>
                      </c:pt>
                      <c:pt idx="4274">
                        <c:v>1.395</c:v>
                      </c:pt>
                      <c:pt idx="4275">
                        <c:v>1.3979999999999999</c:v>
                      </c:pt>
                      <c:pt idx="4276">
                        <c:v>1.3979999999999999</c:v>
                      </c:pt>
                      <c:pt idx="4277">
                        <c:v>1.395</c:v>
                      </c:pt>
                      <c:pt idx="4278">
                        <c:v>1.395</c:v>
                      </c:pt>
                      <c:pt idx="4279">
                        <c:v>1.395</c:v>
                      </c:pt>
                      <c:pt idx="4280">
                        <c:v>1.3979999999999999</c:v>
                      </c:pt>
                      <c:pt idx="4281">
                        <c:v>1.3959999999999999</c:v>
                      </c:pt>
                      <c:pt idx="4282">
                        <c:v>1.3959999999999999</c:v>
                      </c:pt>
                      <c:pt idx="4283">
                        <c:v>1.397</c:v>
                      </c:pt>
                      <c:pt idx="4284">
                        <c:v>1.4</c:v>
                      </c:pt>
                      <c:pt idx="4285">
                        <c:v>1.397</c:v>
                      </c:pt>
                      <c:pt idx="4286">
                        <c:v>1.397</c:v>
                      </c:pt>
                      <c:pt idx="4287">
                        <c:v>1.3979999999999999</c:v>
                      </c:pt>
                      <c:pt idx="4288">
                        <c:v>1.3979999999999999</c:v>
                      </c:pt>
                      <c:pt idx="4289">
                        <c:v>1.4</c:v>
                      </c:pt>
                      <c:pt idx="4290">
                        <c:v>1.401</c:v>
                      </c:pt>
                      <c:pt idx="4291">
                        <c:v>1.399</c:v>
                      </c:pt>
                      <c:pt idx="4292">
                        <c:v>1.399</c:v>
                      </c:pt>
                      <c:pt idx="4293">
                        <c:v>1.401</c:v>
                      </c:pt>
                      <c:pt idx="4294">
                        <c:v>1.3979999999999999</c:v>
                      </c:pt>
                      <c:pt idx="4295">
                        <c:v>1.401</c:v>
                      </c:pt>
                      <c:pt idx="4296">
                        <c:v>1.401</c:v>
                      </c:pt>
                      <c:pt idx="4297">
                        <c:v>1.399</c:v>
                      </c:pt>
                      <c:pt idx="4298">
                        <c:v>1.4</c:v>
                      </c:pt>
                      <c:pt idx="4299">
                        <c:v>1.4</c:v>
                      </c:pt>
                      <c:pt idx="4300">
                        <c:v>1.4</c:v>
                      </c:pt>
                      <c:pt idx="4301">
                        <c:v>1.4</c:v>
                      </c:pt>
                      <c:pt idx="4302">
                        <c:v>1.4019999999999999</c:v>
                      </c:pt>
                      <c:pt idx="4303">
                        <c:v>1.403</c:v>
                      </c:pt>
                      <c:pt idx="4304">
                        <c:v>1.403</c:v>
                      </c:pt>
                      <c:pt idx="4305">
                        <c:v>1.4019999999999999</c:v>
                      </c:pt>
                      <c:pt idx="4306">
                        <c:v>1.401</c:v>
                      </c:pt>
                      <c:pt idx="4307">
                        <c:v>1.403</c:v>
                      </c:pt>
                      <c:pt idx="4308">
                        <c:v>1.403</c:v>
                      </c:pt>
                      <c:pt idx="4309">
                        <c:v>1.4</c:v>
                      </c:pt>
                      <c:pt idx="4310">
                        <c:v>1.403</c:v>
                      </c:pt>
                      <c:pt idx="4311">
                        <c:v>1.4019999999999999</c:v>
                      </c:pt>
                      <c:pt idx="4312">
                        <c:v>1.403</c:v>
                      </c:pt>
                      <c:pt idx="4313">
                        <c:v>1.405</c:v>
                      </c:pt>
                      <c:pt idx="4314">
                        <c:v>1.4019999999999999</c:v>
                      </c:pt>
                      <c:pt idx="4315">
                        <c:v>1.403</c:v>
                      </c:pt>
                      <c:pt idx="4316">
                        <c:v>1.401</c:v>
                      </c:pt>
                      <c:pt idx="4317">
                        <c:v>1.4</c:v>
                      </c:pt>
                      <c:pt idx="4318">
                        <c:v>1.405</c:v>
                      </c:pt>
                      <c:pt idx="4319">
                        <c:v>1.405</c:v>
                      </c:pt>
                      <c:pt idx="4320">
                        <c:v>1.405</c:v>
                      </c:pt>
                      <c:pt idx="4321">
                        <c:v>1.4039999999999999</c:v>
                      </c:pt>
                      <c:pt idx="4322">
                        <c:v>1.4039999999999999</c:v>
                      </c:pt>
                      <c:pt idx="4323">
                        <c:v>1.4039999999999999</c:v>
                      </c:pt>
                      <c:pt idx="4324">
                        <c:v>1.4039999999999999</c:v>
                      </c:pt>
                      <c:pt idx="4325">
                        <c:v>1.407</c:v>
                      </c:pt>
                      <c:pt idx="4326">
                        <c:v>1.407</c:v>
                      </c:pt>
                      <c:pt idx="4327">
                        <c:v>1.407</c:v>
                      </c:pt>
                      <c:pt idx="4328">
                        <c:v>1.405</c:v>
                      </c:pt>
                      <c:pt idx="4329">
                        <c:v>1.405</c:v>
                      </c:pt>
                      <c:pt idx="4330">
                        <c:v>1.4059999999999999</c:v>
                      </c:pt>
                      <c:pt idx="4331">
                        <c:v>1.4059999999999999</c:v>
                      </c:pt>
                      <c:pt idx="4332">
                        <c:v>1.407</c:v>
                      </c:pt>
                      <c:pt idx="4333">
                        <c:v>1.407</c:v>
                      </c:pt>
                      <c:pt idx="4334">
                        <c:v>1.407</c:v>
                      </c:pt>
                      <c:pt idx="4335">
                        <c:v>1.405</c:v>
                      </c:pt>
                      <c:pt idx="4336">
                        <c:v>1.4039999999999999</c:v>
                      </c:pt>
                      <c:pt idx="4337">
                        <c:v>1.4059999999999999</c:v>
                      </c:pt>
                      <c:pt idx="4338">
                        <c:v>1.4059999999999999</c:v>
                      </c:pt>
                      <c:pt idx="4339">
                        <c:v>1.4079999999999999</c:v>
                      </c:pt>
                      <c:pt idx="4340">
                        <c:v>1.405</c:v>
                      </c:pt>
                      <c:pt idx="4341">
                        <c:v>1.4079999999999999</c:v>
                      </c:pt>
                      <c:pt idx="4342">
                        <c:v>1.41</c:v>
                      </c:pt>
                      <c:pt idx="4343">
                        <c:v>1.411</c:v>
                      </c:pt>
                      <c:pt idx="4344">
                        <c:v>1.4059999999999999</c:v>
                      </c:pt>
                      <c:pt idx="4345">
                        <c:v>1.409</c:v>
                      </c:pt>
                      <c:pt idx="4346">
                        <c:v>1.41</c:v>
                      </c:pt>
                      <c:pt idx="4347">
                        <c:v>1.4119999999999999</c:v>
                      </c:pt>
                      <c:pt idx="4348">
                        <c:v>1.4119999999999999</c:v>
                      </c:pt>
                      <c:pt idx="4349">
                        <c:v>1.41</c:v>
                      </c:pt>
                      <c:pt idx="4350">
                        <c:v>1.41</c:v>
                      </c:pt>
                      <c:pt idx="4351">
                        <c:v>1.411</c:v>
                      </c:pt>
                      <c:pt idx="4352">
                        <c:v>1.411</c:v>
                      </c:pt>
                      <c:pt idx="4353">
                        <c:v>1.4079999999999999</c:v>
                      </c:pt>
                      <c:pt idx="4354">
                        <c:v>1.4079999999999999</c:v>
                      </c:pt>
                      <c:pt idx="4355">
                        <c:v>1.411</c:v>
                      </c:pt>
                      <c:pt idx="4356">
                        <c:v>1.411</c:v>
                      </c:pt>
                      <c:pt idx="4357">
                        <c:v>1.413</c:v>
                      </c:pt>
                      <c:pt idx="4358">
                        <c:v>1.411</c:v>
                      </c:pt>
                      <c:pt idx="4359">
                        <c:v>1.413</c:v>
                      </c:pt>
                      <c:pt idx="4360">
                        <c:v>1.415</c:v>
                      </c:pt>
                      <c:pt idx="4361">
                        <c:v>1.417</c:v>
                      </c:pt>
                      <c:pt idx="4362">
                        <c:v>1.415</c:v>
                      </c:pt>
                      <c:pt idx="4363">
                        <c:v>1.4179999999999999</c:v>
                      </c:pt>
                      <c:pt idx="4364">
                        <c:v>1.415</c:v>
                      </c:pt>
                      <c:pt idx="4365">
                        <c:v>1.415</c:v>
                      </c:pt>
                      <c:pt idx="4366">
                        <c:v>1.415</c:v>
                      </c:pt>
                      <c:pt idx="4367">
                        <c:v>1.4159999999999999</c:v>
                      </c:pt>
                      <c:pt idx="4368">
                        <c:v>1.4179999999999999</c:v>
                      </c:pt>
                      <c:pt idx="4369">
                        <c:v>1.417</c:v>
                      </c:pt>
                      <c:pt idx="4370">
                        <c:v>1.4139999999999999</c:v>
                      </c:pt>
                      <c:pt idx="4371">
                        <c:v>1.4139999999999999</c:v>
                      </c:pt>
                      <c:pt idx="4372">
                        <c:v>1.417</c:v>
                      </c:pt>
                      <c:pt idx="4373">
                        <c:v>1.415</c:v>
                      </c:pt>
                      <c:pt idx="4374">
                        <c:v>1.417</c:v>
                      </c:pt>
                      <c:pt idx="4375">
                        <c:v>1.42</c:v>
                      </c:pt>
                      <c:pt idx="4376">
                        <c:v>1.4179999999999999</c:v>
                      </c:pt>
                      <c:pt idx="4377">
                        <c:v>1.4159999999999999</c:v>
                      </c:pt>
                      <c:pt idx="4378">
                        <c:v>1.419</c:v>
                      </c:pt>
                      <c:pt idx="4379">
                        <c:v>1.42</c:v>
                      </c:pt>
                      <c:pt idx="4380">
                        <c:v>1.417</c:v>
                      </c:pt>
                      <c:pt idx="4381">
                        <c:v>1.417</c:v>
                      </c:pt>
                      <c:pt idx="4382">
                        <c:v>1.4179999999999999</c:v>
                      </c:pt>
                      <c:pt idx="4383">
                        <c:v>1.42</c:v>
                      </c:pt>
                      <c:pt idx="4384">
                        <c:v>1.42</c:v>
                      </c:pt>
                      <c:pt idx="4385">
                        <c:v>1.42</c:v>
                      </c:pt>
                      <c:pt idx="4386">
                        <c:v>1.4179999999999999</c:v>
                      </c:pt>
                      <c:pt idx="4387">
                        <c:v>1.4179999999999999</c:v>
                      </c:pt>
                      <c:pt idx="4388">
                        <c:v>1.42</c:v>
                      </c:pt>
                      <c:pt idx="4389">
                        <c:v>1.42</c:v>
                      </c:pt>
                      <c:pt idx="4390">
                        <c:v>1.4179999999999999</c:v>
                      </c:pt>
                      <c:pt idx="4391">
                        <c:v>1.4179999999999999</c:v>
                      </c:pt>
                      <c:pt idx="4392">
                        <c:v>1.419</c:v>
                      </c:pt>
                      <c:pt idx="4393">
                        <c:v>1.419</c:v>
                      </c:pt>
                      <c:pt idx="4394">
                        <c:v>1.4179999999999999</c:v>
                      </c:pt>
                      <c:pt idx="4395">
                        <c:v>1.4219999999999999</c:v>
                      </c:pt>
                      <c:pt idx="4396">
                        <c:v>1.423</c:v>
                      </c:pt>
                      <c:pt idx="4397">
                        <c:v>1.421</c:v>
                      </c:pt>
                      <c:pt idx="4398">
                        <c:v>1.421</c:v>
                      </c:pt>
                      <c:pt idx="4399">
                        <c:v>1.4239999999999999</c:v>
                      </c:pt>
                      <c:pt idx="4400">
                        <c:v>1.4219999999999999</c:v>
                      </c:pt>
                      <c:pt idx="4401">
                        <c:v>1.42</c:v>
                      </c:pt>
                      <c:pt idx="4402">
                        <c:v>1.4239999999999999</c:v>
                      </c:pt>
                      <c:pt idx="4403">
                        <c:v>1.4239999999999999</c:v>
                      </c:pt>
                      <c:pt idx="4404">
                        <c:v>1.4239999999999999</c:v>
                      </c:pt>
                      <c:pt idx="4405">
                        <c:v>1.427</c:v>
                      </c:pt>
                      <c:pt idx="4406">
                        <c:v>1.4239999999999999</c:v>
                      </c:pt>
                      <c:pt idx="4407">
                        <c:v>1.4239999999999999</c:v>
                      </c:pt>
                      <c:pt idx="4408">
                        <c:v>1.4239999999999999</c:v>
                      </c:pt>
                      <c:pt idx="4409">
                        <c:v>1.427</c:v>
                      </c:pt>
                      <c:pt idx="4410">
                        <c:v>1.4279999999999999</c:v>
                      </c:pt>
                      <c:pt idx="4411">
                        <c:v>1.427</c:v>
                      </c:pt>
                      <c:pt idx="4412">
                        <c:v>1.4279999999999999</c:v>
                      </c:pt>
                      <c:pt idx="4413">
                        <c:v>1.4239999999999999</c:v>
                      </c:pt>
                      <c:pt idx="4414">
                        <c:v>1.4279999999999999</c:v>
                      </c:pt>
                      <c:pt idx="4415">
                        <c:v>1.425</c:v>
                      </c:pt>
                      <c:pt idx="4416">
                        <c:v>1.425</c:v>
                      </c:pt>
                      <c:pt idx="4417">
                        <c:v>1.425</c:v>
                      </c:pt>
                      <c:pt idx="4418">
                        <c:v>1.4279999999999999</c:v>
                      </c:pt>
                      <c:pt idx="4419">
                        <c:v>1.431</c:v>
                      </c:pt>
                      <c:pt idx="4420">
                        <c:v>1.43</c:v>
                      </c:pt>
                      <c:pt idx="4421">
                        <c:v>1.427</c:v>
                      </c:pt>
                      <c:pt idx="4422">
                        <c:v>1.4259999999999999</c:v>
                      </c:pt>
                      <c:pt idx="4423">
                        <c:v>1.43</c:v>
                      </c:pt>
                      <c:pt idx="4424">
                        <c:v>1.429</c:v>
                      </c:pt>
                      <c:pt idx="4425">
                        <c:v>1.4279999999999999</c:v>
                      </c:pt>
                      <c:pt idx="4426">
                        <c:v>1.4319999999999999</c:v>
                      </c:pt>
                      <c:pt idx="4427">
                        <c:v>1.43</c:v>
                      </c:pt>
                      <c:pt idx="4428">
                        <c:v>1.427</c:v>
                      </c:pt>
                      <c:pt idx="4429">
                        <c:v>1.4330000000000001</c:v>
                      </c:pt>
                      <c:pt idx="4430">
                        <c:v>1.4330000000000001</c:v>
                      </c:pt>
                      <c:pt idx="4431">
                        <c:v>1.431</c:v>
                      </c:pt>
                      <c:pt idx="4432">
                        <c:v>1.4279999999999999</c:v>
                      </c:pt>
                      <c:pt idx="4433">
                        <c:v>1.431</c:v>
                      </c:pt>
                      <c:pt idx="4434">
                        <c:v>1.43</c:v>
                      </c:pt>
                      <c:pt idx="4435">
                        <c:v>1.429</c:v>
                      </c:pt>
                      <c:pt idx="4436">
                        <c:v>1.4319999999999999</c:v>
                      </c:pt>
                      <c:pt idx="4437">
                        <c:v>1.4319999999999999</c:v>
                      </c:pt>
                      <c:pt idx="4438">
                        <c:v>1.4319999999999999</c:v>
                      </c:pt>
                      <c:pt idx="4439">
                        <c:v>1.4319999999999999</c:v>
                      </c:pt>
                      <c:pt idx="4440">
                        <c:v>1.431</c:v>
                      </c:pt>
                      <c:pt idx="4441">
                        <c:v>1.4319999999999999</c:v>
                      </c:pt>
                      <c:pt idx="4442">
                        <c:v>1.4330000000000001</c:v>
                      </c:pt>
                      <c:pt idx="4443">
                        <c:v>1.4350000000000001</c:v>
                      </c:pt>
                      <c:pt idx="4444">
                        <c:v>1.4319999999999999</c:v>
                      </c:pt>
                      <c:pt idx="4445">
                        <c:v>1.4370000000000001</c:v>
                      </c:pt>
                      <c:pt idx="4446">
                        <c:v>1.431</c:v>
                      </c:pt>
                      <c:pt idx="4447">
                        <c:v>1.4330000000000001</c:v>
                      </c:pt>
                      <c:pt idx="4448">
                        <c:v>1.4339999999999999</c:v>
                      </c:pt>
                      <c:pt idx="4449">
                        <c:v>1.4370000000000001</c:v>
                      </c:pt>
                      <c:pt idx="4450">
                        <c:v>1.4330000000000001</c:v>
                      </c:pt>
                      <c:pt idx="4451">
                        <c:v>1.44</c:v>
                      </c:pt>
                      <c:pt idx="4452">
                        <c:v>1.4359999999999999</c:v>
                      </c:pt>
                      <c:pt idx="4453">
                        <c:v>1.4359999999999999</c:v>
                      </c:pt>
                      <c:pt idx="4454">
                        <c:v>1.4370000000000001</c:v>
                      </c:pt>
                      <c:pt idx="4455">
                        <c:v>1.4390000000000001</c:v>
                      </c:pt>
                      <c:pt idx="4456">
                        <c:v>1.4330000000000001</c:v>
                      </c:pt>
                      <c:pt idx="4457">
                        <c:v>1.4330000000000001</c:v>
                      </c:pt>
                      <c:pt idx="4458">
                        <c:v>1.44</c:v>
                      </c:pt>
                      <c:pt idx="4459">
                        <c:v>1.44</c:v>
                      </c:pt>
                      <c:pt idx="4460">
                        <c:v>1.44</c:v>
                      </c:pt>
                      <c:pt idx="4461">
                        <c:v>1.44</c:v>
                      </c:pt>
                      <c:pt idx="4462">
                        <c:v>1.4390000000000001</c:v>
                      </c:pt>
                      <c:pt idx="4463">
                        <c:v>1.4390000000000001</c:v>
                      </c:pt>
                      <c:pt idx="4464">
                        <c:v>1.44</c:v>
                      </c:pt>
                      <c:pt idx="4465">
                        <c:v>1.4379999999999999</c:v>
                      </c:pt>
                      <c:pt idx="4466">
                        <c:v>1.4419999999999999</c:v>
                      </c:pt>
                      <c:pt idx="4467">
                        <c:v>1.4430000000000001</c:v>
                      </c:pt>
                      <c:pt idx="4468">
                        <c:v>1.4430000000000001</c:v>
                      </c:pt>
                      <c:pt idx="4469">
                        <c:v>1.4410000000000001</c:v>
                      </c:pt>
                      <c:pt idx="4470">
                        <c:v>1.4419999999999999</c:v>
                      </c:pt>
                      <c:pt idx="4471">
                        <c:v>1.4390000000000001</c:v>
                      </c:pt>
                      <c:pt idx="4472">
                        <c:v>1.44</c:v>
                      </c:pt>
                      <c:pt idx="4473">
                        <c:v>1.4410000000000001</c:v>
                      </c:pt>
                      <c:pt idx="4474">
                        <c:v>1.4419999999999999</c:v>
                      </c:pt>
                      <c:pt idx="4475">
                        <c:v>1.444</c:v>
                      </c:pt>
                      <c:pt idx="4476">
                        <c:v>1.4410000000000001</c:v>
                      </c:pt>
                      <c:pt idx="4477">
                        <c:v>1.4419999999999999</c:v>
                      </c:pt>
                      <c:pt idx="4478">
                        <c:v>1.4419999999999999</c:v>
                      </c:pt>
                      <c:pt idx="4479">
                        <c:v>1.4419999999999999</c:v>
                      </c:pt>
                      <c:pt idx="4480">
                        <c:v>1.444</c:v>
                      </c:pt>
                      <c:pt idx="4481">
                        <c:v>1.4419999999999999</c:v>
                      </c:pt>
                      <c:pt idx="4482">
                        <c:v>1.444</c:v>
                      </c:pt>
                      <c:pt idx="4483">
                        <c:v>1.448</c:v>
                      </c:pt>
                      <c:pt idx="4484">
                        <c:v>1.446</c:v>
                      </c:pt>
                      <c:pt idx="4485">
                        <c:v>1.446</c:v>
                      </c:pt>
                      <c:pt idx="4486">
                        <c:v>1.446</c:v>
                      </c:pt>
                      <c:pt idx="4487">
                        <c:v>1.4450000000000001</c:v>
                      </c:pt>
                      <c:pt idx="4488">
                        <c:v>1.4450000000000001</c:v>
                      </c:pt>
                      <c:pt idx="4489">
                        <c:v>1.448</c:v>
                      </c:pt>
                      <c:pt idx="4490">
                        <c:v>1.4450000000000001</c:v>
                      </c:pt>
                      <c:pt idx="4491">
                        <c:v>1.4450000000000001</c:v>
                      </c:pt>
                      <c:pt idx="4492">
                        <c:v>1.4450000000000001</c:v>
                      </c:pt>
                      <c:pt idx="4493">
                        <c:v>1.4450000000000001</c:v>
                      </c:pt>
                      <c:pt idx="4494">
                        <c:v>1.4470000000000001</c:v>
                      </c:pt>
                      <c:pt idx="4495">
                        <c:v>1.4490000000000001</c:v>
                      </c:pt>
                      <c:pt idx="4496">
                        <c:v>1.448</c:v>
                      </c:pt>
                      <c:pt idx="4497">
                        <c:v>1.4510000000000001</c:v>
                      </c:pt>
                      <c:pt idx="4498">
                        <c:v>1.45</c:v>
                      </c:pt>
                      <c:pt idx="4499">
                        <c:v>1.446</c:v>
                      </c:pt>
                      <c:pt idx="4500">
                        <c:v>1.4470000000000001</c:v>
                      </c:pt>
                      <c:pt idx="4501">
                        <c:v>1.45</c:v>
                      </c:pt>
                      <c:pt idx="4502">
                        <c:v>1.4490000000000001</c:v>
                      </c:pt>
                      <c:pt idx="4503">
                        <c:v>1.4490000000000001</c:v>
                      </c:pt>
                      <c:pt idx="4504">
                        <c:v>1.4490000000000001</c:v>
                      </c:pt>
                      <c:pt idx="4505">
                        <c:v>1.4510000000000001</c:v>
                      </c:pt>
                      <c:pt idx="4506">
                        <c:v>1.446</c:v>
                      </c:pt>
                      <c:pt idx="4507">
                        <c:v>1.452</c:v>
                      </c:pt>
                      <c:pt idx="4508">
                        <c:v>1.452</c:v>
                      </c:pt>
                      <c:pt idx="4509">
                        <c:v>1.45</c:v>
                      </c:pt>
                      <c:pt idx="4510">
                        <c:v>1.4510000000000001</c:v>
                      </c:pt>
                      <c:pt idx="4511">
                        <c:v>1.4510000000000001</c:v>
                      </c:pt>
                      <c:pt idx="4512">
                        <c:v>1.4510000000000001</c:v>
                      </c:pt>
                      <c:pt idx="4513">
                        <c:v>1.452</c:v>
                      </c:pt>
                      <c:pt idx="4514">
                        <c:v>1.4510000000000001</c:v>
                      </c:pt>
                      <c:pt idx="4515">
                        <c:v>1.4530000000000001</c:v>
                      </c:pt>
                      <c:pt idx="4516">
                        <c:v>1.454</c:v>
                      </c:pt>
                      <c:pt idx="4517">
                        <c:v>1.4550000000000001</c:v>
                      </c:pt>
                      <c:pt idx="4518">
                        <c:v>1.456</c:v>
                      </c:pt>
                      <c:pt idx="4519">
                        <c:v>1.456</c:v>
                      </c:pt>
                      <c:pt idx="4520">
                        <c:v>1.458</c:v>
                      </c:pt>
                      <c:pt idx="4521">
                        <c:v>1.458</c:v>
                      </c:pt>
                      <c:pt idx="4522">
                        <c:v>1.4570000000000001</c:v>
                      </c:pt>
                      <c:pt idx="4523">
                        <c:v>1.458</c:v>
                      </c:pt>
                      <c:pt idx="4524">
                        <c:v>1.458</c:v>
                      </c:pt>
                      <c:pt idx="4525">
                        <c:v>1.4570000000000001</c:v>
                      </c:pt>
                      <c:pt idx="4526">
                        <c:v>1.456</c:v>
                      </c:pt>
                      <c:pt idx="4527">
                        <c:v>1.4590000000000001</c:v>
                      </c:pt>
                      <c:pt idx="4528">
                        <c:v>1.4590000000000001</c:v>
                      </c:pt>
                      <c:pt idx="4529">
                        <c:v>1.456</c:v>
                      </c:pt>
                      <c:pt idx="4530">
                        <c:v>1.4570000000000001</c:v>
                      </c:pt>
                      <c:pt idx="4531">
                        <c:v>1.458</c:v>
                      </c:pt>
                      <c:pt idx="4532">
                        <c:v>1.46</c:v>
                      </c:pt>
                      <c:pt idx="4533">
                        <c:v>1.458</c:v>
                      </c:pt>
                      <c:pt idx="4534">
                        <c:v>1.458</c:v>
                      </c:pt>
                      <c:pt idx="4535">
                        <c:v>1.462</c:v>
                      </c:pt>
                      <c:pt idx="4536">
                        <c:v>1.46</c:v>
                      </c:pt>
                      <c:pt idx="4537">
                        <c:v>1.46</c:v>
                      </c:pt>
                      <c:pt idx="4538">
                        <c:v>1.4610000000000001</c:v>
                      </c:pt>
                      <c:pt idx="4539">
                        <c:v>1.462</c:v>
                      </c:pt>
                      <c:pt idx="4540">
                        <c:v>1.4590000000000001</c:v>
                      </c:pt>
                      <c:pt idx="4541">
                        <c:v>1.462</c:v>
                      </c:pt>
                      <c:pt idx="4542">
                        <c:v>1.462</c:v>
                      </c:pt>
                      <c:pt idx="4543">
                        <c:v>1.4650000000000001</c:v>
                      </c:pt>
                      <c:pt idx="4544">
                        <c:v>1.464</c:v>
                      </c:pt>
                      <c:pt idx="4545">
                        <c:v>1.462</c:v>
                      </c:pt>
                      <c:pt idx="4546">
                        <c:v>1.46</c:v>
                      </c:pt>
                      <c:pt idx="4547">
                        <c:v>1.462</c:v>
                      </c:pt>
                      <c:pt idx="4548">
                        <c:v>1.4610000000000001</c:v>
                      </c:pt>
                      <c:pt idx="4549">
                        <c:v>1.4630000000000001</c:v>
                      </c:pt>
                      <c:pt idx="4550">
                        <c:v>1.466</c:v>
                      </c:pt>
                      <c:pt idx="4551">
                        <c:v>1.468</c:v>
                      </c:pt>
                      <c:pt idx="4552">
                        <c:v>1.466</c:v>
                      </c:pt>
                      <c:pt idx="4553">
                        <c:v>1.4650000000000001</c:v>
                      </c:pt>
                      <c:pt idx="4554">
                        <c:v>1.4650000000000001</c:v>
                      </c:pt>
                      <c:pt idx="4555">
                        <c:v>1.4650000000000001</c:v>
                      </c:pt>
                      <c:pt idx="4556">
                        <c:v>1.4630000000000001</c:v>
                      </c:pt>
                      <c:pt idx="4557">
                        <c:v>1.466</c:v>
                      </c:pt>
                      <c:pt idx="4558">
                        <c:v>1.4670000000000001</c:v>
                      </c:pt>
                      <c:pt idx="4559">
                        <c:v>1.4690000000000001</c:v>
                      </c:pt>
                      <c:pt idx="4560">
                        <c:v>1.4690000000000001</c:v>
                      </c:pt>
                      <c:pt idx="4561">
                        <c:v>1.468</c:v>
                      </c:pt>
                      <c:pt idx="4562">
                        <c:v>1.4690000000000001</c:v>
                      </c:pt>
                      <c:pt idx="4563">
                        <c:v>1.4710000000000001</c:v>
                      </c:pt>
                      <c:pt idx="4564">
                        <c:v>1.4710000000000001</c:v>
                      </c:pt>
                      <c:pt idx="4565">
                        <c:v>1.468</c:v>
                      </c:pt>
                      <c:pt idx="4566">
                        <c:v>1.466</c:v>
                      </c:pt>
                      <c:pt idx="4567">
                        <c:v>1.468</c:v>
                      </c:pt>
                      <c:pt idx="4568">
                        <c:v>1.468</c:v>
                      </c:pt>
                      <c:pt idx="4569">
                        <c:v>1.474</c:v>
                      </c:pt>
                      <c:pt idx="4570">
                        <c:v>1.468</c:v>
                      </c:pt>
                      <c:pt idx="4571">
                        <c:v>1.468</c:v>
                      </c:pt>
                      <c:pt idx="4572">
                        <c:v>1.47</c:v>
                      </c:pt>
                      <c:pt idx="4573">
                        <c:v>1.472</c:v>
                      </c:pt>
                      <c:pt idx="4574">
                        <c:v>1.472</c:v>
                      </c:pt>
                      <c:pt idx="4575">
                        <c:v>1.472</c:v>
                      </c:pt>
                      <c:pt idx="4576">
                        <c:v>1.472</c:v>
                      </c:pt>
                      <c:pt idx="4577">
                        <c:v>1.4710000000000001</c:v>
                      </c:pt>
                      <c:pt idx="4578">
                        <c:v>1.4710000000000001</c:v>
                      </c:pt>
                      <c:pt idx="4579">
                        <c:v>1.4710000000000001</c:v>
                      </c:pt>
                      <c:pt idx="4580">
                        <c:v>1.472</c:v>
                      </c:pt>
                      <c:pt idx="4581">
                        <c:v>1.468</c:v>
                      </c:pt>
                      <c:pt idx="4582">
                        <c:v>1.47</c:v>
                      </c:pt>
                      <c:pt idx="4583">
                        <c:v>1.47</c:v>
                      </c:pt>
                      <c:pt idx="4584">
                        <c:v>1.476</c:v>
                      </c:pt>
                      <c:pt idx="4585">
                        <c:v>1.472</c:v>
                      </c:pt>
                      <c:pt idx="4586">
                        <c:v>1.4750000000000001</c:v>
                      </c:pt>
                      <c:pt idx="4587">
                        <c:v>1.474</c:v>
                      </c:pt>
                      <c:pt idx="4588">
                        <c:v>1.476</c:v>
                      </c:pt>
                      <c:pt idx="4589">
                        <c:v>1.472</c:v>
                      </c:pt>
                      <c:pt idx="4590">
                        <c:v>1.476</c:v>
                      </c:pt>
                      <c:pt idx="4591">
                        <c:v>1.474</c:v>
                      </c:pt>
                      <c:pt idx="4592">
                        <c:v>1.4750000000000001</c:v>
                      </c:pt>
                      <c:pt idx="4593">
                        <c:v>1.474</c:v>
                      </c:pt>
                      <c:pt idx="4594">
                        <c:v>1.4730000000000001</c:v>
                      </c:pt>
                      <c:pt idx="4595">
                        <c:v>1.4750000000000001</c:v>
                      </c:pt>
                      <c:pt idx="4596">
                        <c:v>1.478</c:v>
                      </c:pt>
                      <c:pt idx="4597">
                        <c:v>1.4790000000000001</c:v>
                      </c:pt>
                      <c:pt idx="4598">
                        <c:v>1.478</c:v>
                      </c:pt>
                      <c:pt idx="4599">
                        <c:v>1.474</c:v>
                      </c:pt>
                      <c:pt idx="4600">
                        <c:v>1.476</c:v>
                      </c:pt>
                      <c:pt idx="4601">
                        <c:v>1.4810000000000001</c:v>
                      </c:pt>
                      <c:pt idx="4602">
                        <c:v>1.478</c:v>
                      </c:pt>
                      <c:pt idx="4603">
                        <c:v>1.4810000000000001</c:v>
                      </c:pt>
                      <c:pt idx="4604">
                        <c:v>1.4790000000000001</c:v>
                      </c:pt>
                      <c:pt idx="4605">
                        <c:v>1.4790000000000001</c:v>
                      </c:pt>
                      <c:pt idx="4606">
                        <c:v>1.4790000000000001</c:v>
                      </c:pt>
                      <c:pt idx="4607">
                        <c:v>1.4830000000000001</c:v>
                      </c:pt>
                      <c:pt idx="4608">
                        <c:v>1.4810000000000001</c:v>
                      </c:pt>
                      <c:pt idx="4609">
                        <c:v>1.4810000000000001</c:v>
                      </c:pt>
                      <c:pt idx="4610">
                        <c:v>1.4810000000000001</c:v>
                      </c:pt>
                      <c:pt idx="4611">
                        <c:v>1.4810000000000001</c:v>
                      </c:pt>
                      <c:pt idx="4612">
                        <c:v>1.48</c:v>
                      </c:pt>
                      <c:pt idx="4613">
                        <c:v>1.4850000000000001</c:v>
                      </c:pt>
                      <c:pt idx="4614">
                        <c:v>1.482</c:v>
                      </c:pt>
                      <c:pt idx="4615">
                        <c:v>1.4810000000000001</c:v>
                      </c:pt>
                      <c:pt idx="4616">
                        <c:v>1.4830000000000001</c:v>
                      </c:pt>
                      <c:pt idx="4617">
                        <c:v>1.4830000000000001</c:v>
                      </c:pt>
                      <c:pt idx="4618">
                        <c:v>1.482</c:v>
                      </c:pt>
                      <c:pt idx="4619">
                        <c:v>1.482</c:v>
                      </c:pt>
                      <c:pt idx="4620">
                        <c:v>1.4850000000000001</c:v>
                      </c:pt>
                      <c:pt idx="4621">
                        <c:v>1.4850000000000001</c:v>
                      </c:pt>
                      <c:pt idx="4622">
                        <c:v>1.4870000000000001</c:v>
                      </c:pt>
                      <c:pt idx="4623">
                        <c:v>1.484</c:v>
                      </c:pt>
                      <c:pt idx="4624">
                        <c:v>1.484</c:v>
                      </c:pt>
                      <c:pt idx="4625">
                        <c:v>1.484</c:v>
                      </c:pt>
                      <c:pt idx="4626">
                        <c:v>1.4850000000000001</c:v>
                      </c:pt>
                      <c:pt idx="4627">
                        <c:v>1.4850000000000001</c:v>
                      </c:pt>
                      <c:pt idx="4628">
                        <c:v>1.486</c:v>
                      </c:pt>
                      <c:pt idx="4629">
                        <c:v>1.4870000000000001</c:v>
                      </c:pt>
                      <c:pt idx="4630">
                        <c:v>1.4850000000000001</c:v>
                      </c:pt>
                      <c:pt idx="4631">
                        <c:v>1.486</c:v>
                      </c:pt>
                      <c:pt idx="4632">
                        <c:v>1.4830000000000001</c:v>
                      </c:pt>
                      <c:pt idx="4633">
                        <c:v>1.4890000000000001</c:v>
                      </c:pt>
                      <c:pt idx="4634">
                        <c:v>1.4910000000000001</c:v>
                      </c:pt>
                      <c:pt idx="4635">
                        <c:v>1.488</c:v>
                      </c:pt>
                      <c:pt idx="4636">
                        <c:v>1.49</c:v>
                      </c:pt>
                      <c:pt idx="4637">
                        <c:v>1.49</c:v>
                      </c:pt>
                      <c:pt idx="4638">
                        <c:v>1.4890000000000001</c:v>
                      </c:pt>
                      <c:pt idx="4639">
                        <c:v>1.4890000000000001</c:v>
                      </c:pt>
                      <c:pt idx="4640">
                        <c:v>1.4910000000000001</c:v>
                      </c:pt>
                      <c:pt idx="4641">
                        <c:v>1.488</c:v>
                      </c:pt>
                      <c:pt idx="4642">
                        <c:v>1.4890000000000001</c:v>
                      </c:pt>
                      <c:pt idx="4643">
                        <c:v>1.4910000000000001</c:v>
                      </c:pt>
                      <c:pt idx="4644">
                        <c:v>1.4910000000000001</c:v>
                      </c:pt>
                      <c:pt idx="4645">
                        <c:v>1.4930000000000001</c:v>
                      </c:pt>
                      <c:pt idx="4646">
                        <c:v>1.4910000000000001</c:v>
                      </c:pt>
                      <c:pt idx="4647">
                        <c:v>1.4930000000000001</c:v>
                      </c:pt>
                      <c:pt idx="4648">
                        <c:v>1.4930000000000001</c:v>
                      </c:pt>
                      <c:pt idx="4649">
                        <c:v>1.494</c:v>
                      </c:pt>
                      <c:pt idx="4650">
                        <c:v>1.494</c:v>
                      </c:pt>
                      <c:pt idx="4651">
                        <c:v>1.4950000000000001</c:v>
                      </c:pt>
                      <c:pt idx="4652">
                        <c:v>1.4930000000000001</c:v>
                      </c:pt>
                      <c:pt idx="4653">
                        <c:v>1.494</c:v>
                      </c:pt>
                      <c:pt idx="4654">
                        <c:v>1.4910000000000001</c:v>
                      </c:pt>
                      <c:pt idx="4655">
                        <c:v>1.4970000000000001</c:v>
                      </c:pt>
                      <c:pt idx="4656">
                        <c:v>1.4990000000000001</c:v>
                      </c:pt>
                      <c:pt idx="4657">
                        <c:v>1.498</c:v>
                      </c:pt>
                      <c:pt idx="4658">
                        <c:v>1.496</c:v>
                      </c:pt>
                      <c:pt idx="4659">
                        <c:v>1.496</c:v>
                      </c:pt>
                      <c:pt idx="4660">
                        <c:v>1.496</c:v>
                      </c:pt>
                      <c:pt idx="4661">
                        <c:v>1.4930000000000001</c:v>
                      </c:pt>
                      <c:pt idx="4662">
                        <c:v>1.496</c:v>
                      </c:pt>
                      <c:pt idx="4663">
                        <c:v>1.4990000000000001</c:v>
                      </c:pt>
                      <c:pt idx="4664">
                        <c:v>1.4950000000000001</c:v>
                      </c:pt>
                      <c:pt idx="4665">
                        <c:v>1.4970000000000001</c:v>
                      </c:pt>
                      <c:pt idx="4666">
                        <c:v>1.4970000000000001</c:v>
                      </c:pt>
                      <c:pt idx="4667">
                        <c:v>1.4970000000000001</c:v>
                      </c:pt>
                      <c:pt idx="4668">
                        <c:v>1.4970000000000001</c:v>
                      </c:pt>
                      <c:pt idx="4669">
                        <c:v>1.5</c:v>
                      </c:pt>
                      <c:pt idx="4670">
                        <c:v>1.5009999999999999</c:v>
                      </c:pt>
                      <c:pt idx="4671">
                        <c:v>1.5009999999999999</c:v>
                      </c:pt>
                      <c:pt idx="4672">
                        <c:v>1.5009999999999999</c:v>
                      </c:pt>
                      <c:pt idx="4673">
                        <c:v>1.5009999999999999</c:v>
                      </c:pt>
                      <c:pt idx="4674">
                        <c:v>1.4990000000000001</c:v>
                      </c:pt>
                      <c:pt idx="4675">
                        <c:v>1.502</c:v>
                      </c:pt>
                      <c:pt idx="4676">
                        <c:v>1.4990000000000001</c:v>
                      </c:pt>
                      <c:pt idx="4677">
                        <c:v>1.5029999999999999</c:v>
                      </c:pt>
                      <c:pt idx="4678">
                        <c:v>1.5009999999999999</c:v>
                      </c:pt>
                      <c:pt idx="4679">
                        <c:v>1.502</c:v>
                      </c:pt>
                      <c:pt idx="4680">
                        <c:v>1.4970000000000001</c:v>
                      </c:pt>
                      <c:pt idx="4681">
                        <c:v>1.498</c:v>
                      </c:pt>
                      <c:pt idx="4682">
                        <c:v>1.5029999999999999</c:v>
                      </c:pt>
                      <c:pt idx="4683">
                        <c:v>1.5009999999999999</c:v>
                      </c:pt>
                      <c:pt idx="4684">
                        <c:v>1.5009999999999999</c:v>
                      </c:pt>
                      <c:pt idx="4685">
                        <c:v>1.5029999999999999</c:v>
                      </c:pt>
                      <c:pt idx="4686">
                        <c:v>1.5089999999999999</c:v>
                      </c:pt>
                      <c:pt idx="4687">
                        <c:v>1.506</c:v>
                      </c:pt>
                      <c:pt idx="4688">
                        <c:v>1.506</c:v>
                      </c:pt>
                      <c:pt idx="4689">
                        <c:v>1.504</c:v>
                      </c:pt>
                      <c:pt idx="4690">
                        <c:v>1.5049999999999999</c:v>
                      </c:pt>
                      <c:pt idx="4691">
                        <c:v>1.5049999999999999</c:v>
                      </c:pt>
                      <c:pt idx="4692">
                        <c:v>1.5089999999999999</c:v>
                      </c:pt>
                      <c:pt idx="4693">
                        <c:v>1.508</c:v>
                      </c:pt>
                      <c:pt idx="4694">
                        <c:v>1.508</c:v>
                      </c:pt>
                      <c:pt idx="4695">
                        <c:v>1.5069999999999999</c:v>
                      </c:pt>
                      <c:pt idx="4696">
                        <c:v>1.508</c:v>
                      </c:pt>
                      <c:pt idx="4697">
                        <c:v>1.5089999999999999</c:v>
                      </c:pt>
                      <c:pt idx="4698">
                        <c:v>1.5069999999999999</c:v>
                      </c:pt>
                      <c:pt idx="4699">
                        <c:v>1.51</c:v>
                      </c:pt>
                      <c:pt idx="4700">
                        <c:v>1.51</c:v>
                      </c:pt>
                      <c:pt idx="4701">
                        <c:v>1.5109999999999999</c:v>
                      </c:pt>
                      <c:pt idx="4702">
                        <c:v>1.51</c:v>
                      </c:pt>
                      <c:pt idx="4703">
                        <c:v>1.51</c:v>
                      </c:pt>
                      <c:pt idx="4704">
                        <c:v>1.5109999999999999</c:v>
                      </c:pt>
                      <c:pt idx="4705">
                        <c:v>1.51</c:v>
                      </c:pt>
                      <c:pt idx="4706">
                        <c:v>1.514</c:v>
                      </c:pt>
                      <c:pt idx="4707">
                        <c:v>1.514</c:v>
                      </c:pt>
                      <c:pt idx="4708">
                        <c:v>1.512</c:v>
                      </c:pt>
                      <c:pt idx="4709">
                        <c:v>1.5109999999999999</c:v>
                      </c:pt>
                      <c:pt idx="4710">
                        <c:v>1.5129999999999999</c:v>
                      </c:pt>
                      <c:pt idx="4711">
                        <c:v>1.5149999999999999</c:v>
                      </c:pt>
                      <c:pt idx="4712">
                        <c:v>1.5129999999999999</c:v>
                      </c:pt>
                      <c:pt idx="4713">
                        <c:v>1.512</c:v>
                      </c:pt>
                      <c:pt idx="4714">
                        <c:v>1.512</c:v>
                      </c:pt>
                      <c:pt idx="4715">
                        <c:v>1.5129999999999999</c:v>
                      </c:pt>
                      <c:pt idx="4716">
                        <c:v>1.512</c:v>
                      </c:pt>
                      <c:pt idx="4717">
                        <c:v>1.5149999999999999</c:v>
                      </c:pt>
                      <c:pt idx="4718">
                        <c:v>1.518</c:v>
                      </c:pt>
                      <c:pt idx="4719">
                        <c:v>1.5149999999999999</c:v>
                      </c:pt>
                      <c:pt idx="4720">
                        <c:v>1.5189999999999999</c:v>
                      </c:pt>
                      <c:pt idx="4721">
                        <c:v>1.516</c:v>
                      </c:pt>
                      <c:pt idx="4722">
                        <c:v>1.5189999999999999</c:v>
                      </c:pt>
                      <c:pt idx="4723">
                        <c:v>1.5189999999999999</c:v>
                      </c:pt>
                      <c:pt idx="4724">
                        <c:v>1.5189999999999999</c:v>
                      </c:pt>
                      <c:pt idx="4725">
                        <c:v>1.5189999999999999</c:v>
                      </c:pt>
                      <c:pt idx="4726">
                        <c:v>1.518</c:v>
                      </c:pt>
                      <c:pt idx="4727">
                        <c:v>1.5189999999999999</c:v>
                      </c:pt>
                      <c:pt idx="4728">
                        <c:v>1.52</c:v>
                      </c:pt>
                      <c:pt idx="4729">
                        <c:v>1.522</c:v>
                      </c:pt>
                      <c:pt idx="4730">
                        <c:v>1.5229999999999999</c:v>
                      </c:pt>
                      <c:pt idx="4731">
                        <c:v>1.52</c:v>
                      </c:pt>
                      <c:pt idx="4732">
                        <c:v>1.5229999999999999</c:v>
                      </c:pt>
                      <c:pt idx="4733">
                        <c:v>1.522</c:v>
                      </c:pt>
                      <c:pt idx="4734">
                        <c:v>1.52</c:v>
                      </c:pt>
                      <c:pt idx="4735">
                        <c:v>1.522</c:v>
                      </c:pt>
                      <c:pt idx="4736">
                        <c:v>1.5229999999999999</c:v>
                      </c:pt>
                      <c:pt idx="4737">
                        <c:v>1.524</c:v>
                      </c:pt>
                      <c:pt idx="4738">
                        <c:v>1.5229999999999999</c:v>
                      </c:pt>
                      <c:pt idx="4739">
                        <c:v>1.5229999999999999</c:v>
                      </c:pt>
                      <c:pt idx="4740">
                        <c:v>1.528</c:v>
                      </c:pt>
                      <c:pt idx="4741">
                        <c:v>1.528</c:v>
                      </c:pt>
                      <c:pt idx="4742">
                        <c:v>1.526</c:v>
                      </c:pt>
                      <c:pt idx="4743">
                        <c:v>1.5269999999999999</c:v>
                      </c:pt>
                      <c:pt idx="4744">
                        <c:v>1.5249999999999999</c:v>
                      </c:pt>
                      <c:pt idx="4745">
                        <c:v>1.528</c:v>
                      </c:pt>
                      <c:pt idx="4746">
                        <c:v>1.526</c:v>
                      </c:pt>
                      <c:pt idx="4747">
                        <c:v>1.526</c:v>
                      </c:pt>
                      <c:pt idx="4748">
                        <c:v>1.5269999999999999</c:v>
                      </c:pt>
                      <c:pt idx="4749">
                        <c:v>1.526</c:v>
                      </c:pt>
                      <c:pt idx="4750">
                        <c:v>1.528</c:v>
                      </c:pt>
                      <c:pt idx="4751">
                        <c:v>1.5269999999999999</c:v>
                      </c:pt>
                      <c:pt idx="4752">
                        <c:v>1.528</c:v>
                      </c:pt>
                      <c:pt idx="4753">
                        <c:v>1.5289999999999999</c:v>
                      </c:pt>
                      <c:pt idx="4754">
                        <c:v>1.5309999999999999</c:v>
                      </c:pt>
                      <c:pt idx="4755">
                        <c:v>1.5309999999999999</c:v>
                      </c:pt>
                      <c:pt idx="4756">
                        <c:v>1.5269999999999999</c:v>
                      </c:pt>
                      <c:pt idx="4757">
                        <c:v>1.5269999999999999</c:v>
                      </c:pt>
                      <c:pt idx="4758">
                        <c:v>1.5269999999999999</c:v>
                      </c:pt>
                      <c:pt idx="4759">
                        <c:v>1.5269999999999999</c:v>
                      </c:pt>
                      <c:pt idx="4760">
                        <c:v>1.5349999999999999</c:v>
                      </c:pt>
                      <c:pt idx="4761">
                        <c:v>1.534</c:v>
                      </c:pt>
                      <c:pt idx="4762">
                        <c:v>1.5309999999999999</c:v>
                      </c:pt>
                      <c:pt idx="4763">
                        <c:v>1.536</c:v>
                      </c:pt>
                      <c:pt idx="4764">
                        <c:v>1.534</c:v>
                      </c:pt>
                      <c:pt idx="4765">
                        <c:v>1.536</c:v>
                      </c:pt>
                      <c:pt idx="4766">
                        <c:v>1.536</c:v>
                      </c:pt>
                      <c:pt idx="4767">
                        <c:v>1.5349999999999999</c:v>
                      </c:pt>
                      <c:pt idx="4768">
                        <c:v>1.534</c:v>
                      </c:pt>
                      <c:pt idx="4769">
                        <c:v>1.536</c:v>
                      </c:pt>
                      <c:pt idx="4770">
                        <c:v>1.5389999999999999</c:v>
                      </c:pt>
                      <c:pt idx="4771">
                        <c:v>1.538</c:v>
                      </c:pt>
                      <c:pt idx="4772">
                        <c:v>1.5389999999999999</c:v>
                      </c:pt>
                      <c:pt idx="4773">
                        <c:v>1.5369999999999999</c:v>
                      </c:pt>
                      <c:pt idx="4774">
                        <c:v>1.538</c:v>
                      </c:pt>
                      <c:pt idx="4775">
                        <c:v>1.536</c:v>
                      </c:pt>
                      <c:pt idx="4776">
                        <c:v>1.536</c:v>
                      </c:pt>
                      <c:pt idx="4777">
                        <c:v>1.542</c:v>
                      </c:pt>
                      <c:pt idx="4778">
                        <c:v>1.542</c:v>
                      </c:pt>
                      <c:pt idx="4779">
                        <c:v>1.5389999999999999</c:v>
                      </c:pt>
                      <c:pt idx="4780">
                        <c:v>1.5409999999999999</c:v>
                      </c:pt>
                      <c:pt idx="4781">
                        <c:v>1.5389999999999999</c:v>
                      </c:pt>
                      <c:pt idx="4782">
                        <c:v>1.5409999999999999</c:v>
                      </c:pt>
                      <c:pt idx="4783">
                        <c:v>1.54</c:v>
                      </c:pt>
                      <c:pt idx="4784">
                        <c:v>1.54</c:v>
                      </c:pt>
                      <c:pt idx="4785">
                        <c:v>1.542</c:v>
                      </c:pt>
                      <c:pt idx="4786">
                        <c:v>1.5409999999999999</c:v>
                      </c:pt>
                      <c:pt idx="4787">
                        <c:v>1.5429999999999999</c:v>
                      </c:pt>
                      <c:pt idx="4788">
                        <c:v>1.5449999999999999</c:v>
                      </c:pt>
                      <c:pt idx="4789">
                        <c:v>1.5429999999999999</c:v>
                      </c:pt>
                      <c:pt idx="4790">
                        <c:v>1.5449999999999999</c:v>
                      </c:pt>
                      <c:pt idx="4791">
                        <c:v>1.5429999999999999</c:v>
                      </c:pt>
                      <c:pt idx="4792">
                        <c:v>1.5449999999999999</c:v>
                      </c:pt>
                      <c:pt idx="4793">
                        <c:v>1.548</c:v>
                      </c:pt>
                      <c:pt idx="4794">
                        <c:v>1.546</c:v>
                      </c:pt>
                      <c:pt idx="4795">
                        <c:v>1.5489999999999999</c:v>
                      </c:pt>
                      <c:pt idx="4796">
                        <c:v>1.5469999999999999</c:v>
                      </c:pt>
                      <c:pt idx="4797">
                        <c:v>1.55</c:v>
                      </c:pt>
                      <c:pt idx="4798">
                        <c:v>1.5469999999999999</c:v>
                      </c:pt>
                      <c:pt idx="4799">
                        <c:v>1.5469999999999999</c:v>
                      </c:pt>
                      <c:pt idx="4800">
                        <c:v>1.5469999999999999</c:v>
                      </c:pt>
                      <c:pt idx="4801">
                        <c:v>1.548</c:v>
                      </c:pt>
                      <c:pt idx="4802">
                        <c:v>1.548</c:v>
                      </c:pt>
                      <c:pt idx="4803">
                        <c:v>1.548</c:v>
                      </c:pt>
                      <c:pt idx="4804">
                        <c:v>1.548</c:v>
                      </c:pt>
                      <c:pt idx="4805">
                        <c:v>1.552</c:v>
                      </c:pt>
                      <c:pt idx="4806">
                        <c:v>1.552</c:v>
                      </c:pt>
                      <c:pt idx="4807">
                        <c:v>1.5529999999999999</c:v>
                      </c:pt>
                      <c:pt idx="4808">
                        <c:v>1.5509999999999999</c:v>
                      </c:pt>
                      <c:pt idx="4809">
                        <c:v>1.5529999999999999</c:v>
                      </c:pt>
                      <c:pt idx="4810">
                        <c:v>1.5529999999999999</c:v>
                      </c:pt>
                      <c:pt idx="4811">
                        <c:v>1.5549999999999999</c:v>
                      </c:pt>
                      <c:pt idx="4812">
                        <c:v>1.5549999999999999</c:v>
                      </c:pt>
                      <c:pt idx="4813">
                        <c:v>1.5549999999999999</c:v>
                      </c:pt>
                      <c:pt idx="4814">
                        <c:v>1.5549999999999999</c:v>
                      </c:pt>
                      <c:pt idx="4815">
                        <c:v>1.5489999999999999</c:v>
                      </c:pt>
                      <c:pt idx="4816">
                        <c:v>1.552</c:v>
                      </c:pt>
                      <c:pt idx="4817">
                        <c:v>1.5589999999999999</c:v>
                      </c:pt>
                      <c:pt idx="4818">
                        <c:v>1.5569999999999999</c:v>
                      </c:pt>
                      <c:pt idx="4819">
                        <c:v>1.5580000000000001</c:v>
                      </c:pt>
                      <c:pt idx="4820">
                        <c:v>1.5549999999999999</c:v>
                      </c:pt>
                      <c:pt idx="4821">
                        <c:v>1.5569999999999999</c:v>
                      </c:pt>
                      <c:pt idx="4822">
                        <c:v>1.556</c:v>
                      </c:pt>
                      <c:pt idx="4823">
                        <c:v>1.5580000000000001</c:v>
                      </c:pt>
                      <c:pt idx="4824">
                        <c:v>1.5569999999999999</c:v>
                      </c:pt>
                      <c:pt idx="4825">
                        <c:v>1.5580000000000001</c:v>
                      </c:pt>
                      <c:pt idx="4826">
                        <c:v>1.5629999999999999</c:v>
                      </c:pt>
                      <c:pt idx="4827">
                        <c:v>1.5589999999999999</c:v>
                      </c:pt>
                      <c:pt idx="4828">
                        <c:v>1.5609999999999999</c:v>
                      </c:pt>
                      <c:pt idx="4829">
                        <c:v>1.56</c:v>
                      </c:pt>
                      <c:pt idx="4830">
                        <c:v>1.5609999999999999</c:v>
                      </c:pt>
                      <c:pt idx="4831">
                        <c:v>1.5580000000000001</c:v>
                      </c:pt>
                      <c:pt idx="4832">
                        <c:v>1.5620000000000001</c:v>
                      </c:pt>
                      <c:pt idx="4833">
                        <c:v>1.5620000000000001</c:v>
                      </c:pt>
                      <c:pt idx="4834">
                        <c:v>1.5640000000000001</c:v>
                      </c:pt>
                      <c:pt idx="4835">
                        <c:v>1.5629999999999999</c:v>
                      </c:pt>
                      <c:pt idx="4836">
                        <c:v>1.5629999999999999</c:v>
                      </c:pt>
                      <c:pt idx="4837">
                        <c:v>1.5629999999999999</c:v>
                      </c:pt>
                      <c:pt idx="4838">
                        <c:v>1.5680000000000001</c:v>
                      </c:pt>
                      <c:pt idx="4839">
                        <c:v>1.5660000000000001</c:v>
                      </c:pt>
                      <c:pt idx="4840">
                        <c:v>1.5649999999999999</c:v>
                      </c:pt>
                      <c:pt idx="4841">
                        <c:v>1.5669999999999999</c:v>
                      </c:pt>
                      <c:pt idx="4842">
                        <c:v>1.5660000000000001</c:v>
                      </c:pt>
                      <c:pt idx="4843">
                        <c:v>1.569</c:v>
                      </c:pt>
                      <c:pt idx="4844">
                        <c:v>1.569</c:v>
                      </c:pt>
                      <c:pt idx="4845">
                        <c:v>1.5680000000000001</c:v>
                      </c:pt>
                      <c:pt idx="4846">
                        <c:v>1.5680000000000001</c:v>
                      </c:pt>
                      <c:pt idx="4847">
                        <c:v>1.5680000000000001</c:v>
                      </c:pt>
                      <c:pt idx="4848">
                        <c:v>1.5680000000000001</c:v>
                      </c:pt>
                      <c:pt idx="4849">
                        <c:v>1.5720000000000001</c:v>
                      </c:pt>
                      <c:pt idx="4850">
                        <c:v>1.5720000000000001</c:v>
                      </c:pt>
                      <c:pt idx="4851">
                        <c:v>1.569</c:v>
                      </c:pt>
                      <c:pt idx="4852">
                        <c:v>1.5680000000000001</c:v>
                      </c:pt>
                      <c:pt idx="4853">
                        <c:v>1.5680000000000001</c:v>
                      </c:pt>
                      <c:pt idx="4854">
                        <c:v>1.5720000000000001</c:v>
                      </c:pt>
                      <c:pt idx="4855">
                        <c:v>1.5760000000000001</c:v>
                      </c:pt>
                      <c:pt idx="4856">
                        <c:v>1.569</c:v>
                      </c:pt>
                      <c:pt idx="4857">
                        <c:v>1.575</c:v>
                      </c:pt>
                      <c:pt idx="4858">
                        <c:v>1.5740000000000001</c:v>
                      </c:pt>
                      <c:pt idx="4859">
                        <c:v>1.5740000000000001</c:v>
                      </c:pt>
                      <c:pt idx="4860">
                        <c:v>1.5780000000000001</c:v>
                      </c:pt>
                      <c:pt idx="4861">
                        <c:v>1.5760000000000001</c:v>
                      </c:pt>
                      <c:pt idx="4862">
                        <c:v>1.5760000000000001</c:v>
                      </c:pt>
                      <c:pt idx="4863">
                        <c:v>1.575</c:v>
                      </c:pt>
                      <c:pt idx="4864">
                        <c:v>1.573</c:v>
                      </c:pt>
                      <c:pt idx="4865">
                        <c:v>1.577</c:v>
                      </c:pt>
                      <c:pt idx="4866">
                        <c:v>1.577</c:v>
                      </c:pt>
                      <c:pt idx="4867">
                        <c:v>1.5780000000000001</c:v>
                      </c:pt>
                      <c:pt idx="4868">
                        <c:v>1.5760000000000001</c:v>
                      </c:pt>
                      <c:pt idx="4869">
                        <c:v>1.5780000000000001</c:v>
                      </c:pt>
                      <c:pt idx="4870">
                        <c:v>1.579</c:v>
                      </c:pt>
                      <c:pt idx="4871">
                        <c:v>1.5760000000000001</c:v>
                      </c:pt>
                      <c:pt idx="4872">
                        <c:v>1.58</c:v>
                      </c:pt>
                      <c:pt idx="4873">
                        <c:v>1.581</c:v>
                      </c:pt>
                      <c:pt idx="4874">
                        <c:v>1.585</c:v>
                      </c:pt>
                      <c:pt idx="4875">
                        <c:v>1.585</c:v>
                      </c:pt>
                      <c:pt idx="4876">
                        <c:v>1.58</c:v>
                      </c:pt>
                      <c:pt idx="4877">
                        <c:v>1.5820000000000001</c:v>
                      </c:pt>
                      <c:pt idx="4878">
                        <c:v>1.581</c:v>
                      </c:pt>
                      <c:pt idx="4879">
                        <c:v>1.577</c:v>
                      </c:pt>
                      <c:pt idx="4880">
                        <c:v>1.58</c:v>
                      </c:pt>
                      <c:pt idx="4881">
                        <c:v>1.5820000000000001</c:v>
                      </c:pt>
                      <c:pt idx="4882">
                        <c:v>1.5820000000000001</c:v>
                      </c:pt>
                      <c:pt idx="4883">
                        <c:v>1.587</c:v>
                      </c:pt>
                      <c:pt idx="4884">
                        <c:v>1.5860000000000001</c:v>
                      </c:pt>
                      <c:pt idx="4885">
                        <c:v>1.587</c:v>
                      </c:pt>
                      <c:pt idx="4886">
                        <c:v>1.589</c:v>
                      </c:pt>
                      <c:pt idx="4887">
                        <c:v>1.5840000000000001</c:v>
                      </c:pt>
                      <c:pt idx="4888">
                        <c:v>1.5880000000000001</c:v>
                      </c:pt>
                      <c:pt idx="4889">
                        <c:v>1.5860000000000001</c:v>
                      </c:pt>
                      <c:pt idx="4890">
                        <c:v>1.5880000000000001</c:v>
                      </c:pt>
                      <c:pt idx="4891">
                        <c:v>1.5860000000000001</c:v>
                      </c:pt>
                      <c:pt idx="4892">
                        <c:v>1.587</c:v>
                      </c:pt>
                      <c:pt idx="4893">
                        <c:v>1.5880000000000001</c:v>
                      </c:pt>
                      <c:pt idx="4894">
                        <c:v>1.587</c:v>
                      </c:pt>
                      <c:pt idx="4895">
                        <c:v>1.59</c:v>
                      </c:pt>
                      <c:pt idx="4896">
                        <c:v>1.589</c:v>
                      </c:pt>
                      <c:pt idx="4897">
                        <c:v>1.591</c:v>
                      </c:pt>
                      <c:pt idx="4898">
                        <c:v>1.5920000000000001</c:v>
                      </c:pt>
                      <c:pt idx="4899">
                        <c:v>1.591</c:v>
                      </c:pt>
                      <c:pt idx="4900">
                        <c:v>1.5960000000000001</c:v>
                      </c:pt>
                      <c:pt idx="4901">
                        <c:v>1.5960000000000001</c:v>
                      </c:pt>
                      <c:pt idx="4902">
                        <c:v>1.597</c:v>
                      </c:pt>
                      <c:pt idx="4903">
                        <c:v>1.593</c:v>
                      </c:pt>
                      <c:pt idx="4904">
                        <c:v>1.595</c:v>
                      </c:pt>
                      <c:pt idx="4905">
                        <c:v>1.589</c:v>
                      </c:pt>
                      <c:pt idx="4906">
                        <c:v>1.5840000000000001</c:v>
                      </c:pt>
                      <c:pt idx="4907">
                        <c:v>1.5840000000000001</c:v>
                      </c:pt>
                      <c:pt idx="4908">
                        <c:v>1.5820000000000001</c:v>
                      </c:pt>
                      <c:pt idx="4909">
                        <c:v>1.5780000000000001</c:v>
                      </c:pt>
                      <c:pt idx="4910">
                        <c:v>1.5780000000000001</c:v>
                      </c:pt>
                      <c:pt idx="4911">
                        <c:v>1.5740000000000001</c:v>
                      </c:pt>
                      <c:pt idx="4912">
                        <c:v>1.5740000000000001</c:v>
                      </c:pt>
                      <c:pt idx="4913">
                        <c:v>1.5680000000000001</c:v>
                      </c:pt>
                      <c:pt idx="4914">
                        <c:v>1.5649999999999999</c:v>
                      </c:pt>
                      <c:pt idx="4915">
                        <c:v>1.569</c:v>
                      </c:pt>
                      <c:pt idx="4916">
                        <c:v>1.5589999999999999</c:v>
                      </c:pt>
                      <c:pt idx="4917">
                        <c:v>1.5589999999999999</c:v>
                      </c:pt>
                      <c:pt idx="4918">
                        <c:v>1.5629999999999999</c:v>
                      </c:pt>
                      <c:pt idx="4919">
                        <c:v>1.5629999999999999</c:v>
                      </c:pt>
                      <c:pt idx="4920">
                        <c:v>1.5589999999999999</c:v>
                      </c:pt>
                      <c:pt idx="4921">
                        <c:v>1.5569999999999999</c:v>
                      </c:pt>
                      <c:pt idx="4922">
                        <c:v>1.5549999999999999</c:v>
                      </c:pt>
                      <c:pt idx="4923">
                        <c:v>1.56</c:v>
                      </c:pt>
                      <c:pt idx="4924">
                        <c:v>1.5620000000000001</c:v>
                      </c:pt>
                      <c:pt idx="4925">
                        <c:v>1.5589999999999999</c:v>
                      </c:pt>
                      <c:pt idx="4926">
                        <c:v>1.5589999999999999</c:v>
                      </c:pt>
                      <c:pt idx="4927">
                        <c:v>1.5549999999999999</c:v>
                      </c:pt>
                      <c:pt idx="4928">
                        <c:v>1.5549999999999999</c:v>
                      </c:pt>
                      <c:pt idx="4929">
                        <c:v>1.5549999999999999</c:v>
                      </c:pt>
                      <c:pt idx="4930">
                        <c:v>1.5549999999999999</c:v>
                      </c:pt>
                      <c:pt idx="4931">
                        <c:v>1.5549999999999999</c:v>
                      </c:pt>
                      <c:pt idx="4932">
                        <c:v>1.5549999999999999</c:v>
                      </c:pt>
                      <c:pt idx="4933">
                        <c:v>1.5589999999999999</c:v>
                      </c:pt>
                      <c:pt idx="4934">
                        <c:v>1.5580000000000001</c:v>
                      </c:pt>
                      <c:pt idx="4935">
                        <c:v>1.56</c:v>
                      </c:pt>
                      <c:pt idx="4936">
                        <c:v>1.56</c:v>
                      </c:pt>
                      <c:pt idx="4937">
                        <c:v>1.5609999999999999</c:v>
                      </c:pt>
                      <c:pt idx="4938">
                        <c:v>1.5580000000000001</c:v>
                      </c:pt>
                      <c:pt idx="4939">
                        <c:v>1.56</c:v>
                      </c:pt>
                      <c:pt idx="4940">
                        <c:v>1.5609999999999999</c:v>
                      </c:pt>
                      <c:pt idx="4941">
                        <c:v>1.5609999999999999</c:v>
                      </c:pt>
                      <c:pt idx="4942">
                        <c:v>1.5620000000000001</c:v>
                      </c:pt>
                      <c:pt idx="4943">
                        <c:v>1.5569999999999999</c:v>
                      </c:pt>
                      <c:pt idx="4944">
                        <c:v>1.5580000000000001</c:v>
                      </c:pt>
                      <c:pt idx="4945">
                        <c:v>1.56</c:v>
                      </c:pt>
                      <c:pt idx="4946">
                        <c:v>1.5580000000000001</c:v>
                      </c:pt>
                      <c:pt idx="4947">
                        <c:v>1.5609999999999999</c:v>
                      </c:pt>
                      <c:pt idx="4948">
                        <c:v>1.5589999999999999</c:v>
                      </c:pt>
                      <c:pt idx="4949">
                        <c:v>1.56</c:v>
                      </c:pt>
                      <c:pt idx="4950">
                        <c:v>1.5569999999999999</c:v>
                      </c:pt>
                      <c:pt idx="4951">
                        <c:v>1.5589999999999999</c:v>
                      </c:pt>
                      <c:pt idx="4952">
                        <c:v>1.5589999999999999</c:v>
                      </c:pt>
                      <c:pt idx="4953">
                        <c:v>1.5589999999999999</c:v>
                      </c:pt>
                      <c:pt idx="4954">
                        <c:v>1.5620000000000001</c:v>
                      </c:pt>
                      <c:pt idx="4955">
                        <c:v>1.5620000000000001</c:v>
                      </c:pt>
                      <c:pt idx="4956">
                        <c:v>1.556</c:v>
                      </c:pt>
                      <c:pt idx="4957">
                        <c:v>1.5580000000000001</c:v>
                      </c:pt>
                      <c:pt idx="4958">
                        <c:v>1.556</c:v>
                      </c:pt>
                      <c:pt idx="4959">
                        <c:v>1.56</c:v>
                      </c:pt>
                      <c:pt idx="4960">
                        <c:v>1.5580000000000001</c:v>
                      </c:pt>
                      <c:pt idx="4961">
                        <c:v>1.5609999999999999</c:v>
                      </c:pt>
                      <c:pt idx="4962">
                        <c:v>1.556</c:v>
                      </c:pt>
                      <c:pt idx="4963">
                        <c:v>1.56</c:v>
                      </c:pt>
                      <c:pt idx="4964">
                        <c:v>1.5580000000000001</c:v>
                      </c:pt>
                      <c:pt idx="4965">
                        <c:v>1.5620000000000001</c:v>
                      </c:pt>
                      <c:pt idx="4966">
                        <c:v>1.5569999999999999</c:v>
                      </c:pt>
                      <c:pt idx="4967">
                        <c:v>1.5569999999999999</c:v>
                      </c:pt>
                      <c:pt idx="4968">
                        <c:v>1.5589999999999999</c:v>
                      </c:pt>
                      <c:pt idx="4969">
                        <c:v>1.5589999999999999</c:v>
                      </c:pt>
                      <c:pt idx="4970">
                        <c:v>1.5549999999999999</c:v>
                      </c:pt>
                      <c:pt idx="4971">
                        <c:v>1.5580000000000001</c:v>
                      </c:pt>
                      <c:pt idx="4972">
                        <c:v>1.5589999999999999</c:v>
                      </c:pt>
                      <c:pt idx="4973">
                        <c:v>1.5589999999999999</c:v>
                      </c:pt>
                      <c:pt idx="4974">
                        <c:v>1.5629999999999999</c:v>
                      </c:pt>
                      <c:pt idx="4975">
                        <c:v>1.56</c:v>
                      </c:pt>
                      <c:pt idx="4976">
                        <c:v>1.5620000000000001</c:v>
                      </c:pt>
                      <c:pt idx="4977">
                        <c:v>1.5589999999999999</c:v>
                      </c:pt>
                      <c:pt idx="4978">
                        <c:v>1.5549999999999999</c:v>
                      </c:pt>
                      <c:pt idx="4979">
                        <c:v>1.556</c:v>
                      </c:pt>
                      <c:pt idx="4980">
                        <c:v>1.5569999999999999</c:v>
                      </c:pt>
                      <c:pt idx="4981">
                        <c:v>1.556</c:v>
                      </c:pt>
                      <c:pt idx="4982">
                        <c:v>1.5569999999999999</c:v>
                      </c:pt>
                      <c:pt idx="4983">
                        <c:v>1.5549999999999999</c:v>
                      </c:pt>
                      <c:pt idx="4984">
                        <c:v>1.5549999999999999</c:v>
                      </c:pt>
                      <c:pt idx="4985">
                        <c:v>1.5529999999999999</c:v>
                      </c:pt>
                      <c:pt idx="4986">
                        <c:v>1.556</c:v>
                      </c:pt>
                      <c:pt idx="4987">
                        <c:v>1.5569999999999999</c:v>
                      </c:pt>
                      <c:pt idx="4988">
                        <c:v>1.5629999999999999</c:v>
                      </c:pt>
                      <c:pt idx="4989">
                        <c:v>1.5629999999999999</c:v>
                      </c:pt>
                      <c:pt idx="4990">
                        <c:v>1.56</c:v>
                      </c:pt>
                      <c:pt idx="4991">
                        <c:v>1.5569999999999999</c:v>
                      </c:pt>
                      <c:pt idx="4992">
                        <c:v>1.5589999999999999</c:v>
                      </c:pt>
                      <c:pt idx="4993">
                        <c:v>1.5589999999999999</c:v>
                      </c:pt>
                      <c:pt idx="4994">
                        <c:v>1.556</c:v>
                      </c:pt>
                      <c:pt idx="4995">
                        <c:v>1.556</c:v>
                      </c:pt>
                      <c:pt idx="4996">
                        <c:v>1.5569999999999999</c:v>
                      </c:pt>
                      <c:pt idx="4997">
                        <c:v>1.5549999999999999</c:v>
                      </c:pt>
                      <c:pt idx="4998">
                        <c:v>1.556</c:v>
                      </c:pt>
                      <c:pt idx="4999">
                        <c:v>1.5569999999999999</c:v>
                      </c:pt>
                      <c:pt idx="5000">
                        <c:v>1.554</c:v>
                      </c:pt>
                      <c:pt idx="5001">
                        <c:v>1.5580000000000001</c:v>
                      </c:pt>
                      <c:pt idx="5002">
                        <c:v>1.5569999999999999</c:v>
                      </c:pt>
                      <c:pt idx="5003">
                        <c:v>1.556</c:v>
                      </c:pt>
                      <c:pt idx="5004">
                        <c:v>1.556</c:v>
                      </c:pt>
                      <c:pt idx="5005">
                        <c:v>1.5569999999999999</c:v>
                      </c:pt>
                      <c:pt idx="5006">
                        <c:v>1.5569999999999999</c:v>
                      </c:pt>
                      <c:pt idx="5007">
                        <c:v>1.5569999999999999</c:v>
                      </c:pt>
                      <c:pt idx="5008">
                        <c:v>1.5580000000000001</c:v>
                      </c:pt>
                      <c:pt idx="5009">
                        <c:v>1.5589999999999999</c:v>
                      </c:pt>
                      <c:pt idx="5010">
                        <c:v>1.556</c:v>
                      </c:pt>
                      <c:pt idx="5011">
                        <c:v>1.5549999999999999</c:v>
                      </c:pt>
                      <c:pt idx="5012">
                        <c:v>1.556</c:v>
                      </c:pt>
                      <c:pt idx="5013">
                        <c:v>1.5549999999999999</c:v>
                      </c:pt>
                      <c:pt idx="5014">
                        <c:v>1.5569999999999999</c:v>
                      </c:pt>
                      <c:pt idx="5015">
                        <c:v>1.5549999999999999</c:v>
                      </c:pt>
                      <c:pt idx="5016">
                        <c:v>1.554</c:v>
                      </c:pt>
                      <c:pt idx="5017">
                        <c:v>1.554</c:v>
                      </c:pt>
                      <c:pt idx="5018">
                        <c:v>1.554</c:v>
                      </c:pt>
                      <c:pt idx="5019">
                        <c:v>1.554</c:v>
                      </c:pt>
                      <c:pt idx="5020">
                        <c:v>1.5569999999999999</c:v>
                      </c:pt>
                      <c:pt idx="5021">
                        <c:v>1.5549999999999999</c:v>
                      </c:pt>
                      <c:pt idx="5022">
                        <c:v>1.556</c:v>
                      </c:pt>
                      <c:pt idx="5023">
                        <c:v>1.556</c:v>
                      </c:pt>
                      <c:pt idx="5024">
                        <c:v>1.5549999999999999</c:v>
                      </c:pt>
                      <c:pt idx="5025">
                        <c:v>1.5589999999999999</c:v>
                      </c:pt>
                      <c:pt idx="5026">
                        <c:v>1.5549999999999999</c:v>
                      </c:pt>
                      <c:pt idx="5027">
                        <c:v>1.556</c:v>
                      </c:pt>
                      <c:pt idx="5028">
                        <c:v>1.5580000000000001</c:v>
                      </c:pt>
                      <c:pt idx="5029">
                        <c:v>1.5549999999999999</c:v>
                      </c:pt>
                      <c:pt idx="5030">
                        <c:v>1.554</c:v>
                      </c:pt>
                      <c:pt idx="5031">
                        <c:v>1.5549999999999999</c:v>
                      </c:pt>
                      <c:pt idx="5032">
                        <c:v>1.5580000000000001</c:v>
                      </c:pt>
                      <c:pt idx="5033">
                        <c:v>1.5569999999999999</c:v>
                      </c:pt>
                      <c:pt idx="5034">
                        <c:v>1.5569999999999999</c:v>
                      </c:pt>
                      <c:pt idx="5035">
                        <c:v>1.554</c:v>
                      </c:pt>
                      <c:pt idx="5036">
                        <c:v>1.5529999999999999</c:v>
                      </c:pt>
                      <c:pt idx="5037">
                        <c:v>1.5549999999999999</c:v>
                      </c:pt>
                      <c:pt idx="5038">
                        <c:v>1.5549999999999999</c:v>
                      </c:pt>
                      <c:pt idx="5039">
                        <c:v>1.5529999999999999</c:v>
                      </c:pt>
                      <c:pt idx="5040">
                        <c:v>1.5549999999999999</c:v>
                      </c:pt>
                      <c:pt idx="5041">
                        <c:v>1.5549999999999999</c:v>
                      </c:pt>
                      <c:pt idx="5042">
                        <c:v>1.5529999999999999</c:v>
                      </c:pt>
                      <c:pt idx="5043">
                        <c:v>1.556</c:v>
                      </c:pt>
                      <c:pt idx="5044">
                        <c:v>1.5549999999999999</c:v>
                      </c:pt>
                      <c:pt idx="5045">
                        <c:v>1.556</c:v>
                      </c:pt>
                      <c:pt idx="5046">
                        <c:v>1.5509999999999999</c:v>
                      </c:pt>
                      <c:pt idx="5047">
                        <c:v>1.554</c:v>
                      </c:pt>
                      <c:pt idx="5048">
                        <c:v>1.5529999999999999</c:v>
                      </c:pt>
                      <c:pt idx="5049">
                        <c:v>1.552</c:v>
                      </c:pt>
                      <c:pt idx="5050">
                        <c:v>1.552</c:v>
                      </c:pt>
                      <c:pt idx="5051">
                        <c:v>1.5529999999999999</c:v>
                      </c:pt>
                      <c:pt idx="5052">
                        <c:v>1.5529999999999999</c:v>
                      </c:pt>
                      <c:pt idx="5053">
                        <c:v>1.5549999999999999</c:v>
                      </c:pt>
                      <c:pt idx="5054">
                        <c:v>1.5549999999999999</c:v>
                      </c:pt>
                      <c:pt idx="5055">
                        <c:v>1.5529999999999999</c:v>
                      </c:pt>
                      <c:pt idx="5056">
                        <c:v>1.556</c:v>
                      </c:pt>
                      <c:pt idx="5057">
                        <c:v>1.556</c:v>
                      </c:pt>
                      <c:pt idx="5058">
                        <c:v>1.556</c:v>
                      </c:pt>
                      <c:pt idx="5059">
                        <c:v>1.5569999999999999</c:v>
                      </c:pt>
                      <c:pt idx="5060">
                        <c:v>1.56</c:v>
                      </c:pt>
                      <c:pt idx="5061">
                        <c:v>1.56</c:v>
                      </c:pt>
                      <c:pt idx="5062">
                        <c:v>1.554</c:v>
                      </c:pt>
                      <c:pt idx="5063">
                        <c:v>1.554</c:v>
                      </c:pt>
                      <c:pt idx="5064">
                        <c:v>1.5549999999999999</c:v>
                      </c:pt>
                      <c:pt idx="5065">
                        <c:v>1.5549999999999999</c:v>
                      </c:pt>
                      <c:pt idx="5066">
                        <c:v>1.5549999999999999</c:v>
                      </c:pt>
                      <c:pt idx="5067">
                        <c:v>1.5529999999999999</c:v>
                      </c:pt>
                      <c:pt idx="5068">
                        <c:v>1.554</c:v>
                      </c:pt>
                      <c:pt idx="5069">
                        <c:v>1.554</c:v>
                      </c:pt>
                      <c:pt idx="5070">
                        <c:v>1.556</c:v>
                      </c:pt>
                      <c:pt idx="5071">
                        <c:v>1.5509999999999999</c:v>
                      </c:pt>
                      <c:pt idx="5072">
                        <c:v>1.5509999999999999</c:v>
                      </c:pt>
                      <c:pt idx="5073">
                        <c:v>1.556</c:v>
                      </c:pt>
                      <c:pt idx="5074">
                        <c:v>1.556</c:v>
                      </c:pt>
                      <c:pt idx="5075">
                        <c:v>1.5549999999999999</c:v>
                      </c:pt>
                      <c:pt idx="5076">
                        <c:v>1.556</c:v>
                      </c:pt>
                      <c:pt idx="5077">
                        <c:v>1.556</c:v>
                      </c:pt>
                      <c:pt idx="5078">
                        <c:v>1.5529999999999999</c:v>
                      </c:pt>
                      <c:pt idx="5079">
                        <c:v>1.5549999999999999</c:v>
                      </c:pt>
                      <c:pt idx="5080">
                        <c:v>1.5569999999999999</c:v>
                      </c:pt>
                      <c:pt idx="5081">
                        <c:v>1.5509999999999999</c:v>
                      </c:pt>
                      <c:pt idx="5082">
                        <c:v>1.552</c:v>
                      </c:pt>
                      <c:pt idx="5083">
                        <c:v>1.554</c:v>
                      </c:pt>
                      <c:pt idx="5084">
                        <c:v>1.554</c:v>
                      </c:pt>
                      <c:pt idx="5085">
                        <c:v>1.5509999999999999</c:v>
                      </c:pt>
                      <c:pt idx="5086">
                        <c:v>1.554</c:v>
                      </c:pt>
                      <c:pt idx="5087">
                        <c:v>1.55</c:v>
                      </c:pt>
                      <c:pt idx="5088">
                        <c:v>1.554</c:v>
                      </c:pt>
                      <c:pt idx="5089">
                        <c:v>1.5529999999999999</c:v>
                      </c:pt>
                      <c:pt idx="5090">
                        <c:v>1.55</c:v>
                      </c:pt>
                      <c:pt idx="5091">
                        <c:v>1.552</c:v>
                      </c:pt>
                      <c:pt idx="5092">
                        <c:v>1.554</c:v>
                      </c:pt>
                      <c:pt idx="5093">
                        <c:v>1.5549999999999999</c:v>
                      </c:pt>
                      <c:pt idx="5094">
                        <c:v>1.552</c:v>
                      </c:pt>
                      <c:pt idx="5095">
                        <c:v>1.5509999999999999</c:v>
                      </c:pt>
                      <c:pt idx="5096">
                        <c:v>1.554</c:v>
                      </c:pt>
                      <c:pt idx="5097">
                        <c:v>1.554</c:v>
                      </c:pt>
                      <c:pt idx="5098">
                        <c:v>1.5549999999999999</c:v>
                      </c:pt>
                      <c:pt idx="5099">
                        <c:v>1.5549999999999999</c:v>
                      </c:pt>
                      <c:pt idx="5100">
                        <c:v>1.5549999999999999</c:v>
                      </c:pt>
                      <c:pt idx="5101">
                        <c:v>1.5549999999999999</c:v>
                      </c:pt>
                      <c:pt idx="5102">
                        <c:v>1.5549999999999999</c:v>
                      </c:pt>
                      <c:pt idx="5103">
                        <c:v>1.554</c:v>
                      </c:pt>
                      <c:pt idx="5104">
                        <c:v>1.552</c:v>
                      </c:pt>
                      <c:pt idx="5105">
                        <c:v>1.552</c:v>
                      </c:pt>
                      <c:pt idx="5106">
                        <c:v>1.554</c:v>
                      </c:pt>
                      <c:pt idx="5107">
                        <c:v>1.55</c:v>
                      </c:pt>
                      <c:pt idx="5108">
                        <c:v>1.554</c:v>
                      </c:pt>
                      <c:pt idx="5109">
                        <c:v>1.554</c:v>
                      </c:pt>
                      <c:pt idx="5110">
                        <c:v>1.55</c:v>
                      </c:pt>
                      <c:pt idx="5111">
                        <c:v>1.548</c:v>
                      </c:pt>
                      <c:pt idx="5112">
                        <c:v>1.554</c:v>
                      </c:pt>
                      <c:pt idx="5113">
                        <c:v>1.5509999999999999</c:v>
                      </c:pt>
                      <c:pt idx="5114">
                        <c:v>1.5509999999999999</c:v>
                      </c:pt>
                      <c:pt idx="5115">
                        <c:v>1.5489999999999999</c:v>
                      </c:pt>
                      <c:pt idx="5116">
                        <c:v>1.5509999999999999</c:v>
                      </c:pt>
                      <c:pt idx="5117">
                        <c:v>1.55</c:v>
                      </c:pt>
                      <c:pt idx="5118">
                        <c:v>1.552</c:v>
                      </c:pt>
                      <c:pt idx="5119">
                        <c:v>1.552</c:v>
                      </c:pt>
                      <c:pt idx="5120">
                        <c:v>1.552</c:v>
                      </c:pt>
                      <c:pt idx="5121">
                        <c:v>1.5509999999999999</c:v>
                      </c:pt>
                      <c:pt idx="5122">
                        <c:v>1.5529999999999999</c:v>
                      </c:pt>
                      <c:pt idx="5123">
                        <c:v>1.55</c:v>
                      </c:pt>
                      <c:pt idx="5124">
                        <c:v>1.552</c:v>
                      </c:pt>
                      <c:pt idx="5125">
                        <c:v>1.5549999999999999</c:v>
                      </c:pt>
                      <c:pt idx="5126">
                        <c:v>1.5509999999999999</c:v>
                      </c:pt>
                      <c:pt idx="5127">
                        <c:v>1.55</c:v>
                      </c:pt>
                      <c:pt idx="5128">
                        <c:v>1.55</c:v>
                      </c:pt>
                      <c:pt idx="5129">
                        <c:v>1.55</c:v>
                      </c:pt>
                      <c:pt idx="5130">
                        <c:v>1.554</c:v>
                      </c:pt>
                      <c:pt idx="5131">
                        <c:v>1.5529999999999999</c:v>
                      </c:pt>
                      <c:pt idx="5132">
                        <c:v>1.552</c:v>
                      </c:pt>
                      <c:pt idx="5133">
                        <c:v>1.5509999999999999</c:v>
                      </c:pt>
                      <c:pt idx="5134">
                        <c:v>1.554</c:v>
                      </c:pt>
                      <c:pt idx="5135">
                        <c:v>1.554</c:v>
                      </c:pt>
                      <c:pt idx="5136">
                        <c:v>1.5549999999999999</c:v>
                      </c:pt>
                      <c:pt idx="5137">
                        <c:v>1.5509999999999999</c:v>
                      </c:pt>
                      <c:pt idx="5138">
                        <c:v>1.5509999999999999</c:v>
                      </c:pt>
                      <c:pt idx="5139">
                        <c:v>1.55</c:v>
                      </c:pt>
                      <c:pt idx="5140">
                        <c:v>1.5489999999999999</c:v>
                      </c:pt>
                      <c:pt idx="5141">
                        <c:v>1.5489999999999999</c:v>
                      </c:pt>
                      <c:pt idx="5142">
                        <c:v>1.554</c:v>
                      </c:pt>
                      <c:pt idx="5143">
                        <c:v>1.554</c:v>
                      </c:pt>
                      <c:pt idx="5144">
                        <c:v>1.55</c:v>
                      </c:pt>
                      <c:pt idx="5145">
                        <c:v>1.548</c:v>
                      </c:pt>
                      <c:pt idx="5146">
                        <c:v>1.5469999999999999</c:v>
                      </c:pt>
                      <c:pt idx="5147">
                        <c:v>1.5489999999999999</c:v>
                      </c:pt>
                      <c:pt idx="5148">
                        <c:v>1.5489999999999999</c:v>
                      </c:pt>
                      <c:pt idx="5149">
                        <c:v>1.5489999999999999</c:v>
                      </c:pt>
                      <c:pt idx="5150">
                        <c:v>1.5529999999999999</c:v>
                      </c:pt>
                      <c:pt idx="5151">
                        <c:v>1.55</c:v>
                      </c:pt>
                      <c:pt idx="5152">
                        <c:v>1.55</c:v>
                      </c:pt>
                      <c:pt idx="5153">
                        <c:v>1.5469999999999999</c:v>
                      </c:pt>
                      <c:pt idx="5154">
                        <c:v>1.5489999999999999</c:v>
                      </c:pt>
                      <c:pt idx="5155">
                        <c:v>1.548</c:v>
                      </c:pt>
                      <c:pt idx="5156">
                        <c:v>1.5509999999999999</c:v>
                      </c:pt>
                      <c:pt idx="5157">
                        <c:v>1.5529999999999999</c:v>
                      </c:pt>
                      <c:pt idx="5158">
                        <c:v>1.552</c:v>
                      </c:pt>
                      <c:pt idx="5159">
                        <c:v>1.5529999999999999</c:v>
                      </c:pt>
                      <c:pt idx="5160">
                        <c:v>1.5509999999999999</c:v>
                      </c:pt>
                      <c:pt idx="5161">
                        <c:v>1.5489999999999999</c:v>
                      </c:pt>
                      <c:pt idx="5162">
                        <c:v>1.5489999999999999</c:v>
                      </c:pt>
                      <c:pt idx="5163">
                        <c:v>1.5489999999999999</c:v>
                      </c:pt>
                      <c:pt idx="5164">
                        <c:v>1.5509999999999999</c:v>
                      </c:pt>
                      <c:pt idx="5165">
                        <c:v>1.5509999999999999</c:v>
                      </c:pt>
                      <c:pt idx="5166">
                        <c:v>1.5489999999999999</c:v>
                      </c:pt>
                      <c:pt idx="5167">
                        <c:v>1.548</c:v>
                      </c:pt>
                      <c:pt idx="5168">
                        <c:v>1.5509999999999999</c:v>
                      </c:pt>
                      <c:pt idx="5169">
                        <c:v>1.5509999999999999</c:v>
                      </c:pt>
                      <c:pt idx="5170">
                        <c:v>1.55</c:v>
                      </c:pt>
                      <c:pt idx="5171">
                        <c:v>1.552</c:v>
                      </c:pt>
                      <c:pt idx="5172">
                        <c:v>1.5469999999999999</c:v>
                      </c:pt>
                      <c:pt idx="5173">
                        <c:v>1.548</c:v>
                      </c:pt>
                      <c:pt idx="5174">
                        <c:v>1.5469999999999999</c:v>
                      </c:pt>
                      <c:pt idx="5175">
                        <c:v>1.5469999999999999</c:v>
                      </c:pt>
                      <c:pt idx="5176">
                        <c:v>1.548</c:v>
                      </c:pt>
                      <c:pt idx="5177">
                        <c:v>1.55</c:v>
                      </c:pt>
                      <c:pt idx="5178">
                        <c:v>1.55</c:v>
                      </c:pt>
                      <c:pt idx="5179">
                        <c:v>1.55</c:v>
                      </c:pt>
                      <c:pt idx="5180">
                        <c:v>1.548</c:v>
                      </c:pt>
                      <c:pt idx="5181">
                        <c:v>1.548</c:v>
                      </c:pt>
                      <c:pt idx="5182">
                        <c:v>1.548</c:v>
                      </c:pt>
                      <c:pt idx="5183">
                        <c:v>1.548</c:v>
                      </c:pt>
                      <c:pt idx="5184">
                        <c:v>1.548</c:v>
                      </c:pt>
                      <c:pt idx="5185">
                        <c:v>1.546</c:v>
                      </c:pt>
                      <c:pt idx="5186">
                        <c:v>1.5489999999999999</c:v>
                      </c:pt>
                      <c:pt idx="5187">
                        <c:v>1.5489999999999999</c:v>
                      </c:pt>
                      <c:pt idx="5188">
                        <c:v>1.552</c:v>
                      </c:pt>
                      <c:pt idx="5189">
                        <c:v>1.5489999999999999</c:v>
                      </c:pt>
                      <c:pt idx="5190">
                        <c:v>1.55</c:v>
                      </c:pt>
                      <c:pt idx="5191">
                        <c:v>1.5509999999999999</c:v>
                      </c:pt>
                      <c:pt idx="5192">
                        <c:v>1.55</c:v>
                      </c:pt>
                      <c:pt idx="5193">
                        <c:v>1.55</c:v>
                      </c:pt>
                      <c:pt idx="5194">
                        <c:v>1.55</c:v>
                      </c:pt>
                      <c:pt idx="5195">
                        <c:v>1.548</c:v>
                      </c:pt>
                      <c:pt idx="5196">
                        <c:v>1.55</c:v>
                      </c:pt>
                      <c:pt idx="5197">
                        <c:v>1.5449999999999999</c:v>
                      </c:pt>
                      <c:pt idx="5198">
                        <c:v>1.546</c:v>
                      </c:pt>
                      <c:pt idx="5199">
                        <c:v>1.548</c:v>
                      </c:pt>
                      <c:pt idx="5200">
                        <c:v>1.548</c:v>
                      </c:pt>
                      <c:pt idx="5201">
                        <c:v>1.546</c:v>
                      </c:pt>
                      <c:pt idx="5202">
                        <c:v>1.55</c:v>
                      </c:pt>
                      <c:pt idx="5203">
                        <c:v>1.5509999999999999</c:v>
                      </c:pt>
                      <c:pt idx="5204">
                        <c:v>1.5489999999999999</c:v>
                      </c:pt>
                      <c:pt idx="5205">
                        <c:v>1.546</c:v>
                      </c:pt>
                      <c:pt idx="5206">
                        <c:v>1.548</c:v>
                      </c:pt>
                      <c:pt idx="5207">
                        <c:v>1.55</c:v>
                      </c:pt>
                      <c:pt idx="5208">
                        <c:v>1.55</c:v>
                      </c:pt>
                      <c:pt idx="5209">
                        <c:v>1.546</c:v>
                      </c:pt>
                      <c:pt idx="5210">
                        <c:v>1.548</c:v>
                      </c:pt>
                      <c:pt idx="5211">
                        <c:v>1.5489999999999999</c:v>
                      </c:pt>
                      <c:pt idx="5212">
                        <c:v>1.5449999999999999</c:v>
                      </c:pt>
                      <c:pt idx="5213">
                        <c:v>1.544</c:v>
                      </c:pt>
                      <c:pt idx="5214">
                        <c:v>1.5469999999999999</c:v>
                      </c:pt>
                      <c:pt idx="5215">
                        <c:v>1.5469999999999999</c:v>
                      </c:pt>
                      <c:pt idx="5216">
                        <c:v>1.548</c:v>
                      </c:pt>
                      <c:pt idx="5217">
                        <c:v>1.5489999999999999</c:v>
                      </c:pt>
                      <c:pt idx="5218">
                        <c:v>1.5469999999999999</c:v>
                      </c:pt>
                      <c:pt idx="5219">
                        <c:v>1.5489999999999999</c:v>
                      </c:pt>
                      <c:pt idx="5220">
                        <c:v>1.5489999999999999</c:v>
                      </c:pt>
                      <c:pt idx="5221">
                        <c:v>1.548</c:v>
                      </c:pt>
                      <c:pt idx="5222">
                        <c:v>1.5509999999999999</c:v>
                      </c:pt>
                      <c:pt idx="5223">
                        <c:v>1.5469999999999999</c:v>
                      </c:pt>
                      <c:pt idx="5224">
                        <c:v>1.55</c:v>
                      </c:pt>
                      <c:pt idx="5225">
                        <c:v>1.5469999999999999</c:v>
                      </c:pt>
                      <c:pt idx="5226">
                        <c:v>1.5489999999999999</c:v>
                      </c:pt>
                      <c:pt idx="5227">
                        <c:v>1.5449999999999999</c:v>
                      </c:pt>
                      <c:pt idx="5228">
                        <c:v>1.548</c:v>
                      </c:pt>
                      <c:pt idx="5229">
                        <c:v>1.548</c:v>
                      </c:pt>
                      <c:pt idx="5230">
                        <c:v>1.546</c:v>
                      </c:pt>
                      <c:pt idx="5231">
                        <c:v>1.548</c:v>
                      </c:pt>
                      <c:pt idx="5232">
                        <c:v>1.5489999999999999</c:v>
                      </c:pt>
                      <c:pt idx="5233">
                        <c:v>1.5469999999999999</c:v>
                      </c:pt>
                      <c:pt idx="5234">
                        <c:v>1.55</c:v>
                      </c:pt>
                      <c:pt idx="5235">
                        <c:v>1.55</c:v>
                      </c:pt>
                      <c:pt idx="5236">
                        <c:v>1.546</c:v>
                      </c:pt>
                      <c:pt idx="5237">
                        <c:v>1.544</c:v>
                      </c:pt>
                      <c:pt idx="5238">
                        <c:v>1.546</c:v>
                      </c:pt>
                      <c:pt idx="5239">
                        <c:v>1.546</c:v>
                      </c:pt>
                      <c:pt idx="5240">
                        <c:v>1.5429999999999999</c:v>
                      </c:pt>
                      <c:pt idx="5241">
                        <c:v>1.546</c:v>
                      </c:pt>
                      <c:pt idx="5242">
                        <c:v>1.544</c:v>
                      </c:pt>
                      <c:pt idx="5243">
                        <c:v>1.548</c:v>
                      </c:pt>
                      <c:pt idx="5244">
                        <c:v>1.5469999999999999</c:v>
                      </c:pt>
                      <c:pt idx="5245">
                        <c:v>1.548</c:v>
                      </c:pt>
                      <c:pt idx="5246">
                        <c:v>1.5489999999999999</c:v>
                      </c:pt>
                      <c:pt idx="5247">
                        <c:v>1.544</c:v>
                      </c:pt>
                      <c:pt idx="5248">
                        <c:v>1.5469999999999999</c:v>
                      </c:pt>
                      <c:pt idx="5249">
                        <c:v>1.5469999999999999</c:v>
                      </c:pt>
                      <c:pt idx="5250">
                        <c:v>1.546</c:v>
                      </c:pt>
                      <c:pt idx="5251">
                        <c:v>1.548</c:v>
                      </c:pt>
                      <c:pt idx="5252">
                        <c:v>1.544</c:v>
                      </c:pt>
                      <c:pt idx="5253">
                        <c:v>1.546</c:v>
                      </c:pt>
                      <c:pt idx="5254">
                        <c:v>1.5449999999999999</c:v>
                      </c:pt>
                      <c:pt idx="5255">
                        <c:v>1.548</c:v>
                      </c:pt>
                      <c:pt idx="5256">
                        <c:v>1.55</c:v>
                      </c:pt>
                      <c:pt idx="5257">
                        <c:v>1.5469999999999999</c:v>
                      </c:pt>
                      <c:pt idx="5258">
                        <c:v>1.548</c:v>
                      </c:pt>
                      <c:pt idx="5259">
                        <c:v>1.548</c:v>
                      </c:pt>
                      <c:pt idx="5260">
                        <c:v>1.546</c:v>
                      </c:pt>
                      <c:pt idx="5261">
                        <c:v>1.546</c:v>
                      </c:pt>
                      <c:pt idx="5262">
                        <c:v>1.5489999999999999</c:v>
                      </c:pt>
                      <c:pt idx="5263">
                        <c:v>1.546</c:v>
                      </c:pt>
                      <c:pt idx="5264">
                        <c:v>1.546</c:v>
                      </c:pt>
                      <c:pt idx="5265">
                        <c:v>1.546</c:v>
                      </c:pt>
                      <c:pt idx="5266">
                        <c:v>1.5449999999999999</c:v>
                      </c:pt>
                      <c:pt idx="5267">
                        <c:v>1.5449999999999999</c:v>
                      </c:pt>
                      <c:pt idx="5268">
                        <c:v>1.5489999999999999</c:v>
                      </c:pt>
                      <c:pt idx="5269">
                        <c:v>1.548</c:v>
                      </c:pt>
                      <c:pt idx="5270">
                        <c:v>1.546</c:v>
                      </c:pt>
                      <c:pt idx="5271">
                        <c:v>1.546</c:v>
                      </c:pt>
                      <c:pt idx="5272">
                        <c:v>1.5469999999999999</c:v>
                      </c:pt>
                      <c:pt idx="5273">
                        <c:v>1.5449999999999999</c:v>
                      </c:pt>
                      <c:pt idx="5274">
                        <c:v>1.544</c:v>
                      </c:pt>
                      <c:pt idx="5275">
                        <c:v>1.5429999999999999</c:v>
                      </c:pt>
                      <c:pt idx="5276">
                        <c:v>1.544</c:v>
                      </c:pt>
                      <c:pt idx="5277">
                        <c:v>1.544</c:v>
                      </c:pt>
                      <c:pt idx="5278">
                        <c:v>1.548</c:v>
                      </c:pt>
                      <c:pt idx="5279">
                        <c:v>1.544</c:v>
                      </c:pt>
                      <c:pt idx="5280">
                        <c:v>1.5409999999999999</c:v>
                      </c:pt>
                      <c:pt idx="5281">
                        <c:v>1.5429999999999999</c:v>
                      </c:pt>
                      <c:pt idx="5282">
                        <c:v>1.5469999999999999</c:v>
                      </c:pt>
                      <c:pt idx="5283">
                        <c:v>1.5429999999999999</c:v>
                      </c:pt>
                      <c:pt idx="5284">
                        <c:v>1.5469999999999999</c:v>
                      </c:pt>
                      <c:pt idx="5285">
                        <c:v>1.5469999999999999</c:v>
                      </c:pt>
                      <c:pt idx="5286">
                        <c:v>1.5449999999999999</c:v>
                      </c:pt>
                      <c:pt idx="5287">
                        <c:v>1.544</c:v>
                      </c:pt>
                      <c:pt idx="5288">
                        <c:v>1.544</c:v>
                      </c:pt>
                      <c:pt idx="5289">
                        <c:v>1.5429999999999999</c:v>
                      </c:pt>
                      <c:pt idx="5290">
                        <c:v>1.544</c:v>
                      </c:pt>
                      <c:pt idx="5291">
                        <c:v>1.5469999999999999</c:v>
                      </c:pt>
                      <c:pt idx="5292">
                        <c:v>1.5469999999999999</c:v>
                      </c:pt>
                      <c:pt idx="5293">
                        <c:v>1.5449999999999999</c:v>
                      </c:pt>
                      <c:pt idx="5294">
                        <c:v>1.546</c:v>
                      </c:pt>
                      <c:pt idx="5295">
                        <c:v>1.548</c:v>
                      </c:pt>
                      <c:pt idx="5296">
                        <c:v>1.544</c:v>
                      </c:pt>
                      <c:pt idx="5297">
                        <c:v>1.5449999999999999</c:v>
                      </c:pt>
                      <c:pt idx="5298">
                        <c:v>1.5449999999999999</c:v>
                      </c:pt>
                      <c:pt idx="5299">
                        <c:v>1.5469999999999999</c:v>
                      </c:pt>
                      <c:pt idx="5300">
                        <c:v>1.5429999999999999</c:v>
                      </c:pt>
                      <c:pt idx="5301">
                        <c:v>1.544</c:v>
                      </c:pt>
                      <c:pt idx="5302">
                        <c:v>1.5409999999999999</c:v>
                      </c:pt>
                      <c:pt idx="5303">
                        <c:v>1.544</c:v>
                      </c:pt>
                      <c:pt idx="5304">
                        <c:v>1.548</c:v>
                      </c:pt>
                      <c:pt idx="5305">
                        <c:v>1.546</c:v>
                      </c:pt>
                      <c:pt idx="5306">
                        <c:v>1.542</c:v>
                      </c:pt>
                      <c:pt idx="5307">
                        <c:v>1.5489999999999999</c:v>
                      </c:pt>
                      <c:pt idx="5308">
                        <c:v>1.546</c:v>
                      </c:pt>
                      <c:pt idx="5309">
                        <c:v>1.5409999999999999</c:v>
                      </c:pt>
                      <c:pt idx="5310">
                        <c:v>1.5429999999999999</c:v>
                      </c:pt>
                      <c:pt idx="5311">
                        <c:v>1.5449999999999999</c:v>
                      </c:pt>
                      <c:pt idx="5312">
                        <c:v>1.5469999999999999</c:v>
                      </c:pt>
                      <c:pt idx="5313">
                        <c:v>1.544</c:v>
                      </c:pt>
                      <c:pt idx="5314">
                        <c:v>1.542</c:v>
                      </c:pt>
                      <c:pt idx="5315">
                        <c:v>1.546</c:v>
                      </c:pt>
                      <c:pt idx="5316">
                        <c:v>1.546</c:v>
                      </c:pt>
                      <c:pt idx="5317">
                        <c:v>1.54</c:v>
                      </c:pt>
                      <c:pt idx="5318">
                        <c:v>1.544</c:v>
                      </c:pt>
                      <c:pt idx="5319">
                        <c:v>1.542</c:v>
                      </c:pt>
                      <c:pt idx="5320">
                        <c:v>1.5449999999999999</c:v>
                      </c:pt>
                      <c:pt idx="5321">
                        <c:v>1.5429999999999999</c:v>
                      </c:pt>
                      <c:pt idx="5322">
                        <c:v>1.5429999999999999</c:v>
                      </c:pt>
                      <c:pt idx="5323">
                        <c:v>1.5449999999999999</c:v>
                      </c:pt>
                      <c:pt idx="5324">
                        <c:v>1.5409999999999999</c:v>
                      </c:pt>
                      <c:pt idx="5325">
                        <c:v>1.5429999999999999</c:v>
                      </c:pt>
                      <c:pt idx="5326">
                        <c:v>1.5449999999999999</c:v>
                      </c:pt>
                      <c:pt idx="5327">
                        <c:v>1.544</c:v>
                      </c:pt>
                      <c:pt idx="5328">
                        <c:v>1.5429999999999999</c:v>
                      </c:pt>
                      <c:pt idx="5329">
                        <c:v>1.5409999999999999</c:v>
                      </c:pt>
                      <c:pt idx="5330">
                        <c:v>1.5429999999999999</c:v>
                      </c:pt>
                      <c:pt idx="5331">
                        <c:v>1.5449999999999999</c:v>
                      </c:pt>
                      <c:pt idx="5332">
                        <c:v>1.5429999999999999</c:v>
                      </c:pt>
                      <c:pt idx="5333">
                        <c:v>1.544</c:v>
                      </c:pt>
                      <c:pt idx="5334">
                        <c:v>1.542</c:v>
                      </c:pt>
                      <c:pt idx="5335">
                        <c:v>1.54</c:v>
                      </c:pt>
                      <c:pt idx="5336">
                        <c:v>1.542</c:v>
                      </c:pt>
                      <c:pt idx="5337">
                        <c:v>1.542</c:v>
                      </c:pt>
                      <c:pt idx="5338">
                        <c:v>1.542</c:v>
                      </c:pt>
                      <c:pt idx="5339">
                        <c:v>1.542</c:v>
                      </c:pt>
                      <c:pt idx="5340">
                        <c:v>1.546</c:v>
                      </c:pt>
                      <c:pt idx="5341">
                        <c:v>1.5469999999999999</c:v>
                      </c:pt>
                      <c:pt idx="5342">
                        <c:v>1.542</c:v>
                      </c:pt>
                      <c:pt idx="5343">
                        <c:v>1.544</c:v>
                      </c:pt>
                      <c:pt idx="5344">
                        <c:v>1.5429999999999999</c:v>
                      </c:pt>
                      <c:pt idx="5345">
                        <c:v>1.5429999999999999</c:v>
                      </c:pt>
                      <c:pt idx="5346">
                        <c:v>1.5449999999999999</c:v>
                      </c:pt>
                      <c:pt idx="5347">
                        <c:v>1.5449999999999999</c:v>
                      </c:pt>
                      <c:pt idx="5348">
                        <c:v>1.5449999999999999</c:v>
                      </c:pt>
                      <c:pt idx="5349">
                        <c:v>1.546</c:v>
                      </c:pt>
                      <c:pt idx="5350">
                        <c:v>1.546</c:v>
                      </c:pt>
                      <c:pt idx="5351">
                        <c:v>1.5429999999999999</c:v>
                      </c:pt>
                      <c:pt idx="5352">
                        <c:v>1.546</c:v>
                      </c:pt>
                      <c:pt idx="5353">
                        <c:v>1.546</c:v>
                      </c:pt>
                      <c:pt idx="5354">
                        <c:v>1.546</c:v>
                      </c:pt>
                      <c:pt idx="5355">
                        <c:v>1.546</c:v>
                      </c:pt>
                      <c:pt idx="5356">
                        <c:v>1.5409999999999999</c:v>
                      </c:pt>
                      <c:pt idx="5357">
                        <c:v>1.5409999999999999</c:v>
                      </c:pt>
                      <c:pt idx="5358">
                        <c:v>1.5429999999999999</c:v>
                      </c:pt>
                      <c:pt idx="5359">
                        <c:v>1.544</c:v>
                      </c:pt>
                      <c:pt idx="5360">
                        <c:v>1.544</c:v>
                      </c:pt>
                      <c:pt idx="5361">
                        <c:v>1.546</c:v>
                      </c:pt>
                      <c:pt idx="5362">
                        <c:v>1.546</c:v>
                      </c:pt>
                      <c:pt idx="5363">
                        <c:v>1.542</c:v>
                      </c:pt>
                      <c:pt idx="5364">
                        <c:v>1.544</c:v>
                      </c:pt>
                      <c:pt idx="5365">
                        <c:v>1.5409999999999999</c:v>
                      </c:pt>
                      <c:pt idx="5366">
                        <c:v>1.544</c:v>
                      </c:pt>
                      <c:pt idx="5367">
                        <c:v>1.538</c:v>
                      </c:pt>
                      <c:pt idx="5368">
                        <c:v>1.538</c:v>
                      </c:pt>
                      <c:pt idx="5369">
                        <c:v>1.54</c:v>
                      </c:pt>
                      <c:pt idx="5370">
                        <c:v>1.54</c:v>
                      </c:pt>
                      <c:pt idx="5371">
                        <c:v>1.542</c:v>
                      </c:pt>
                      <c:pt idx="5372">
                        <c:v>1.544</c:v>
                      </c:pt>
                      <c:pt idx="5373">
                        <c:v>1.5429999999999999</c:v>
                      </c:pt>
                      <c:pt idx="5374">
                        <c:v>1.5429999999999999</c:v>
                      </c:pt>
                      <c:pt idx="5375">
                        <c:v>1.5449999999999999</c:v>
                      </c:pt>
                      <c:pt idx="5376">
                        <c:v>1.5449999999999999</c:v>
                      </c:pt>
                      <c:pt idx="5377">
                        <c:v>1.542</c:v>
                      </c:pt>
                      <c:pt idx="5378">
                        <c:v>1.5409999999999999</c:v>
                      </c:pt>
                      <c:pt idx="5379">
                        <c:v>1.546</c:v>
                      </c:pt>
                      <c:pt idx="5380">
                        <c:v>1.5429999999999999</c:v>
                      </c:pt>
                      <c:pt idx="5381">
                        <c:v>1.5429999999999999</c:v>
                      </c:pt>
                      <c:pt idx="5382">
                        <c:v>1.5429999999999999</c:v>
                      </c:pt>
                      <c:pt idx="5383">
                        <c:v>1.5429999999999999</c:v>
                      </c:pt>
                      <c:pt idx="5384">
                        <c:v>1.54</c:v>
                      </c:pt>
                      <c:pt idx="5385">
                        <c:v>1.542</c:v>
                      </c:pt>
                      <c:pt idx="5386">
                        <c:v>1.546</c:v>
                      </c:pt>
                      <c:pt idx="5387">
                        <c:v>1.546</c:v>
                      </c:pt>
                      <c:pt idx="5388">
                        <c:v>1.544</c:v>
                      </c:pt>
                      <c:pt idx="5389">
                        <c:v>1.5409999999999999</c:v>
                      </c:pt>
                      <c:pt idx="5390">
                        <c:v>1.542</c:v>
                      </c:pt>
                      <c:pt idx="5391">
                        <c:v>1.538</c:v>
                      </c:pt>
                      <c:pt idx="5392">
                        <c:v>1.54</c:v>
                      </c:pt>
                      <c:pt idx="5393">
                        <c:v>1.542</c:v>
                      </c:pt>
                      <c:pt idx="5394">
                        <c:v>1.5409999999999999</c:v>
                      </c:pt>
                      <c:pt idx="5395">
                        <c:v>1.5409999999999999</c:v>
                      </c:pt>
                      <c:pt idx="5396">
                        <c:v>1.542</c:v>
                      </c:pt>
                      <c:pt idx="5397">
                        <c:v>1.5429999999999999</c:v>
                      </c:pt>
                      <c:pt idx="5398">
                        <c:v>1.54</c:v>
                      </c:pt>
                      <c:pt idx="5399">
                        <c:v>1.54</c:v>
                      </c:pt>
                      <c:pt idx="5400">
                        <c:v>1.5449999999999999</c:v>
                      </c:pt>
                      <c:pt idx="5401">
                        <c:v>1.5409999999999999</c:v>
                      </c:pt>
                      <c:pt idx="5402">
                        <c:v>1.5409999999999999</c:v>
                      </c:pt>
                      <c:pt idx="5403">
                        <c:v>1.5409999999999999</c:v>
                      </c:pt>
                      <c:pt idx="5404">
                        <c:v>1.542</c:v>
                      </c:pt>
                      <c:pt idx="5405">
                        <c:v>1.5449999999999999</c:v>
                      </c:pt>
                      <c:pt idx="5406">
                        <c:v>1.5429999999999999</c:v>
                      </c:pt>
                      <c:pt idx="5407">
                        <c:v>1.54</c:v>
                      </c:pt>
                      <c:pt idx="5408">
                        <c:v>1.54</c:v>
                      </c:pt>
                      <c:pt idx="5409">
                        <c:v>1.5429999999999999</c:v>
                      </c:pt>
                      <c:pt idx="5410">
                        <c:v>1.54</c:v>
                      </c:pt>
                      <c:pt idx="5411">
                        <c:v>1.54</c:v>
                      </c:pt>
                      <c:pt idx="5412">
                        <c:v>1.542</c:v>
                      </c:pt>
                      <c:pt idx="5413">
                        <c:v>1.54</c:v>
                      </c:pt>
                      <c:pt idx="5414">
                        <c:v>1.5429999999999999</c:v>
                      </c:pt>
                      <c:pt idx="5415">
                        <c:v>1.5429999999999999</c:v>
                      </c:pt>
                      <c:pt idx="5416">
                        <c:v>1.5449999999999999</c:v>
                      </c:pt>
                      <c:pt idx="5417">
                        <c:v>1.542</c:v>
                      </c:pt>
                      <c:pt idx="5418">
                        <c:v>1.542</c:v>
                      </c:pt>
                      <c:pt idx="5419">
                        <c:v>1.5389999999999999</c:v>
                      </c:pt>
                      <c:pt idx="5420">
                        <c:v>1.54</c:v>
                      </c:pt>
                      <c:pt idx="5421">
                        <c:v>1.538</c:v>
                      </c:pt>
                      <c:pt idx="5422">
                        <c:v>1.542</c:v>
                      </c:pt>
                      <c:pt idx="5423">
                        <c:v>1.542</c:v>
                      </c:pt>
                      <c:pt idx="5424">
                        <c:v>1.538</c:v>
                      </c:pt>
                      <c:pt idx="5425">
                        <c:v>1.5389999999999999</c:v>
                      </c:pt>
                      <c:pt idx="5426">
                        <c:v>1.5389999999999999</c:v>
                      </c:pt>
                      <c:pt idx="5427">
                        <c:v>1.542</c:v>
                      </c:pt>
                      <c:pt idx="5428">
                        <c:v>1.5409999999999999</c:v>
                      </c:pt>
                      <c:pt idx="5429">
                        <c:v>1.5409999999999999</c:v>
                      </c:pt>
                      <c:pt idx="5430">
                        <c:v>1.5429999999999999</c:v>
                      </c:pt>
                      <c:pt idx="5431">
                        <c:v>1.5429999999999999</c:v>
                      </c:pt>
                      <c:pt idx="5432">
                        <c:v>1.5389999999999999</c:v>
                      </c:pt>
                      <c:pt idx="5433">
                        <c:v>1.542</c:v>
                      </c:pt>
                      <c:pt idx="5434">
                        <c:v>1.5389999999999999</c:v>
                      </c:pt>
                      <c:pt idx="5435">
                        <c:v>1.5409999999999999</c:v>
                      </c:pt>
                      <c:pt idx="5436">
                        <c:v>1.542</c:v>
                      </c:pt>
                      <c:pt idx="5437">
                        <c:v>1.5409999999999999</c:v>
                      </c:pt>
                      <c:pt idx="5438">
                        <c:v>1.5429999999999999</c:v>
                      </c:pt>
                      <c:pt idx="5439">
                        <c:v>1.5429999999999999</c:v>
                      </c:pt>
                      <c:pt idx="5440">
                        <c:v>1.5429999999999999</c:v>
                      </c:pt>
                      <c:pt idx="5441">
                        <c:v>1.5429999999999999</c:v>
                      </c:pt>
                      <c:pt idx="5442">
                        <c:v>1.544</c:v>
                      </c:pt>
                      <c:pt idx="5443">
                        <c:v>1.542</c:v>
                      </c:pt>
                      <c:pt idx="5444">
                        <c:v>1.5389999999999999</c:v>
                      </c:pt>
                      <c:pt idx="5445">
                        <c:v>1.5409999999999999</c:v>
                      </c:pt>
                      <c:pt idx="5446">
                        <c:v>1.5409999999999999</c:v>
                      </c:pt>
                      <c:pt idx="5447">
                        <c:v>1.5389999999999999</c:v>
                      </c:pt>
                      <c:pt idx="5448">
                        <c:v>1.5429999999999999</c:v>
                      </c:pt>
                      <c:pt idx="5449">
                        <c:v>1.54</c:v>
                      </c:pt>
                      <c:pt idx="5450">
                        <c:v>1.54</c:v>
                      </c:pt>
                      <c:pt idx="5451">
                        <c:v>1.54</c:v>
                      </c:pt>
                      <c:pt idx="5452">
                        <c:v>1.542</c:v>
                      </c:pt>
                      <c:pt idx="5453">
                        <c:v>1.538</c:v>
                      </c:pt>
                      <c:pt idx="5454">
                        <c:v>1.5409999999999999</c:v>
                      </c:pt>
                      <c:pt idx="5455">
                        <c:v>1.5409999999999999</c:v>
                      </c:pt>
                      <c:pt idx="5456">
                        <c:v>1.54</c:v>
                      </c:pt>
                      <c:pt idx="5457">
                        <c:v>1.5409999999999999</c:v>
                      </c:pt>
                      <c:pt idx="5458">
                        <c:v>1.542</c:v>
                      </c:pt>
                      <c:pt idx="5459">
                        <c:v>1.5409999999999999</c:v>
                      </c:pt>
                      <c:pt idx="5460">
                        <c:v>1.538</c:v>
                      </c:pt>
                      <c:pt idx="5461">
                        <c:v>1.54</c:v>
                      </c:pt>
                      <c:pt idx="5462">
                        <c:v>1.5409999999999999</c:v>
                      </c:pt>
                      <c:pt idx="5463">
                        <c:v>1.542</c:v>
                      </c:pt>
                      <c:pt idx="5464">
                        <c:v>1.5409999999999999</c:v>
                      </c:pt>
                      <c:pt idx="5465">
                        <c:v>1.5429999999999999</c:v>
                      </c:pt>
                      <c:pt idx="5466">
                        <c:v>1.546</c:v>
                      </c:pt>
                      <c:pt idx="5467">
                        <c:v>1.54</c:v>
                      </c:pt>
                      <c:pt idx="5468">
                        <c:v>1.542</c:v>
                      </c:pt>
                      <c:pt idx="5469">
                        <c:v>1.536</c:v>
                      </c:pt>
                      <c:pt idx="5470">
                        <c:v>1.5389999999999999</c:v>
                      </c:pt>
                      <c:pt idx="5471">
                        <c:v>1.5389999999999999</c:v>
                      </c:pt>
                      <c:pt idx="5472">
                        <c:v>1.542</c:v>
                      </c:pt>
                      <c:pt idx="5473">
                        <c:v>1.5389999999999999</c:v>
                      </c:pt>
                      <c:pt idx="5474">
                        <c:v>1.536</c:v>
                      </c:pt>
                      <c:pt idx="5475">
                        <c:v>1.5429999999999999</c:v>
                      </c:pt>
                      <c:pt idx="5476">
                        <c:v>1.544</c:v>
                      </c:pt>
                      <c:pt idx="5477">
                        <c:v>1.5389999999999999</c:v>
                      </c:pt>
                      <c:pt idx="5478">
                        <c:v>1.5369999999999999</c:v>
                      </c:pt>
                      <c:pt idx="5479">
                        <c:v>1.54</c:v>
                      </c:pt>
                      <c:pt idx="5480">
                        <c:v>1.54</c:v>
                      </c:pt>
                      <c:pt idx="5481">
                        <c:v>1.5429999999999999</c:v>
                      </c:pt>
                      <c:pt idx="5482">
                        <c:v>1.5389999999999999</c:v>
                      </c:pt>
                      <c:pt idx="5483">
                        <c:v>1.5389999999999999</c:v>
                      </c:pt>
                      <c:pt idx="5484">
                        <c:v>1.54</c:v>
                      </c:pt>
                      <c:pt idx="5485">
                        <c:v>1.5389999999999999</c:v>
                      </c:pt>
                      <c:pt idx="5486">
                        <c:v>1.5369999999999999</c:v>
                      </c:pt>
                      <c:pt idx="5487">
                        <c:v>1.5389999999999999</c:v>
                      </c:pt>
                      <c:pt idx="5488">
                        <c:v>1.54</c:v>
                      </c:pt>
                      <c:pt idx="5489">
                        <c:v>1.5409999999999999</c:v>
                      </c:pt>
                      <c:pt idx="5490">
                        <c:v>1.538</c:v>
                      </c:pt>
                      <c:pt idx="5491">
                        <c:v>1.5369999999999999</c:v>
                      </c:pt>
                      <c:pt idx="5492">
                        <c:v>1.5389999999999999</c:v>
                      </c:pt>
                      <c:pt idx="5493">
                        <c:v>1.5369999999999999</c:v>
                      </c:pt>
                      <c:pt idx="5494">
                        <c:v>1.5369999999999999</c:v>
                      </c:pt>
                      <c:pt idx="5495">
                        <c:v>1.542</c:v>
                      </c:pt>
                      <c:pt idx="5496">
                        <c:v>1.542</c:v>
                      </c:pt>
                      <c:pt idx="5497">
                        <c:v>1.5389999999999999</c:v>
                      </c:pt>
                      <c:pt idx="5498">
                        <c:v>1.5389999999999999</c:v>
                      </c:pt>
                      <c:pt idx="5499">
                        <c:v>1.5389999999999999</c:v>
                      </c:pt>
                      <c:pt idx="5500">
                        <c:v>1.54</c:v>
                      </c:pt>
                      <c:pt idx="5501">
                        <c:v>1.5389999999999999</c:v>
                      </c:pt>
                      <c:pt idx="5502">
                        <c:v>1.5409999999999999</c:v>
                      </c:pt>
                      <c:pt idx="5503">
                        <c:v>1.538</c:v>
                      </c:pt>
                      <c:pt idx="5504">
                        <c:v>1.538</c:v>
                      </c:pt>
                      <c:pt idx="5505">
                        <c:v>1.536</c:v>
                      </c:pt>
                      <c:pt idx="5506">
                        <c:v>1.5409999999999999</c:v>
                      </c:pt>
                      <c:pt idx="5507">
                        <c:v>1.538</c:v>
                      </c:pt>
                      <c:pt idx="5508">
                        <c:v>1.54</c:v>
                      </c:pt>
                      <c:pt idx="5509">
                        <c:v>1.5349999999999999</c:v>
                      </c:pt>
                      <c:pt idx="5510">
                        <c:v>1.5369999999999999</c:v>
                      </c:pt>
                      <c:pt idx="5511">
                        <c:v>1.536</c:v>
                      </c:pt>
                      <c:pt idx="5512">
                        <c:v>1.5409999999999999</c:v>
                      </c:pt>
                      <c:pt idx="5513">
                        <c:v>1.5389999999999999</c:v>
                      </c:pt>
                      <c:pt idx="5514">
                        <c:v>1.5409999999999999</c:v>
                      </c:pt>
                      <c:pt idx="5515">
                        <c:v>1.5389999999999999</c:v>
                      </c:pt>
                      <c:pt idx="5516">
                        <c:v>1.5349999999999999</c:v>
                      </c:pt>
                      <c:pt idx="5517">
                        <c:v>1.5389999999999999</c:v>
                      </c:pt>
                      <c:pt idx="5518">
                        <c:v>1.54</c:v>
                      </c:pt>
                      <c:pt idx="5519">
                        <c:v>1.5369999999999999</c:v>
                      </c:pt>
                      <c:pt idx="5520">
                        <c:v>1.5369999999999999</c:v>
                      </c:pt>
                      <c:pt idx="5521">
                        <c:v>1.5369999999999999</c:v>
                      </c:pt>
                      <c:pt idx="5522">
                        <c:v>1.5389999999999999</c:v>
                      </c:pt>
                      <c:pt idx="5523">
                        <c:v>1.5349999999999999</c:v>
                      </c:pt>
                      <c:pt idx="5524">
                        <c:v>1.54</c:v>
                      </c:pt>
                      <c:pt idx="5525">
                        <c:v>1.5389999999999999</c:v>
                      </c:pt>
                      <c:pt idx="5526">
                        <c:v>1.5369999999999999</c:v>
                      </c:pt>
                      <c:pt idx="5527">
                        <c:v>1.5369999999999999</c:v>
                      </c:pt>
                      <c:pt idx="5528">
                        <c:v>1.536</c:v>
                      </c:pt>
                      <c:pt idx="5529">
                        <c:v>1.5389999999999999</c:v>
                      </c:pt>
                      <c:pt idx="5530">
                        <c:v>1.542</c:v>
                      </c:pt>
                      <c:pt idx="5531">
                        <c:v>1.5369999999999999</c:v>
                      </c:pt>
                      <c:pt idx="5532">
                        <c:v>1.5349999999999999</c:v>
                      </c:pt>
                      <c:pt idx="5533">
                        <c:v>1.5349999999999999</c:v>
                      </c:pt>
                      <c:pt idx="5534">
                        <c:v>1.5369999999999999</c:v>
                      </c:pt>
                      <c:pt idx="5535">
                        <c:v>1.5389999999999999</c:v>
                      </c:pt>
                      <c:pt idx="5536">
                        <c:v>1.5389999999999999</c:v>
                      </c:pt>
                      <c:pt idx="5537">
                        <c:v>1.538</c:v>
                      </c:pt>
                      <c:pt idx="5538">
                        <c:v>1.5369999999999999</c:v>
                      </c:pt>
                      <c:pt idx="5539">
                        <c:v>1.5369999999999999</c:v>
                      </c:pt>
                      <c:pt idx="5540">
                        <c:v>1.542</c:v>
                      </c:pt>
                      <c:pt idx="5541">
                        <c:v>1.5389999999999999</c:v>
                      </c:pt>
                      <c:pt idx="5542">
                        <c:v>1.538</c:v>
                      </c:pt>
                      <c:pt idx="5543">
                        <c:v>1.538</c:v>
                      </c:pt>
                      <c:pt idx="5544">
                        <c:v>1.538</c:v>
                      </c:pt>
                      <c:pt idx="5545">
                        <c:v>1.538</c:v>
                      </c:pt>
                      <c:pt idx="5546">
                        <c:v>1.538</c:v>
                      </c:pt>
                      <c:pt idx="5547">
                        <c:v>1.536</c:v>
                      </c:pt>
                      <c:pt idx="5548">
                        <c:v>1.5389999999999999</c:v>
                      </c:pt>
                      <c:pt idx="5549">
                        <c:v>1.5369999999999999</c:v>
                      </c:pt>
                      <c:pt idx="5550">
                        <c:v>1.5369999999999999</c:v>
                      </c:pt>
                      <c:pt idx="5551">
                        <c:v>1.538</c:v>
                      </c:pt>
                      <c:pt idx="5552">
                        <c:v>1.5389999999999999</c:v>
                      </c:pt>
                      <c:pt idx="5553">
                        <c:v>1.5369999999999999</c:v>
                      </c:pt>
                      <c:pt idx="5554">
                        <c:v>1.5369999999999999</c:v>
                      </c:pt>
                      <c:pt idx="5555">
                        <c:v>1.5369999999999999</c:v>
                      </c:pt>
                      <c:pt idx="5556">
                        <c:v>1.538</c:v>
                      </c:pt>
                      <c:pt idx="5557">
                        <c:v>1.5369999999999999</c:v>
                      </c:pt>
                      <c:pt idx="5558">
                        <c:v>1.5369999999999999</c:v>
                      </c:pt>
                      <c:pt idx="5559">
                        <c:v>1.5389999999999999</c:v>
                      </c:pt>
                      <c:pt idx="5560">
                        <c:v>1.538</c:v>
                      </c:pt>
                      <c:pt idx="5561">
                        <c:v>1.54</c:v>
                      </c:pt>
                      <c:pt idx="5562">
                        <c:v>1.54</c:v>
                      </c:pt>
                      <c:pt idx="5563">
                        <c:v>1.536</c:v>
                      </c:pt>
                      <c:pt idx="5564">
                        <c:v>1.5349999999999999</c:v>
                      </c:pt>
                      <c:pt idx="5565">
                        <c:v>1.538</c:v>
                      </c:pt>
                      <c:pt idx="5566">
                        <c:v>1.5369999999999999</c:v>
                      </c:pt>
                      <c:pt idx="5567">
                        <c:v>1.5349999999999999</c:v>
                      </c:pt>
                      <c:pt idx="5568">
                        <c:v>1.5369999999999999</c:v>
                      </c:pt>
                      <c:pt idx="5569">
                        <c:v>1.538</c:v>
                      </c:pt>
                      <c:pt idx="5570">
                        <c:v>1.538</c:v>
                      </c:pt>
                      <c:pt idx="5571">
                        <c:v>1.5329999999999999</c:v>
                      </c:pt>
                      <c:pt idx="5572">
                        <c:v>1.5389999999999999</c:v>
                      </c:pt>
                      <c:pt idx="5573">
                        <c:v>1.536</c:v>
                      </c:pt>
                      <c:pt idx="5574">
                        <c:v>1.538</c:v>
                      </c:pt>
                      <c:pt idx="5575">
                        <c:v>1.5349999999999999</c:v>
                      </c:pt>
                      <c:pt idx="5576">
                        <c:v>1.534</c:v>
                      </c:pt>
                      <c:pt idx="5577">
                        <c:v>1.5369999999999999</c:v>
                      </c:pt>
                      <c:pt idx="5578">
                        <c:v>1.5369999999999999</c:v>
                      </c:pt>
                      <c:pt idx="5579">
                        <c:v>1.5349999999999999</c:v>
                      </c:pt>
                      <c:pt idx="5580">
                        <c:v>1.5349999999999999</c:v>
                      </c:pt>
                      <c:pt idx="5581">
                        <c:v>1.5369999999999999</c:v>
                      </c:pt>
                      <c:pt idx="5582">
                        <c:v>1.5389999999999999</c:v>
                      </c:pt>
                      <c:pt idx="5583">
                        <c:v>1.54</c:v>
                      </c:pt>
                      <c:pt idx="5584">
                        <c:v>1.5369999999999999</c:v>
                      </c:pt>
                      <c:pt idx="5585">
                        <c:v>1.5369999999999999</c:v>
                      </c:pt>
                      <c:pt idx="5586">
                        <c:v>1.5329999999999999</c:v>
                      </c:pt>
                      <c:pt idx="5587">
                        <c:v>1.538</c:v>
                      </c:pt>
                      <c:pt idx="5588">
                        <c:v>1.538</c:v>
                      </c:pt>
                      <c:pt idx="5589">
                        <c:v>1.538</c:v>
                      </c:pt>
                      <c:pt idx="5590">
                        <c:v>1.5349999999999999</c:v>
                      </c:pt>
                      <c:pt idx="5591">
                        <c:v>1.5369999999999999</c:v>
                      </c:pt>
                      <c:pt idx="5592">
                        <c:v>1.5349999999999999</c:v>
                      </c:pt>
                      <c:pt idx="5593">
                        <c:v>1.536</c:v>
                      </c:pt>
                      <c:pt idx="5594">
                        <c:v>1.5349999999999999</c:v>
                      </c:pt>
                      <c:pt idx="5595">
                        <c:v>1.534</c:v>
                      </c:pt>
                      <c:pt idx="5596">
                        <c:v>1.5349999999999999</c:v>
                      </c:pt>
                      <c:pt idx="5597">
                        <c:v>1.534</c:v>
                      </c:pt>
                      <c:pt idx="5598">
                        <c:v>1.5369999999999999</c:v>
                      </c:pt>
                      <c:pt idx="5599">
                        <c:v>1.5369999999999999</c:v>
                      </c:pt>
                      <c:pt idx="5600">
                        <c:v>1.538</c:v>
                      </c:pt>
                      <c:pt idx="5601">
                        <c:v>1.536</c:v>
                      </c:pt>
                      <c:pt idx="5602">
                        <c:v>1.536</c:v>
                      </c:pt>
                      <c:pt idx="5603">
                        <c:v>1.536</c:v>
                      </c:pt>
                      <c:pt idx="5604">
                        <c:v>1.536</c:v>
                      </c:pt>
                      <c:pt idx="5605">
                        <c:v>1.536</c:v>
                      </c:pt>
                      <c:pt idx="5606">
                        <c:v>1.536</c:v>
                      </c:pt>
                      <c:pt idx="5607">
                        <c:v>1.5369999999999999</c:v>
                      </c:pt>
                      <c:pt idx="5608">
                        <c:v>1.5369999999999999</c:v>
                      </c:pt>
                      <c:pt idx="5609">
                        <c:v>1.5409999999999999</c:v>
                      </c:pt>
                      <c:pt idx="5610">
                        <c:v>1.5389999999999999</c:v>
                      </c:pt>
                      <c:pt idx="5611">
                        <c:v>1.5349999999999999</c:v>
                      </c:pt>
                      <c:pt idx="5612">
                        <c:v>1.538</c:v>
                      </c:pt>
                      <c:pt idx="5613">
                        <c:v>1.54</c:v>
                      </c:pt>
                      <c:pt idx="5614">
                        <c:v>1.536</c:v>
                      </c:pt>
                      <c:pt idx="5615">
                        <c:v>1.536</c:v>
                      </c:pt>
                      <c:pt idx="5616">
                        <c:v>1.538</c:v>
                      </c:pt>
                      <c:pt idx="5617">
                        <c:v>1.5329999999999999</c:v>
                      </c:pt>
                      <c:pt idx="5618">
                        <c:v>1.5369999999999999</c:v>
                      </c:pt>
                      <c:pt idx="5619">
                        <c:v>1.5369999999999999</c:v>
                      </c:pt>
                      <c:pt idx="5620">
                        <c:v>1.536</c:v>
                      </c:pt>
                      <c:pt idx="5621">
                        <c:v>1.536</c:v>
                      </c:pt>
                      <c:pt idx="5622">
                        <c:v>1.534</c:v>
                      </c:pt>
                      <c:pt idx="5623">
                        <c:v>1.5369999999999999</c:v>
                      </c:pt>
                      <c:pt idx="5624">
                        <c:v>1.536</c:v>
                      </c:pt>
                      <c:pt idx="5625">
                        <c:v>1.534</c:v>
                      </c:pt>
                      <c:pt idx="5626">
                        <c:v>1.538</c:v>
                      </c:pt>
                      <c:pt idx="5627">
                        <c:v>1.5369999999999999</c:v>
                      </c:pt>
                      <c:pt idx="5628">
                        <c:v>1.5369999999999999</c:v>
                      </c:pt>
                      <c:pt idx="5629">
                        <c:v>1.532</c:v>
                      </c:pt>
                      <c:pt idx="5630">
                        <c:v>1.536</c:v>
                      </c:pt>
                      <c:pt idx="5631">
                        <c:v>1.5349999999999999</c:v>
                      </c:pt>
                      <c:pt idx="5632">
                        <c:v>1.5349999999999999</c:v>
                      </c:pt>
                      <c:pt idx="5633">
                        <c:v>1.534</c:v>
                      </c:pt>
                      <c:pt idx="5634">
                        <c:v>1.5349999999999999</c:v>
                      </c:pt>
                      <c:pt idx="5635">
                        <c:v>1.536</c:v>
                      </c:pt>
                      <c:pt idx="5636">
                        <c:v>1.5369999999999999</c:v>
                      </c:pt>
                      <c:pt idx="5637">
                        <c:v>1.534</c:v>
                      </c:pt>
                      <c:pt idx="5638">
                        <c:v>1.534</c:v>
                      </c:pt>
                      <c:pt idx="5639">
                        <c:v>1.5349999999999999</c:v>
                      </c:pt>
                      <c:pt idx="5640">
                        <c:v>1.5369999999999999</c:v>
                      </c:pt>
                      <c:pt idx="5641">
                        <c:v>1.5369999999999999</c:v>
                      </c:pt>
                      <c:pt idx="5642">
                        <c:v>1.534</c:v>
                      </c:pt>
                      <c:pt idx="5643">
                        <c:v>1.538</c:v>
                      </c:pt>
                      <c:pt idx="5644">
                        <c:v>1.5369999999999999</c:v>
                      </c:pt>
                      <c:pt idx="5645">
                        <c:v>1.5349999999999999</c:v>
                      </c:pt>
                      <c:pt idx="5646">
                        <c:v>1.5329999999999999</c:v>
                      </c:pt>
                      <c:pt idx="5647">
                        <c:v>1.534</c:v>
                      </c:pt>
                      <c:pt idx="5648">
                        <c:v>1.532</c:v>
                      </c:pt>
                      <c:pt idx="5649">
                        <c:v>1.534</c:v>
                      </c:pt>
                      <c:pt idx="5650">
                        <c:v>1.532</c:v>
                      </c:pt>
                      <c:pt idx="5651">
                        <c:v>1.538</c:v>
                      </c:pt>
                      <c:pt idx="5652">
                        <c:v>1.536</c:v>
                      </c:pt>
                      <c:pt idx="5653">
                        <c:v>1.536</c:v>
                      </c:pt>
                      <c:pt idx="5654">
                        <c:v>1.534</c:v>
                      </c:pt>
                      <c:pt idx="5655">
                        <c:v>1.534</c:v>
                      </c:pt>
                      <c:pt idx="5656">
                        <c:v>1.534</c:v>
                      </c:pt>
                      <c:pt idx="5657">
                        <c:v>1.5369999999999999</c:v>
                      </c:pt>
                      <c:pt idx="5658">
                        <c:v>1.5369999999999999</c:v>
                      </c:pt>
                      <c:pt idx="5659">
                        <c:v>1.536</c:v>
                      </c:pt>
                      <c:pt idx="5660">
                        <c:v>1.5369999999999999</c:v>
                      </c:pt>
                      <c:pt idx="5661">
                        <c:v>1.5369999999999999</c:v>
                      </c:pt>
                      <c:pt idx="5662">
                        <c:v>1.5349999999999999</c:v>
                      </c:pt>
                      <c:pt idx="5663">
                        <c:v>1.534</c:v>
                      </c:pt>
                      <c:pt idx="5664">
                        <c:v>1.5329999999999999</c:v>
                      </c:pt>
                      <c:pt idx="5665">
                        <c:v>1.536</c:v>
                      </c:pt>
                      <c:pt idx="5666">
                        <c:v>1.5329999999999999</c:v>
                      </c:pt>
                      <c:pt idx="5667">
                        <c:v>1.5349999999999999</c:v>
                      </c:pt>
                      <c:pt idx="5668">
                        <c:v>1.534</c:v>
                      </c:pt>
                      <c:pt idx="5669">
                        <c:v>1.536</c:v>
                      </c:pt>
                      <c:pt idx="5670">
                        <c:v>1.534</c:v>
                      </c:pt>
                      <c:pt idx="5671">
                        <c:v>1.5349999999999999</c:v>
                      </c:pt>
                      <c:pt idx="5672">
                        <c:v>1.534</c:v>
                      </c:pt>
                      <c:pt idx="5673">
                        <c:v>1.5349999999999999</c:v>
                      </c:pt>
                      <c:pt idx="5674">
                        <c:v>1.5369999999999999</c:v>
                      </c:pt>
                      <c:pt idx="5675">
                        <c:v>1.5369999999999999</c:v>
                      </c:pt>
                      <c:pt idx="5676">
                        <c:v>1.5329999999999999</c:v>
                      </c:pt>
                      <c:pt idx="5677">
                        <c:v>1.5329999999999999</c:v>
                      </c:pt>
                      <c:pt idx="5678">
                        <c:v>1.5329999999999999</c:v>
                      </c:pt>
                      <c:pt idx="5679">
                        <c:v>1.5329999999999999</c:v>
                      </c:pt>
                      <c:pt idx="5680">
                        <c:v>1.5329999999999999</c:v>
                      </c:pt>
                      <c:pt idx="5681">
                        <c:v>1.5329999999999999</c:v>
                      </c:pt>
                      <c:pt idx="5682">
                        <c:v>1.5369999999999999</c:v>
                      </c:pt>
                      <c:pt idx="5683">
                        <c:v>1.534</c:v>
                      </c:pt>
                      <c:pt idx="5684">
                        <c:v>1.534</c:v>
                      </c:pt>
                      <c:pt idx="5685">
                        <c:v>1.5329999999999999</c:v>
                      </c:pt>
                      <c:pt idx="5686">
                        <c:v>1.536</c:v>
                      </c:pt>
                      <c:pt idx="5687">
                        <c:v>1.532</c:v>
                      </c:pt>
                      <c:pt idx="5688">
                        <c:v>1.534</c:v>
                      </c:pt>
                      <c:pt idx="5689">
                        <c:v>1.5309999999999999</c:v>
                      </c:pt>
                      <c:pt idx="5690">
                        <c:v>1.5329999999999999</c:v>
                      </c:pt>
                      <c:pt idx="5691">
                        <c:v>1.532</c:v>
                      </c:pt>
                      <c:pt idx="5692">
                        <c:v>1.536</c:v>
                      </c:pt>
                      <c:pt idx="5693">
                        <c:v>1.536</c:v>
                      </c:pt>
                      <c:pt idx="5694">
                        <c:v>1.536</c:v>
                      </c:pt>
                      <c:pt idx="5695">
                        <c:v>1.536</c:v>
                      </c:pt>
                      <c:pt idx="5696">
                        <c:v>1.536</c:v>
                      </c:pt>
                      <c:pt idx="5697">
                        <c:v>1.538</c:v>
                      </c:pt>
                      <c:pt idx="5698">
                        <c:v>1.5349999999999999</c:v>
                      </c:pt>
                      <c:pt idx="5699">
                        <c:v>1.536</c:v>
                      </c:pt>
                      <c:pt idx="5700">
                        <c:v>1.5349999999999999</c:v>
                      </c:pt>
                      <c:pt idx="5701">
                        <c:v>1.538</c:v>
                      </c:pt>
                      <c:pt idx="5702">
                        <c:v>1.532</c:v>
                      </c:pt>
                      <c:pt idx="5703">
                        <c:v>1.5349999999999999</c:v>
                      </c:pt>
                      <c:pt idx="5704">
                        <c:v>1.5349999999999999</c:v>
                      </c:pt>
                      <c:pt idx="5705">
                        <c:v>1.534</c:v>
                      </c:pt>
                      <c:pt idx="5706">
                        <c:v>1.534</c:v>
                      </c:pt>
                      <c:pt idx="5707">
                        <c:v>1.534</c:v>
                      </c:pt>
                      <c:pt idx="5708">
                        <c:v>1.5349999999999999</c:v>
                      </c:pt>
                      <c:pt idx="5709">
                        <c:v>1.534</c:v>
                      </c:pt>
                      <c:pt idx="5710">
                        <c:v>1.534</c:v>
                      </c:pt>
                      <c:pt idx="5711">
                        <c:v>1.534</c:v>
                      </c:pt>
                      <c:pt idx="5712">
                        <c:v>1.532</c:v>
                      </c:pt>
                      <c:pt idx="5713">
                        <c:v>1.534</c:v>
                      </c:pt>
                      <c:pt idx="5714">
                        <c:v>1.5349999999999999</c:v>
                      </c:pt>
                      <c:pt idx="5715">
                        <c:v>1.5329999999999999</c:v>
                      </c:pt>
                      <c:pt idx="5716">
                        <c:v>1.5329999999999999</c:v>
                      </c:pt>
                      <c:pt idx="5717">
                        <c:v>1.532</c:v>
                      </c:pt>
                      <c:pt idx="5718">
                        <c:v>1.534</c:v>
                      </c:pt>
                      <c:pt idx="5719">
                        <c:v>1.5329999999999999</c:v>
                      </c:pt>
                      <c:pt idx="5720">
                        <c:v>1.5329999999999999</c:v>
                      </c:pt>
                      <c:pt idx="5721">
                        <c:v>1.5329999999999999</c:v>
                      </c:pt>
                      <c:pt idx="5722">
                        <c:v>1.5329999999999999</c:v>
                      </c:pt>
                      <c:pt idx="5723">
                        <c:v>1.5329999999999999</c:v>
                      </c:pt>
                      <c:pt idx="5724">
                        <c:v>1.532</c:v>
                      </c:pt>
                      <c:pt idx="5725">
                        <c:v>1.5309999999999999</c:v>
                      </c:pt>
                      <c:pt idx="5726">
                        <c:v>1.5349999999999999</c:v>
                      </c:pt>
                      <c:pt idx="5727">
                        <c:v>1.5349999999999999</c:v>
                      </c:pt>
                      <c:pt idx="5728">
                        <c:v>1.5289999999999999</c:v>
                      </c:pt>
                      <c:pt idx="5729">
                        <c:v>1.5289999999999999</c:v>
                      </c:pt>
                      <c:pt idx="5730">
                        <c:v>1.5329999999999999</c:v>
                      </c:pt>
                      <c:pt idx="5731">
                        <c:v>1.5309999999999999</c:v>
                      </c:pt>
                      <c:pt idx="5732">
                        <c:v>1.5289999999999999</c:v>
                      </c:pt>
                      <c:pt idx="5733">
                        <c:v>1.534</c:v>
                      </c:pt>
                      <c:pt idx="5734">
                        <c:v>1.5309999999999999</c:v>
                      </c:pt>
                      <c:pt idx="5735">
                        <c:v>1.534</c:v>
                      </c:pt>
                      <c:pt idx="5736">
                        <c:v>1.534</c:v>
                      </c:pt>
                      <c:pt idx="5737">
                        <c:v>1.5329999999999999</c:v>
                      </c:pt>
                      <c:pt idx="5738">
                        <c:v>1.5349999999999999</c:v>
                      </c:pt>
                      <c:pt idx="5739">
                        <c:v>1.532</c:v>
                      </c:pt>
                      <c:pt idx="5740">
                        <c:v>1.534</c:v>
                      </c:pt>
                      <c:pt idx="5741">
                        <c:v>1.5329999999999999</c:v>
                      </c:pt>
                      <c:pt idx="5742">
                        <c:v>1.53</c:v>
                      </c:pt>
                      <c:pt idx="5743">
                        <c:v>1.53</c:v>
                      </c:pt>
                      <c:pt idx="5744">
                        <c:v>1.534</c:v>
                      </c:pt>
                      <c:pt idx="5745">
                        <c:v>1.534</c:v>
                      </c:pt>
                      <c:pt idx="5746">
                        <c:v>1.536</c:v>
                      </c:pt>
                      <c:pt idx="5747">
                        <c:v>1.5329999999999999</c:v>
                      </c:pt>
                      <c:pt idx="5748">
                        <c:v>1.5329999999999999</c:v>
                      </c:pt>
                      <c:pt idx="5749">
                        <c:v>1.534</c:v>
                      </c:pt>
                      <c:pt idx="5750">
                        <c:v>1.532</c:v>
                      </c:pt>
                      <c:pt idx="5751">
                        <c:v>1.5309999999999999</c:v>
                      </c:pt>
                      <c:pt idx="5752">
                        <c:v>1.532</c:v>
                      </c:pt>
                      <c:pt idx="5753">
                        <c:v>1.532</c:v>
                      </c:pt>
                      <c:pt idx="5754">
                        <c:v>1.5329999999999999</c:v>
                      </c:pt>
                      <c:pt idx="5755">
                        <c:v>1.5309999999999999</c:v>
                      </c:pt>
                      <c:pt idx="5756">
                        <c:v>1.532</c:v>
                      </c:pt>
                      <c:pt idx="5757">
                        <c:v>1.5309999999999999</c:v>
                      </c:pt>
                      <c:pt idx="5758">
                        <c:v>1.5329999999999999</c:v>
                      </c:pt>
                      <c:pt idx="5759">
                        <c:v>1.53</c:v>
                      </c:pt>
                      <c:pt idx="5760">
                        <c:v>1.534</c:v>
                      </c:pt>
                      <c:pt idx="5761">
                        <c:v>1.5369999999999999</c:v>
                      </c:pt>
                      <c:pt idx="5762">
                        <c:v>1.5329999999999999</c:v>
                      </c:pt>
                      <c:pt idx="5763">
                        <c:v>1.5309999999999999</c:v>
                      </c:pt>
                      <c:pt idx="5764">
                        <c:v>1.5309999999999999</c:v>
                      </c:pt>
                      <c:pt idx="5765">
                        <c:v>1.536</c:v>
                      </c:pt>
                      <c:pt idx="5766">
                        <c:v>1.53</c:v>
                      </c:pt>
                      <c:pt idx="5767">
                        <c:v>1.5329999999999999</c:v>
                      </c:pt>
                      <c:pt idx="5768">
                        <c:v>1.5329999999999999</c:v>
                      </c:pt>
                      <c:pt idx="5769">
                        <c:v>1.5329999999999999</c:v>
                      </c:pt>
                      <c:pt idx="5770">
                        <c:v>1.5329999999999999</c:v>
                      </c:pt>
                      <c:pt idx="5771">
                        <c:v>1.534</c:v>
                      </c:pt>
                      <c:pt idx="5772">
                        <c:v>1.532</c:v>
                      </c:pt>
                      <c:pt idx="5773">
                        <c:v>1.5349999999999999</c:v>
                      </c:pt>
                      <c:pt idx="5774">
                        <c:v>1.534</c:v>
                      </c:pt>
                      <c:pt idx="5775">
                        <c:v>1.53</c:v>
                      </c:pt>
                      <c:pt idx="5776">
                        <c:v>1.53</c:v>
                      </c:pt>
                      <c:pt idx="5777">
                        <c:v>1.53</c:v>
                      </c:pt>
                      <c:pt idx="5778">
                        <c:v>1.53</c:v>
                      </c:pt>
                      <c:pt idx="5779">
                        <c:v>1.53</c:v>
                      </c:pt>
                      <c:pt idx="5780">
                        <c:v>1.534</c:v>
                      </c:pt>
                      <c:pt idx="5781">
                        <c:v>1.532</c:v>
                      </c:pt>
                      <c:pt idx="5782">
                        <c:v>1.532</c:v>
                      </c:pt>
                      <c:pt idx="5783">
                        <c:v>1.532</c:v>
                      </c:pt>
                      <c:pt idx="5784">
                        <c:v>1.5329999999999999</c:v>
                      </c:pt>
                      <c:pt idx="5785">
                        <c:v>1.532</c:v>
                      </c:pt>
                      <c:pt idx="5786">
                        <c:v>1.534</c:v>
                      </c:pt>
                      <c:pt idx="5787">
                        <c:v>1.5329999999999999</c:v>
                      </c:pt>
                      <c:pt idx="5788">
                        <c:v>1.532</c:v>
                      </c:pt>
                      <c:pt idx="5789">
                        <c:v>1.532</c:v>
                      </c:pt>
                      <c:pt idx="5790">
                        <c:v>1.5309999999999999</c:v>
                      </c:pt>
                      <c:pt idx="5791">
                        <c:v>1.534</c:v>
                      </c:pt>
                      <c:pt idx="5792">
                        <c:v>1.5309999999999999</c:v>
                      </c:pt>
                      <c:pt idx="5793">
                        <c:v>1.53</c:v>
                      </c:pt>
                      <c:pt idx="5794">
                        <c:v>1.5329999999999999</c:v>
                      </c:pt>
                      <c:pt idx="5795">
                        <c:v>1.5329999999999999</c:v>
                      </c:pt>
                      <c:pt idx="5796">
                        <c:v>1.5329999999999999</c:v>
                      </c:pt>
                      <c:pt idx="5797">
                        <c:v>1.5329999999999999</c:v>
                      </c:pt>
                      <c:pt idx="5798">
                        <c:v>1.5309999999999999</c:v>
                      </c:pt>
                      <c:pt idx="5799">
                        <c:v>1.536</c:v>
                      </c:pt>
                      <c:pt idx="5800">
                        <c:v>1.5329999999999999</c:v>
                      </c:pt>
                      <c:pt idx="5801">
                        <c:v>1.5329999999999999</c:v>
                      </c:pt>
                      <c:pt idx="5802">
                        <c:v>1.534</c:v>
                      </c:pt>
                      <c:pt idx="5803">
                        <c:v>1.534</c:v>
                      </c:pt>
                      <c:pt idx="5804">
                        <c:v>1.53</c:v>
                      </c:pt>
                      <c:pt idx="5805">
                        <c:v>1.532</c:v>
                      </c:pt>
                      <c:pt idx="5806">
                        <c:v>1.5329999999999999</c:v>
                      </c:pt>
                      <c:pt idx="5807">
                        <c:v>1.5329999999999999</c:v>
                      </c:pt>
                      <c:pt idx="5808">
                        <c:v>1.5309999999999999</c:v>
                      </c:pt>
                      <c:pt idx="5809">
                        <c:v>1.5329999999999999</c:v>
                      </c:pt>
                      <c:pt idx="5810">
                        <c:v>1.5309999999999999</c:v>
                      </c:pt>
                      <c:pt idx="5811">
                        <c:v>1.532</c:v>
                      </c:pt>
                      <c:pt idx="5812">
                        <c:v>1.5309999999999999</c:v>
                      </c:pt>
                      <c:pt idx="5813">
                        <c:v>1.53</c:v>
                      </c:pt>
                      <c:pt idx="5814">
                        <c:v>1.53</c:v>
                      </c:pt>
                      <c:pt idx="5815">
                        <c:v>1.528</c:v>
                      </c:pt>
                      <c:pt idx="5816">
                        <c:v>1.53</c:v>
                      </c:pt>
                      <c:pt idx="5817">
                        <c:v>1.532</c:v>
                      </c:pt>
                      <c:pt idx="5818">
                        <c:v>1.5309999999999999</c:v>
                      </c:pt>
                      <c:pt idx="5819">
                        <c:v>1.5309999999999999</c:v>
                      </c:pt>
                      <c:pt idx="5820">
                        <c:v>1.5309999999999999</c:v>
                      </c:pt>
                      <c:pt idx="5821">
                        <c:v>1.5329999999999999</c:v>
                      </c:pt>
                      <c:pt idx="5822">
                        <c:v>1.5349999999999999</c:v>
                      </c:pt>
                      <c:pt idx="5823">
                        <c:v>1.528</c:v>
                      </c:pt>
                      <c:pt idx="5824">
                        <c:v>1.5289999999999999</c:v>
                      </c:pt>
                      <c:pt idx="5825">
                        <c:v>1.532</c:v>
                      </c:pt>
                      <c:pt idx="5826">
                        <c:v>1.5289999999999999</c:v>
                      </c:pt>
                      <c:pt idx="5827">
                        <c:v>1.534</c:v>
                      </c:pt>
                      <c:pt idx="5828">
                        <c:v>1.5309999999999999</c:v>
                      </c:pt>
                      <c:pt idx="5829">
                        <c:v>1.5349999999999999</c:v>
                      </c:pt>
                      <c:pt idx="5830">
                        <c:v>1.53</c:v>
                      </c:pt>
                      <c:pt idx="5831">
                        <c:v>1.534</c:v>
                      </c:pt>
                      <c:pt idx="5832">
                        <c:v>1.534</c:v>
                      </c:pt>
                      <c:pt idx="5833">
                        <c:v>1.5329999999999999</c:v>
                      </c:pt>
                      <c:pt idx="5834">
                        <c:v>1.5329999999999999</c:v>
                      </c:pt>
                      <c:pt idx="5835">
                        <c:v>1.5329999999999999</c:v>
                      </c:pt>
                      <c:pt idx="5836">
                        <c:v>1.534</c:v>
                      </c:pt>
                      <c:pt idx="5837">
                        <c:v>1.5309999999999999</c:v>
                      </c:pt>
                      <c:pt idx="5838">
                        <c:v>1.5289999999999999</c:v>
                      </c:pt>
                      <c:pt idx="5839">
                        <c:v>1.5349999999999999</c:v>
                      </c:pt>
                      <c:pt idx="5840">
                        <c:v>1.5329999999999999</c:v>
                      </c:pt>
                      <c:pt idx="5841">
                        <c:v>1.532</c:v>
                      </c:pt>
                      <c:pt idx="5842">
                        <c:v>1.532</c:v>
                      </c:pt>
                      <c:pt idx="5843">
                        <c:v>1.532</c:v>
                      </c:pt>
                      <c:pt idx="5844">
                        <c:v>1.5309999999999999</c:v>
                      </c:pt>
                      <c:pt idx="5845">
                        <c:v>1.5289999999999999</c:v>
                      </c:pt>
                      <c:pt idx="5846">
                        <c:v>1.5309999999999999</c:v>
                      </c:pt>
                      <c:pt idx="5847">
                        <c:v>1.5269999999999999</c:v>
                      </c:pt>
                      <c:pt idx="5848">
                        <c:v>1.5269999999999999</c:v>
                      </c:pt>
                      <c:pt idx="5849">
                        <c:v>1.5289999999999999</c:v>
                      </c:pt>
                      <c:pt idx="5850">
                        <c:v>1.5289999999999999</c:v>
                      </c:pt>
                      <c:pt idx="5851">
                        <c:v>1.5309999999999999</c:v>
                      </c:pt>
                      <c:pt idx="5852">
                        <c:v>1.5289999999999999</c:v>
                      </c:pt>
                      <c:pt idx="5853">
                        <c:v>1.5309999999999999</c:v>
                      </c:pt>
                      <c:pt idx="5854">
                        <c:v>1.532</c:v>
                      </c:pt>
                      <c:pt idx="5855">
                        <c:v>1.5329999999999999</c:v>
                      </c:pt>
                      <c:pt idx="5856">
                        <c:v>1.5289999999999999</c:v>
                      </c:pt>
                      <c:pt idx="5857">
                        <c:v>1.53</c:v>
                      </c:pt>
                      <c:pt idx="5858">
                        <c:v>1.5309999999999999</c:v>
                      </c:pt>
                      <c:pt idx="5859">
                        <c:v>1.5329999999999999</c:v>
                      </c:pt>
                      <c:pt idx="5860">
                        <c:v>1.5329999999999999</c:v>
                      </c:pt>
                      <c:pt idx="5861">
                        <c:v>1.5329999999999999</c:v>
                      </c:pt>
                      <c:pt idx="5862">
                        <c:v>1.5329999999999999</c:v>
                      </c:pt>
                      <c:pt idx="5863">
                        <c:v>1.5329999999999999</c:v>
                      </c:pt>
                      <c:pt idx="5864">
                        <c:v>1.5329999999999999</c:v>
                      </c:pt>
                      <c:pt idx="5865">
                        <c:v>1.53</c:v>
                      </c:pt>
                      <c:pt idx="5866">
                        <c:v>1.5289999999999999</c:v>
                      </c:pt>
                      <c:pt idx="5867">
                        <c:v>1.5329999999999999</c:v>
                      </c:pt>
                      <c:pt idx="5868">
                        <c:v>1.53</c:v>
                      </c:pt>
                      <c:pt idx="5869">
                        <c:v>1.532</c:v>
                      </c:pt>
                      <c:pt idx="5870">
                        <c:v>1.532</c:v>
                      </c:pt>
                      <c:pt idx="5871">
                        <c:v>1.5309999999999999</c:v>
                      </c:pt>
                      <c:pt idx="5872">
                        <c:v>1.532</c:v>
                      </c:pt>
                      <c:pt idx="5873">
                        <c:v>1.5329999999999999</c:v>
                      </c:pt>
                      <c:pt idx="5874">
                        <c:v>1.5329999999999999</c:v>
                      </c:pt>
                      <c:pt idx="5875">
                        <c:v>1.5289999999999999</c:v>
                      </c:pt>
                      <c:pt idx="5876">
                        <c:v>1.5289999999999999</c:v>
                      </c:pt>
                      <c:pt idx="5877">
                        <c:v>1.5289999999999999</c:v>
                      </c:pt>
                      <c:pt idx="5878">
                        <c:v>1.5329999999999999</c:v>
                      </c:pt>
                      <c:pt idx="5879">
                        <c:v>1.5289999999999999</c:v>
                      </c:pt>
                      <c:pt idx="5880">
                        <c:v>1.5309999999999999</c:v>
                      </c:pt>
                      <c:pt idx="5881">
                        <c:v>1.5309999999999999</c:v>
                      </c:pt>
                      <c:pt idx="5882">
                        <c:v>1.532</c:v>
                      </c:pt>
                      <c:pt idx="5883">
                        <c:v>1.5309999999999999</c:v>
                      </c:pt>
                      <c:pt idx="5884">
                        <c:v>1.5309999999999999</c:v>
                      </c:pt>
                      <c:pt idx="5885">
                        <c:v>1.5309999999999999</c:v>
                      </c:pt>
                      <c:pt idx="5886">
                        <c:v>1.536</c:v>
                      </c:pt>
                      <c:pt idx="5887">
                        <c:v>1.528</c:v>
                      </c:pt>
                      <c:pt idx="5888">
                        <c:v>1.5309999999999999</c:v>
                      </c:pt>
                      <c:pt idx="5889">
                        <c:v>1.526</c:v>
                      </c:pt>
                      <c:pt idx="5890">
                        <c:v>1.526</c:v>
                      </c:pt>
                      <c:pt idx="5891">
                        <c:v>1.528</c:v>
                      </c:pt>
                      <c:pt idx="5892">
                        <c:v>1.5349999999999999</c:v>
                      </c:pt>
                      <c:pt idx="5893">
                        <c:v>1.5289999999999999</c:v>
                      </c:pt>
                      <c:pt idx="5894">
                        <c:v>1.528</c:v>
                      </c:pt>
                      <c:pt idx="5895">
                        <c:v>1.532</c:v>
                      </c:pt>
                      <c:pt idx="5896">
                        <c:v>1.528</c:v>
                      </c:pt>
                      <c:pt idx="5897">
                        <c:v>1.5309999999999999</c:v>
                      </c:pt>
                      <c:pt idx="5898">
                        <c:v>1.53</c:v>
                      </c:pt>
                      <c:pt idx="5899">
                        <c:v>1.53</c:v>
                      </c:pt>
                      <c:pt idx="5900">
                        <c:v>1.5329999999999999</c:v>
                      </c:pt>
                      <c:pt idx="5901">
                        <c:v>1.5289999999999999</c:v>
                      </c:pt>
                      <c:pt idx="5902">
                        <c:v>1.5289999999999999</c:v>
                      </c:pt>
                      <c:pt idx="5903">
                        <c:v>1.5289999999999999</c:v>
                      </c:pt>
                      <c:pt idx="5904">
                        <c:v>1.53</c:v>
                      </c:pt>
                      <c:pt idx="5905">
                        <c:v>1.53</c:v>
                      </c:pt>
                      <c:pt idx="5906">
                        <c:v>1.532</c:v>
                      </c:pt>
                      <c:pt idx="5907">
                        <c:v>1.5309999999999999</c:v>
                      </c:pt>
                      <c:pt idx="5908">
                        <c:v>1.5289999999999999</c:v>
                      </c:pt>
                      <c:pt idx="5909">
                        <c:v>1.5309999999999999</c:v>
                      </c:pt>
                      <c:pt idx="5910">
                        <c:v>1.5309999999999999</c:v>
                      </c:pt>
                      <c:pt idx="5911">
                        <c:v>1.5309999999999999</c:v>
                      </c:pt>
                      <c:pt idx="5912">
                        <c:v>1.5329999999999999</c:v>
                      </c:pt>
                      <c:pt idx="5913">
                        <c:v>1.532</c:v>
                      </c:pt>
                      <c:pt idx="5914">
                        <c:v>1.5309999999999999</c:v>
                      </c:pt>
                      <c:pt idx="5915">
                        <c:v>1.5289999999999999</c:v>
                      </c:pt>
                      <c:pt idx="5916">
                        <c:v>1.5289999999999999</c:v>
                      </c:pt>
                      <c:pt idx="5917">
                        <c:v>1.53</c:v>
                      </c:pt>
                      <c:pt idx="5918">
                        <c:v>1.5309999999999999</c:v>
                      </c:pt>
                      <c:pt idx="5919">
                        <c:v>1.528</c:v>
                      </c:pt>
                      <c:pt idx="5920">
                        <c:v>1.528</c:v>
                      </c:pt>
                      <c:pt idx="5921">
                        <c:v>1.532</c:v>
                      </c:pt>
                      <c:pt idx="5922">
                        <c:v>1.5289999999999999</c:v>
                      </c:pt>
                      <c:pt idx="5923">
                        <c:v>1.5309999999999999</c:v>
                      </c:pt>
                      <c:pt idx="5924">
                        <c:v>1.528</c:v>
                      </c:pt>
                      <c:pt idx="5925">
                        <c:v>1.5289999999999999</c:v>
                      </c:pt>
                      <c:pt idx="5926">
                        <c:v>1.534</c:v>
                      </c:pt>
                      <c:pt idx="5927">
                        <c:v>1.5309999999999999</c:v>
                      </c:pt>
                      <c:pt idx="5928">
                        <c:v>1.53</c:v>
                      </c:pt>
                      <c:pt idx="5929">
                        <c:v>1.5289999999999999</c:v>
                      </c:pt>
                      <c:pt idx="5930">
                        <c:v>1.53</c:v>
                      </c:pt>
                      <c:pt idx="5931">
                        <c:v>1.53</c:v>
                      </c:pt>
                      <c:pt idx="5932">
                        <c:v>1.5289999999999999</c:v>
                      </c:pt>
                      <c:pt idx="5933">
                        <c:v>1.5269999999999999</c:v>
                      </c:pt>
                      <c:pt idx="5934">
                        <c:v>1.5329999999999999</c:v>
                      </c:pt>
                      <c:pt idx="5935">
                        <c:v>1.5289999999999999</c:v>
                      </c:pt>
                      <c:pt idx="5936">
                        <c:v>1.526</c:v>
                      </c:pt>
                      <c:pt idx="5937">
                        <c:v>1.5329999999999999</c:v>
                      </c:pt>
                      <c:pt idx="5938">
                        <c:v>1.5309999999999999</c:v>
                      </c:pt>
                      <c:pt idx="5939">
                        <c:v>1.53</c:v>
                      </c:pt>
                      <c:pt idx="5940">
                        <c:v>1.5289999999999999</c:v>
                      </c:pt>
                      <c:pt idx="5941">
                        <c:v>1.532</c:v>
                      </c:pt>
                      <c:pt idx="5942">
                        <c:v>1.5309999999999999</c:v>
                      </c:pt>
                      <c:pt idx="5943">
                        <c:v>1.5309999999999999</c:v>
                      </c:pt>
                      <c:pt idx="5944">
                        <c:v>1.53</c:v>
                      </c:pt>
                      <c:pt idx="5945">
                        <c:v>1.53</c:v>
                      </c:pt>
                      <c:pt idx="5946">
                        <c:v>1.53</c:v>
                      </c:pt>
                      <c:pt idx="5947">
                        <c:v>1.5269999999999999</c:v>
                      </c:pt>
                      <c:pt idx="5948">
                        <c:v>1.5289999999999999</c:v>
                      </c:pt>
                      <c:pt idx="5949">
                        <c:v>1.5289999999999999</c:v>
                      </c:pt>
                      <c:pt idx="5950">
                        <c:v>1.526</c:v>
                      </c:pt>
                      <c:pt idx="5951">
                        <c:v>1.528</c:v>
                      </c:pt>
                      <c:pt idx="5952">
                        <c:v>1.528</c:v>
                      </c:pt>
                      <c:pt idx="5953">
                        <c:v>1.528</c:v>
                      </c:pt>
                      <c:pt idx="5954">
                        <c:v>1.5289999999999999</c:v>
                      </c:pt>
                      <c:pt idx="5955">
                        <c:v>1.532</c:v>
                      </c:pt>
                      <c:pt idx="5956">
                        <c:v>1.5289999999999999</c:v>
                      </c:pt>
                      <c:pt idx="5957">
                        <c:v>1.5289999999999999</c:v>
                      </c:pt>
                      <c:pt idx="5958">
                        <c:v>1.5289999999999999</c:v>
                      </c:pt>
                      <c:pt idx="5959">
                        <c:v>1.5309999999999999</c:v>
                      </c:pt>
                      <c:pt idx="5960">
                        <c:v>1.53</c:v>
                      </c:pt>
                      <c:pt idx="5961">
                        <c:v>1.534</c:v>
                      </c:pt>
                      <c:pt idx="5962">
                        <c:v>1.526</c:v>
                      </c:pt>
                      <c:pt idx="5963">
                        <c:v>1.5289999999999999</c:v>
                      </c:pt>
                      <c:pt idx="5964">
                        <c:v>1.5309999999999999</c:v>
                      </c:pt>
                      <c:pt idx="5965">
                        <c:v>1.5269999999999999</c:v>
                      </c:pt>
                      <c:pt idx="5966">
                        <c:v>1.5269999999999999</c:v>
                      </c:pt>
                      <c:pt idx="5967">
                        <c:v>1.534</c:v>
                      </c:pt>
                      <c:pt idx="5968">
                        <c:v>1.5269999999999999</c:v>
                      </c:pt>
                      <c:pt idx="5969">
                        <c:v>1.5289999999999999</c:v>
                      </c:pt>
                      <c:pt idx="5970">
                        <c:v>1.53</c:v>
                      </c:pt>
                      <c:pt idx="5971">
                        <c:v>1.528</c:v>
                      </c:pt>
                      <c:pt idx="5972">
                        <c:v>1.5289999999999999</c:v>
                      </c:pt>
                      <c:pt idx="5973">
                        <c:v>1.5309999999999999</c:v>
                      </c:pt>
                      <c:pt idx="5974">
                        <c:v>1.5289999999999999</c:v>
                      </c:pt>
                      <c:pt idx="5975">
                        <c:v>1.5329999999999999</c:v>
                      </c:pt>
                      <c:pt idx="5976">
                        <c:v>1.5269999999999999</c:v>
                      </c:pt>
                      <c:pt idx="5977">
                        <c:v>1.5269999999999999</c:v>
                      </c:pt>
                      <c:pt idx="5978">
                        <c:v>1.53</c:v>
                      </c:pt>
                      <c:pt idx="5979">
                        <c:v>1.53</c:v>
                      </c:pt>
                      <c:pt idx="5980">
                        <c:v>1.5289999999999999</c:v>
                      </c:pt>
                      <c:pt idx="5981">
                        <c:v>1.53</c:v>
                      </c:pt>
                      <c:pt idx="5982">
                        <c:v>1.5289999999999999</c:v>
                      </c:pt>
                      <c:pt idx="5983">
                        <c:v>1.528</c:v>
                      </c:pt>
                      <c:pt idx="5984">
                        <c:v>1.526</c:v>
                      </c:pt>
                      <c:pt idx="5985">
                        <c:v>1.5309999999999999</c:v>
                      </c:pt>
                      <c:pt idx="5986">
                        <c:v>1.528</c:v>
                      </c:pt>
                      <c:pt idx="5987">
                        <c:v>1.528</c:v>
                      </c:pt>
                      <c:pt idx="5988">
                        <c:v>1.532</c:v>
                      </c:pt>
                      <c:pt idx="5989">
                        <c:v>1.528</c:v>
                      </c:pt>
                      <c:pt idx="5990">
                        <c:v>1.532</c:v>
                      </c:pt>
                      <c:pt idx="5991">
                        <c:v>1.53</c:v>
                      </c:pt>
                      <c:pt idx="5992">
                        <c:v>1.532</c:v>
                      </c:pt>
                      <c:pt idx="5993">
                        <c:v>1.53</c:v>
                      </c:pt>
                      <c:pt idx="5994">
                        <c:v>1.53</c:v>
                      </c:pt>
                      <c:pt idx="5995">
                        <c:v>1.53</c:v>
                      </c:pt>
                      <c:pt idx="5996">
                        <c:v>1.528</c:v>
                      </c:pt>
                      <c:pt idx="5997">
                        <c:v>1.5289999999999999</c:v>
                      </c:pt>
                      <c:pt idx="5998">
                        <c:v>1.5269999999999999</c:v>
                      </c:pt>
                      <c:pt idx="5999">
                        <c:v>1.53</c:v>
                      </c:pt>
                      <c:pt idx="6000">
                        <c:v>1.5309999999999999</c:v>
                      </c:pt>
                      <c:pt idx="6001">
                        <c:v>1.53</c:v>
                      </c:pt>
                      <c:pt idx="6002">
                        <c:v>1.53</c:v>
                      </c:pt>
                      <c:pt idx="6003">
                        <c:v>1.5289999999999999</c:v>
                      </c:pt>
                      <c:pt idx="6004">
                        <c:v>1.53</c:v>
                      </c:pt>
                      <c:pt idx="6005">
                        <c:v>1.5269999999999999</c:v>
                      </c:pt>
                      <c:pt idx="6006">
                        <c:v>1.5289999999999999</c:v>
                      </c:pt>
                      <c:pt idx="6007">
                        <c:v>1.5289999999999999</c:v>
                      </c:pt>
                      <c:pt idx="6008">
                        <c:v>1.532</c:v>
                      </c:pt>
                      <c:pt idx="6009">
                        <c:v>1.5309999999999999</c:v>
                      </c:pt>
                      <c:pt idx="6010">
                        <c:v>1.53</c:v>
                      </c:pt>
                      <c:pt idx="6011">
                        <c:v>1.5289999999999999</c:v>
                      </c:pt>
                      <c:pt idx="6012">
                        <c:v>1.5309999999999999</c:v>
                      </c:pt>
                      <c:pt idx="6013">
                        <c:v>1.532</c:v>
                      </c:pt>
                      <c:pt idx="6014">
                        <c:v>1.5289999999999999</c:v>
                      </c:pt>
                      <c:pt idx="6015">
                        <c:v>1.5289999999999999</c:v>
                      </c:pt>
                      <c:pt idx="6016">
                        <c:v>1.5289999999999999</c:v>
                      </c:pt>
                      <c:pt idx="6017">
                        <c:v>1.532</c:v>
                      </c:pt>
                      <c:pt idx="6018">
                        <c:v>1.53</c:v>
                      </c:pt>
                      <c:pt idx="6019">
                        <c:v>1.5269999999999999</c:v>
                      </c:pt>
                      <c:pt idx="6020">
                        <c:v>1.5269999999999999</c:v>
                      </c:pt>
                      <c:pt idx="6021">
                        <c:v>1.528</c:v>
                      </c:pt>
                      <c:pt idx="6022">
                        <c:v>1.5269999999999999</c:v>
                      </c:pt>
                      <c:pt idx="6023">
                        <c:v>1.5309999999999999</c:v>
                      </c:pt>
                      <c:pt idx="6024">
                        <c:v>1.528</c:v>
                      </c:pt>
                      <c:pt idx="6025">
                        <c:v>1.53</c:v>
                      </c:pt>
                      <c:pt idx="6026">
                        <c:v>1.53</c:v>
                      </c:pt>
                      <c:pt idx="6027">
                        <c:v>1.528</c:v>
                      </c:pt>
                      <c:pt idx="6028">
                        <c:v>1.53</c:v>
                      </c:pt>
                      <c:pt idx="6029">
                        <c:v>1.5309999999999999</c:v>
                      </c:pt>
                      <c:pt idx="6030">
                        <c:v>1.526</c:v>
                      </c:pt>
                      <c:pt idx="6031">
                        <c:v>1.528</c:v>
                      </c:pt>
                      <c:pt idx="6032">
                        <c:v>1.5269999999999999</c:v>
                      </c:pt>
                      <c:pt idx="6033">
                        <c:v>1.5289999999999999</c:v>
                      </c:pt>
                      <c:pt idx="6034">
                        <c:v>1.5269999999999999</c:v>
                      </c:pt>
                      <c:pt idx="6035">
                        <c:v>1.5289999999999999</c:v>
                      </c:pt>
                      <c:pt idx="6036">
                        <c:v>1.5289999999999999</c:v>
                      </c:pt>
                      <c:pt idx="6037">
                        <c:v>1.5289999999999999</c:v>
                      </c:pt>
                      <c:pt idx="6038">
                        <c:v>1.5289999999999999</c:v>
                      </c:pt>
                      <c:pt idx="6039">
                        <c:v>1.53</c:v>
                      </c:pt>
                      <c:pt idx="6040">
                        <c:v>1.5289999999999999</c:v>
                      </c:pt>
                      <c:pt idx="6041">
                        <c:v>1.528</c:v>
                      </c:pt>
                      <c:pt idx="6042">
                        <c:v>1.526</c:v>
                      </c:pt>
                      <c:pt idx="6043">
                        <c:v>1.5269999999999999</c:v>
                      </c:pt>
                      <c:pt idx="6044">
                        <c:v>1.5249999999999999</c:v>
                      </c:pt>
                      <c:pt idx="6045">
                        <c:v>1.528</c:v>
                      </c:pt>
                      <c:pt idx="6046">
                        <c:v>1.528</c:v>
                      </c:pt>
                      <c:pt idx="6047">
                        <c:v>1.5289999999999999</c:v>
                      </c:pt>
                      <c:pt idx="6048">
                        <c:v>1.5289999999999999</c:v>
                      </c:pt>
                      <c:pt idx="6049">
                        <c:v>1.5269999999999999</c:v>
                      </c:pt>
                      <c:pt idx="6050">
                        <c:v>1.5289999999999999</c:v>
                      </c:pt>
                      <c:pt idx="6051">
                        <c:v>1.532</c:v>
                      </c:pt>
                      <c:pt idx="6052">
                        <c:v>1.532</c:v>
                      </c:pt>
                      <c:pt idx="6053">
                        <c:v>1.528</c:v>
                      </c:pt>
                      <c:pt idx="6054">
                        <c:v>1.53</c:v>
                      </c:pt>
                      <c:pt idx="6055">
                        <c:v>1.5289999999999999</c:v>
                      </c:pt>
                      <c:pt idx="6056">
                        <c:v>1.5269999999999999</c:v>
                      </c:pt>
                      <c:pt idx="6057">
                        <c:v>1.526</c:v>
                      </c:pt>
                      <c:pt idx="6058">
                        <c:v>1.53</c:v>
                      </c:pt>
                      <c:pt idx="6059">
                        <c:v>1.526</c:v>
                      </c:pt>
                      <c:pt idx="6060">
                        <c:v>1.526</c:v>
                      </c:pt>
                      <c:pt idx="6061">
                        <c:v>1.53</c:v>
                      </c:pt>
                      <c:pt idx="6062">
                        <c:v>1.5289999999999999</c:v>
                      </c:pt>
                      <c:pt idx="6063">
                        <c:v>1.5289999999999999</c:v>
                      </c:pt>
                      <c:pt idx="6064">
                        <c:v>1.5289999999999999</c:v>
                      </c:pt>
                      <c:pt idx="6065">
                        <c:v>1.5249999999999999</c:v>
                      </c:pt>
                      <c:pt idx="6066">
                        <c:v>1.526</c:v>
                      </c:pt>
                      <c:pt idx="6067">
                        <c:v>1.5289999999999999</c:v>
                      </c:pt>
                      <c:pt idx="6068">
                        <c:v>1.5309999999999999</c:v>
                      </c:pt>
                      <c:pt idx="6069">
                        <c:v>1.5289999999999999</c:v>
                      </c:pt>
                      <c:pt idx="6070">
                        <c:v>1.528</c:v>
                      </c:pt>
                      <c:pt idx="6071">
                        <c:v>1.528</c:v>
                      </c:pt>
                      <c:pt idx="6072">
                        <c:v>1.528</c:v>
                      </c:pt>
                      <c:pt idx="6073">
                        <c:v>1.53</c:v>
                      </c:pt>
                      <c:pt idx="6074">
                        <c:v>1.5289999999999999</c:v>
                      </c:pt>
                      <c:pt idx="6075">
                        <c:v>1.5309999999999999</c:v>
                      </c:pt>
                      <c:pt idx="6076">
                        <c:v>1.5309999999999999</c:v>
                      </c:pt>
                      <c:pt idx="6077">
                        <c:v>1.532</c:v>
                      </c:pt>
                      <c:pt idx="6078">
                        <c:v>1.53</c:v>
                      </c:pt>
                      <c:pt idx="6079">
                        <c:v>1.528</c:v>
                      </c:pt>
                      <c:pt idx="6080">
                        <c:v>1.5309999999999999</c:v>
                      </c:pt>
                      <c:pt idx="6081">
                        <c:v>1.528</c:v>
                      </c:pt>
                      <c:pt idx="6082">
                        <c:v>1.5289999999999999</c:v>
                      </c:pt>
                      <c:pt idx="6083">
                        <c:v>1.5289999999999999</c:v>
                      </c:pt>
                      <c:pt idx="6084">
                        <c:v>1.53</c:v>
                      </c:pt>
                      <c:pt idx="6085">
                        <c:v>1.5309999999999999</c:v>
                      </c:pt>
                      <c:pt idx="6086">
                        <c:v>1.5309999999999999</c:v>
                      </c:pt>
                      <c:pt idx="6087">
                        <c:v>1.5289999999999999</c:v>
                      </c:pt>
                      <c:pt idx="6088">
                        <c:v>1.528</c:v>
                      </c:pt>
                      <c:pt idx="6089">
                        <c:v>1.528</c:v>
                      </c:pt>
                      <c:pt idx="6090">
                        <c:v>1.528</c:v>
                      </c:pt>
                      <c:pt idx="6091">
                        <c:v>1.5309999999999999</c:v>
                      </c:pt>
                      <c:pt idx="6092">
                        <c:v>1.5309999999999999</c:v>
                      </c:pt>
                      <c:pt idx="6093">
                        <c:v>1.532</c:v>
                      </c:pt>
                      <c:pt idx="6094">
                        <c:v>1.5349999999999999</c:v>
                      </c:pt>
                      <c:pt idx="6095">
                        <c:v>1.532</c:v>
                      </c:pt>
                      <c:pt idx="6096">
                        <c:v>1.532</c:v>
                      </c:pt>
                      <c:pt idx="6097">
                        <c:v>1.5269999999999999</c:v>
                      </c:pt>
                      <c:pt idx="6098">
                        <c:v>1.5289999999999999</c:v>
                      </c:pt>
                      <c:pt idx="6099">
                        <c:v>1.5289999999999999</c:v>
                      </c:pt>
                      <c:pt idx="6100">
                        <c:v>1.5289999999999999</c:v>
                      </c:pt>
                      <c:pt idx="6101">
                        <c:v>1.5309999999999999</c:v>
                      </c:pt>
                      <c:pt idx="6102">
                        <c:v>1.528</c:v>
                      </c:pt>
                      <c:pt idx="6103">
                        <c:v>1.526</c:v>
                      </c:pt>
                      <c:pt idx="6104">
                        <c:v>1.528</c:v>
                      </c:pt>
                      <c:pt idx="6105">
                        <c:v>1.528</c:v>
                      </c:pt>
                      <c:pt idx="6106">
                        <c:v>1.5289999999999999</c:v>
                      </c:pt>
                      <c:pt idx="6107">
                        <c:v>1.5269999999999999</c:v>
                      </c:pt>
                      <c:pt idx="6108">
                        <c:v>1.526</c:v>
                      </c:pt>
                      <c:pt idx="6109">
                        <c:v>1.53</c:v>
                      </c:pt>
                      <c:pt idx="6110">
                        <c:v>1.5269999999999999</c:v>
                      </c:pt>
                      <c:pt idx="6111">
                        <c:v>1.5269999999999999</c:v>
                      </c:pt>
                      <c:pt idx="6112">
                        <c:v>1.5309999999999999</c:v>
                      </c:pt>
                      <c:pt idx="6113">
                        <c:v>1.5269999999999999</c:v>
                      </c:pt>
                      <c:pt idx="6114">
                        <c:v>1.524</c:v>
                      </c:pt>
                      <c:pt idx="6115">
                        <c:v>1.5249999999999999</c:v>
                      </c:pt>
                      <c:pt idx="6116">
                        <c:v>1.53</c:v>
                      </c:pt>
                      <c:pt idx="6117">
                        <c:v>1.5289999999999999</c:v>
                      </c:pt>
                      <c:pt idx="6118">
                        <c:v>1.528</c:v>
                      </c:pt>
                      <c:pt idx="6119">
                        <c:v>1.5269999999999999</c:v>
                      </c:pt>
                      <c:pt idx="6120">
                        <c:v>1.532</c:v>
                      </c:pt>
                      <c:pt idx="6121">
                        <c:v>1.528</c:v>
                      </c:pt>
                      <c:pt idx="6122">
                        <c:v>1.528</c:v>
                      </c:pt>
                      <c:pt idx="6123">
                        <c:v>1.5289999999999999</c:v>
                      </c:pt>
                      <c:pt idx="6124">
                        <c:v>1.5289999999999999</c:v>
                      </c:pt>
                      <c:pt idx="6125">
                        <c:v>1.5289999999999999</c:v>
                      </c:pt>
                      <c:pt idx="6126">
                        <c:v>1.526</c:v>
                      </c:pt>
                      <c:pt idx="6127">
                        <c:v>1.5289999999999999</c:v>
                      </c:pt>
                      <c:pt idx="6128">
                        <c:v>1.528</c:v>
                      </c:pt>
                      <c:pt idx="6129">
                        <c:v>1.5269999999999999</c:v>
                      </c:pt>
                      <c:pt idx="6130">
                        <c:v>1.526</c:v>
                      </c:pt>
                      <c:pt idx="6131">
                        <c:v>1.528</c:v>
                      </c:pt>
                      <c:pt idx="6132">
                        <c:v>1.5269999999999999</c:v>
                      </c:pt>
                      <c:pt idx="6133">
                        <c:v>1.5269999999999999</c:v>
                      </c:pt>
                      <c:pt idx="6134">
                        <c:v>1.5289999999999999</c:v>
                      </c:pt>
                      <c:pt idx="6135">
                        <c:v>1.526</c:v>
                      </c:pt>
                      <c:pt idx="6136">
                        <c:v>1.5289999999999999</c:v>
                      </c:pt>
                      <c:pt idx="6137">
                        <c:v>1.526</c:v>
                      </c:pt>
                      <c:pt idx="6138">
                        <c:v>1.5249999999999999</c:v>
                      </c:pt>
                      <c:pt idx="6139">
                        <c:v>1.5249999999999999</c:v>
                      </c:pt>
                      <c:pt idx="6140">
                        <c:v>1.532</c:v>
                      </c:pt>
                      <c:pt idx="6141">
                        <c:v>1.5289999999999999</c:v>
                      </c:pt>
                      <c:pt idx="6142">
                        <c:v>1.526</c:v>
                      </c:pt>
                      <c:pt idx="6143">
                        <c:v>1.53</c:v>
                      </c:pt>
                      <c:pt idx="6144">
                        <c:v>1.528</c:v>
                      </c:pt>
                      <c:pt idx="6145">
                        <c:v>1.526</c:v>
                      </c:pt>
                      <c:pt idx="6146">
                        <c:v>1.5269999999999999</c:v>
                      </c:pt>
                      <c:pt idx="6147">
                        <c:v>1.53</c:v>
                      </c:pt>
                      <c:pt idx="6148">
                        <c:v>1.53</c:v>
                      </c:pt>
                      <c:pt idx="6149">
                        <c:v>1.528</c:v>
                      </c:pt>
                      <c:pt idx="6150">
                        <c:v>1.528</c:v>
                      </c:pt>
                      <c:pt idx="6151">
                        <c:v>1.5289999999999999</c:v>
                      </c:pt>
                      <c:pt idx="6152">
                        <c:v>1.5269999999999999</c:v>
                      </c:pt>
                      <c:pt idx="6153">
                        <c:v>1.53</c:v>
                      </c:pt>
                      <c:pt idx="6154">
                        <c:v>1.5269999999999999</c:v>
                      </c:pt>
                      <c:pt idx="6155">
                        <c:v>1.528</c:v>
                      </c:pt>
                      <c:pt idx="6156">
                        <c:v>1.53</c:v>
                      </c:pt>
                      <c:pt idx="6157">
                        <c:v>1.528</c:v>
                      </c:pt>
                      <c:pt idx="6158">
                        <c:v>1.5269999999999999</c:v>
                      </c:pt>
                      <c:pt idx="6159">
                        <c:v>1.5309999999999999</c:v>
                      </c:pt>
                      <c:pt idx="6160">
                        <c:v>1.526</c:v>
                      </c:pt>
                      <c:pt idx="6161">
                        <c:v>1.524</c:v>
                      </c:pt>
                      <c:pt idx="6162">
                        <c:v>1.53</c:v>
                      </c:pt>
                      <c:pt idx="6163">
                        <c:v>1.5249999999999999</c:v>
                      </c:pt>
                      <c:pt idx="6164">
                        <c:v>1.526</c:v>
                      </c:pt>
                      <c:pt idx="6165">
                        <c:v>1.526</c:v>
                      </c:pt>
                      <c:pt idx="6166">
                        <c:v>1.53</c:v>
                      </c:pt>
                      <c:pt idx="6167">
                        <c:v>1.5269999999999999</c:v>
                      </c:pt>
                      <c:pt idx="6168">
                        <c:v>1.528</c:v>
                      </c:pt>
                      <c:pt idx="6169">
                        <c:v>1.528</c:v>
                      </c:pt>
                      <c:pt idx="6170">
                        <c:v>1.526</c:v>
                      </c:pt>
                      <c:pt idx="6171">
                        <c:v>1.526</c:v>
                      </c:pt>
                      <c:pt idx="6172">
                        <c:v>1.528</c:v>
                      </c:pt>
                      <c:pt idx="6173">
                        <c:v>1.528</c:v>
                      </c:pt>
                      <c:pt idx="6174">
                        <c:v>1.526</c:v>
                      </c:pt>
                      <c:pt idx="6175">
                        <c:v>1.5249999999999999</c:v>
                      </c:pt>
                      <c:pt idx="6176">
                        <c:v>1.526</c:v>
                      </c:pt>
                      <c:pt idx="6177">
                        <c:v>1.528</c:v>
                      </c:pt>
                      <c:pt idx="6178">
                        <c:v>1.5269999999999999</c:v>
                      </c:pt>
                      <c:pt idx="6179">
                        <c:v>1.528</c:v>
                      </c:pt>
                      <c:pt idx="6180">
                        <c:v>1.528</c:v>
                      </c:pt>
                      <c:pt idx="6181">
                        <c:v>1.5249999999999999</c:v>
                      </c:pt>
                      <c:pt idx="6182">
                        <c:v>1.5249999999999999</c:v>
                      </c:pt>
                      <c:pt idx="6183">
                        <c:v>1.526</c:v>
                      </c:pt>
                      <c:pt idx="6184">
                        <c:v>1.5289999999999999</c:v>
                      </c:pt>
                      <c:pt idx="6185">
                        <c:v>1.528</c:v>
                      </c:pt>
                      <c:pt idx="6186">
                        <c:v>1.53</c:v>
                      </c:pt>
                      <c:pt idx="6187">
                        <c:v>1.53</c:v>
                      </c:pt>
                      <c:pt idx="6188">
                        <c:v>1.526</c:v>
                      </c:pt>
                      <c:pt idx="6189">
                        <c:v>1.5269999999999999</c:v>
                      </c:pt>
                      <c:pt idx="6190">
                        <c:v>1.528</c:v>
                      </c:pt>
                      <c:pt idx="6191">
                        <c:v>1.53</c:v>
                      </c:pt>
                      <c:pt idx="6192">
                        <c:v>1.52</c:v>
                      </c:pt>
                      <c:pt idx="6193">
                        <c:v>1.526</c:v>
                      </c:pt>
                      <c:pt idx="6194">
                        <c:v>1.524</c:v>
                      </c:pt>
                      <c:pt idx="6195">
                        <c:v>1.5249999999999999</c:v>
                      </c:pt>
                      <c:pt idx="6196">
                        <c:v>1.5269999999999999</c:v>
                      </c:pt>
                      <c:pt idx="6197">
                        <c:v>1.5269999999999999</c:v>
                      </c:pt>
                      <c:pt idx="6198">
                        <c:v>1.5249999999999999</c:v>
                      </c:pt>
                      <c:pt idx="6199">
                        <c:v>1.5269999999999999</c:v>
                      </c:pt>
                      <c:pt idx="6200">
                        <c:v>1.528</c:v>
                      </c:pt>
                      <c:pt idx="6201">
                        <c:v>1.528</c:v>
                      </c:pt>
                      <c:pt idx="6202">
                        <c:v>1.5249999999999999</c:v>
                      </c:pt>
                      <c:pt idx="6203">
                        <c:v>1.5249999999999999</c:v>
                      </c:pt>
                      <c:pt idx="6204">
                        <c:v>1.5249999999999999</c:v>
                      </c:pt>
                      <c:pt idx="6205">
                        <c:v>1.5229999999999999</c:v>
                      </c:pt>
                      <c:pt idx="6206">
                        <c:v>1.524</c:v>
                      </c:pt>
                      <c:pt idx="6207">
                        <c:v>1.524</c:v>
                      </c:pt>
                      <c:pt idx="6208">
                        <c:v>1.524</c:v>
                      </c:pt>
                      <c:pt idx="6209">
                        <c:v>1.528</c:v>
                      </c:pt>
                      <c:pt idx="6210">
                        <c:v>1.528</c:v>
                      </c:pt>
                      <c:pt idx="6211">
                        <c:v>1.5249999999999999</c:v>
                      </c:pt>
                      <c:pt idx="6212">
                        <c:v>1.526</c:v>
                      </c:pt>
                      <c:pt idx="6213">
                        <c:v>1.526</c:v>
                      </c:pt>
                      <c:pt idx="6214">
                        <c:v>1.5269999999999999</c:v>
                      </c:pt>
                      <c:pt idx="6215">
                        <c:v>1.526</c:v>
                      </c:pt>
                      <c:pt idx="6216">
                        <c:v>1.5249999999999999</c:v>
                      </c:pt>
                      <c:pt idx="6217">
                        <c:v>1.5269999999999999</c:v>
                      </c:pt>
                      <c:pt idx="6218">
                        <c:v>1.5269999999999999</c:v>
                      </c:pt>
                      <c:pt idx="6219">
                        <c:v>1.5249999999999999</c:v>
                      </c:pt>
                      <c:pt idx="6220">
                        <c:v>1.5269999999999999</c:v>
                      </c:pt>
                      <c:pt idx="6221">
                        <c:v>1.526</c:v>
                      </c:pt>
                      <c:pt idx="6222">
                        <c:v>1.5249999999999999</c:v>
                      </c:pt>
                      <c:pt idx="6223">
                        <c:v>1.526</c:v>
                      </c:pt>
                      <c:pt idx="6224">
                        <c:v>1.526</c:v>
                      </c:pt>
                      <c:pt idx="6225">
                        <c:v>1.524</c:v>
                      </c:pt>
                      <c:pt idx="6226">
                        <c:v>1.524</c:v>
                      </c:pt>
                      <c:pt idx="6227">
                        <c:v>1.5269999999999999</c:v>
                      </c:pt>
                      <c:pt idx="6228">
                        <c:v>1.524</c:v>
                      </c:pt>
                      <c:pt idx="6229">
                        <c:v>1.5269999999999999</c:v>
                      </c:pt>
                      <c:pt idx="6230">
                        <c:v>1.5269999999999999</c:v>
                      </c:pt>
                      <c:pt idx="6231">
                        <c:v>1.5269999999999999</c:v>
                      </c:pt>
                      <c:pt idx="6232">
                        <c:v>1.526</c:v>
                      </c:pt>
                      <c:pt idx="6233">
                        <c:v>1.53</c:v>
                      </c:pt>
                      <c:pt idx="6234">
                        <c:v>1.524</c:v>
                      </c:pt>
                      <c:pt idx="6235">
                        <c:v>1.528</c:v>
                      </c:pt>
                      <c:pt idx="6236">
                        <c:v>1.526</c:v>
                      </c:pt>
                      <c:pt idx="6237">
                        <c:v>1.524</c:v>
                      </c:pt>
                      <c:pt idx="6238">
                        <c:v>1.528</c:v>
                      </c:pt>
                      <c:pt idx="6239">
                        <c:v>1.528</c:v>
                      </c:pt>
                      <c:pt idx="6240">
                        <c:v>1.528</c:v>
                      </c:pt>
                      <c:pt idx="6241">
                        <c:v>1.528</c:v>
                      </c:pt>
                      <c:pt idx="6242">
                        <c:v>1.526</c:v>
                      </c:pt>
                      <c:pt idx="6243">
                        <c:v>1.5269999999999999</c:v>
                      </c:pt>
                      <c:pt idx="6244">
                        <c:v>1.5249999999999999</c:v>
                      </c:pt>
                      <c:pt idx="6245">
                        <c:v>1.5249999999999999</c:v>
                      </c:pt>
                      <c:pt idx="6246">
                        <c:v>1.5249999999999999</c:v>
                      </c:pt>
                      <c:pt idx="6247">
                        <c:v>1.528</c:v>
                      </c:pt>
                      <c:pt idx="6248">
                        <c:v>1.528</c:v>
                      </c:pt>
                      <c:pt idx="6249">
                        <c:v>1.5269999999999999</c:v>
                      </c:pt>
                      <c:pt idx="6250">
                        <c:v>1.5249999999999999</c:v>
                      </c:pt>
                      <c:pt idx="6251">
                        <c:v>1.5289999999999999</c:v>
                      </c:pt>
                      <c:pt idx="6252">
                        <c:v>1.5289999999999999</c:v>
                      </c:pt>
                      <c:pt idx="6253">
                        <c:v>1.5269999999999999</c:v>
                      </c:pt>
                      <c:pt idx="6254">
                        <c:v>1.522</c:v>
                      </c:pt>
                      <c:pt idx="6255">
                        <c:v>1.5249999999999999</c:v>
                      </c:pt>
                      <c:pt idx="6256">
                        <c:v>1.5249999999999999</c:v>
                      </c:pt>
                      <c:pt idx="6257">
                        <c:v>1.526</c:v>
                      </c:pt>
                      <c:pt idx="6258">
                        <c:v>1.5249999999999999</c:v>
                      </c:pt>
                      <c:pt idx="6259">
                        <c:v>1.524</c:v>
                      </c:pt>
                      <c:pt idx="6260">
                        <c:v>1.5269999999999999</c:v>
                      </c:pt>
                      <c:pt idx="6261">
                        <c:v>1.526</c:v>
                      </c:pt>
                      <c:pt idx="6262">
                        <c:v>1.526</c:v>
                      </c:pt>
                      <c:pt idx="6263">
                        <c:v>1.53</c:v>
                      </c:pt>
                      <c:pt idx="6264">
                        <c:v>1.5249999999999999</c:v>
                      </c:pt>
                      <c:pt idx="6265">
                        <c:v>1.5269999999999999</c:v>
                      </c:pt>
                      <c:pt idx="6266">
                        <c:v>1.528</c:v>
                      </c:pt>
                      <c:pt idx="6267">
                        <c:v>1.5269999999999999</c:v>
                      </c:pt>
                      <c:pt idx="6268">
                        <c:v>1.5269999999999999</c:v>
                      </c:pt>
                      <c:pt idx="6269">
                        <c:v>1.5289999999999999</c:v>
                      </c:pt>
                      <c:pt idx="6270">
                        <c:v>1.528</c:v>
                      </c:pt>
                      <c:pt idx="6271">
                        <c:v>1.524</c:v>
                      </c:pt>
                      <c:pt idx="6272">
                        <c:v>1.524</c:v>
                      </c:pt>
                      <c:pt idx="6273">
                        <c:v>1.526</c:v>
                      </c:pt>
                      <c:pt idx="6274">
                        <c:v>1.5249999999999999</c:v>
                      </c:pt>
                      <c:pt idx="6275">
                        <c:v>1.5249999999999999</c:v>
                      </c:pt>
                      <c:pt idx="6276">
                        <c:v>1.5269999999999999</c:v>
                      </c:pt>
                      <c:pt idx="6277">
                        <c:v>1.5289999999999999</c:v>
                      </c:pt>
                      <c:pt idx="6278">
                        <c:v>1.5249999999999999</c:v>
                      </c:pt>
                      <c:pt idx="6279">
                        <c:v>1.5249999999999999</c:v>
                      </c:pt>
                      <c:pt idx="6280">
                        <c:v>1.5249999999999999</c:v>
                      </c:pt>
                      <c:pt idx="6281">
                        <c:v>1.5249999999999999</c:v>
                      </c:pt>
                      <c:pt idx="6282">
                        <c:v>1.5269999999999999</c:v>
                      </c:pt>
                      <c:pt idx="6283">
                        <c:v>1.526</c:v>
                      </c:pt>
                      <c:pt idx="6284">
                        <c:v>1.5249999999999999</c:v>
                      </c:pt>
                      <c:pt idx="6285">
                        <c:v>1.5249999999999999</c:v>
                      </c:pt>
                      <c:pt idx="6286">
                        <c:v>1.5289999999999999</c:v>
                      </c:pt>
                      <c:pt idx="6287">
                        <c:v>1.5289999999999999</c:v>
                      </c:pt>
                      <c:pt idx="6288">
                        <c:v>1.524</c:v>
                      </c:pt>
                      <c:pt idx="6289">
                        <c:v>1.524</c:v>
                      </c:pt>
                      <c:pt idx="6290">
                        <c:v>1.5229999999999999</c:v>
                      </c:pt>
                      <c:pt idx="6291">
                        <c:v>1.524</c:v>
                      </c:pt>
                      <c:pt idx="6292">
                        <c:v>1.5229999999999999</c:v>
                      </c:pt>
                      <c:pt idx="6293">
                        <c:v>1.526</c:v>
                      </c:pt>
                      <c:pt idx="6294">
                        <c:v>1.526</c:v>
                      </c:pt>
                      <c:pt idx="6295">
                        <c:v>1.526</c:v>
                      </c:pt>
                      <c:pt idx="6296">
                        <c:v>1.526</c:v>
                      </c:pt>
                      <c:pt idx="6297">
                        <c:v>1.5269999999999999</c:v>
                      </c:pt>
                      <c:pt idx="6298">
                        <c:v>1.524</c:v>
                      </c:pt>
                      <c:pt idx="6299">
                        <c:v>1.5269999999999999</c:v>
                      </c:pt>
                      <c:pt idx="6300">
                        <c:v>1.526</c:v>
                      </c:pt>
                      <c:pt idx="6301">
                        <c:v>1.526</c:v>
                      </c:pt>
                      <c:pt idx="6302">
                        <c:v>1.5249999999999999</c:v>
                      </c:pt>
                      <c:pt idx="6303">
                        <c:v>1.528</c:v>
                      </c:pt>
                      <c:pt idx="6304">
                        <c:v>1.5249999999999999</c:v>
                      </c:pt>
                      <c:pt idx="6305">
                        <c:v>1.526</c:v>
                      </c:pt>
                      <c:pt idx="6306">
                        <c:v>1.528</c:v>
                      </c:pt>
                      <c:pt idx="6307">
                        <c:v>1.5249999999999999</c:v>
                      </c:pt>
                      <c:pt idx="6308">
                        <c:v>1.5249999999999999</c:v>
                      </c:pt>
                      <c:pt idx="6309">
                        <c:v>1.524</c:v>
                      </c:pt>
                      <c:pt idx="6310">
                        <c:v>1.524</c:v>
                      </c:pt>
                      <c:pt idx="6311">
                        <c:v>1.5249999999999999</c:v>
                      </c:pt>
                      <c:pt idx="6312">
                        <c:v>1.528</c:v>
                      </c:pt>
                      <c:pt idx="6313">
                        <c:v>1.528</c:v>
                      </c:pt>
                      <c:pt idx="6314">
                        <c:v>1.5249999999999999</c:v>
                      </c:pt>
                      <c:pt idx="6315">
                        <c:v>1.5249999999999999</c:v>
                      </c:pt>
                      <c:pt idx="6316">
                        <c:v>1.5249999999999999</c:v>
                      </c:pt>
                      <c:pt idx="6317">
                        <c:v>1.5249999999999999</c:v>
                      </c:pt>
                      <c:pt idx="6318">
                        <c:v>1.5249999999999999</c:v>
                      </c:pt>
                      <c:pt idx="6319">
                        <c:v>1.524</c:v>
                      </c:pt>
                      <c:pt idx="6320">
                        <c:v>1.524</c:v>
                      </c:pt>
                      <c:pt idx="6321">
                        <c:v>1.526</c:v>
                      </c:pt>
                      <c:pt idx="6322">
                        <c:v>1.5309999999999999</c:v>
                      </c:pt>
                      <c:pt idx="6323">
                        <c:v>1.5249999999999999</c:v>
                      </c:pt>
                      <c:pt idx="6324">
                        <c:v>1.524</c:v>
                      </c:pt>
                      <c:pt idx="6325">
                        <c:v>1.526</c:v>
                      </c:pt>
                      <c:pt idx="6326">
                        <c:v>1.5269999999999999</c:v>
                      </c:pt>
                      <c:pt idx="6327">
                        <c:v>1.5249999999999999</c:v>
                      </c:pt>
                      <c:pt idx="6328">
                        <c:v>1.526</c:v>
                      </c:pt>
                      <c:pt idx="6329">
                        <c:v>1.526</c:v>
                      </c:pt>
                      <c:pt idx="6330">
                        <c:v>1.5289999999999999</c:v>
                      </c:pt>
                      <c:pt idx="6331">
                        <c:v>1.524</c:v>
                      </c:pt>
                      <c:pt idx="6332">
                        <c:v>1.5249999999999999</c:v>
                      </c:pt>
                      <c:pt idx="6333">
                        <c:v>1.522</c:v>
                      </c:pt>
                      <c:pt idx="6334">
                        <c:v>1.5249999999999999</c:v>
                      </c:pt>
                      <c:pt idx="6335">
                        <c:v>1.524</c:v>
                      </c:pt>
                      <c:pt idx="6336">
                        <c:v>1.526</c:v>
                      </c:pt>
                      <c:pt idx="6337">
                        <c:v>1.5249999999999999</c:v>
                      </c:pt>
                      <c:pt idx="6338">
                        <c:v>1.5249999999999999</c:v>
                      </c:pt>
                      <c:pt idx="6339">
                        <c:v>1.5289999999999999</c:v>
                      </c:pt>
                      <c:pt idx="6340">
                        <c:v>1.5249999999999999</c:v>
                      </c:pt>
                      <c:pt idx="6341">
                        <c:v>1.524</c:v>
                      </c:pt>
                      <c:pt idx="6342">
                        <c:v>1.5229999999999999</c:v>
                      </c:pt>
                      <c:pt idx="6343">
                        <c:v>1.526</c:v>
                      </c:pt>
                      <c:pt idx="6344">
                        <c:v>1.5269999999999999</c:v>
                      </c:pt>
                      <c:pt idx="6345">
                        <c:v>1.524</c:v>
                      </c:pt>
                      <c:pt idx="6346">
                        <c:v>1.5229999999999999</c:v>
                      </c:pt>
                      <c:pt idx="6347">
                        <c:v>1.5229999999999999</c:v>
                      </c:pt>
                      <c:pt idx="6348">
                        <c:v>1.5249999999999999</c:v>
                      </c:pt>
                      <c:pt idx="6349">
                        <c:v>1.5269999999999999</c:v>
                      </c:pt>
                      <c:pt idx="6350">
                        <c:v>1.5269999999999999</c:v>
                      </c:pt>
                      <c:pt idx="6351">
                        <c:v>1.5249999999999999</c:v>
                      </c:pt>
                      <c:pt idx="6352">
                        <c:v>1.5249999999999999</c:v>
                      </c:pt>
                      <c:pt idx="6353">
                        <c:v>1.526</c:v>
                      </c:pt>
                      <c:pt idx="6354">
                        <c:v>1.5269999999999999</c:v>
                      </c:pt>
                      <c:pt idx="6355">
                        <c:v>1.528</c:v>
                      </c:pt>
                      <c:pt idx="6356">
                        <c:v>1.526</c:v>
                      </c:pt>
                      <c:pt idx="6357">
                        <c:v>1.526</c:v>
                      </c:pt>
                      <c:pt idx="6358">
                        <c:v>1.5249999999999999</c:v>
                      </c:pt>
                      <c:pt idx="6359">
                        <c:v>1.5269999999999999</c:v>
                      </c:pt>
                      <c:pt idx="6360">
                        <c:v>1.5269999999999999</c:v>
                      </c:pt>
                      <c:pt idx="6361">
                        <c:v>1.5249999999999999</c:v>
                      </c:pt>
                      <c:pt idx="6362">
                        <c:v>1.5249999999999999</c:v>
                      </c:pt>
                      <c:pt idx="6363">
                        <c:v>1.524</c:v>
                      </c:pt>
                      <c:pt idx="6364">
                        <c:v>1.5269999999999999</c:v>
                      </c:pt>
                      <c:pt idx="6365">
                        <c:v>1.5269999999999999</c:v>
                      </c:pt>
                      <c:pt idx="6366">
                        <c:v>1.5289999999999999</c:v>
                      </c:pt>
                      <c:pt idx="6367">
                        <c:v>1.526</c:v>
                      </c:pt>
                      <c:pt idx="6368">
                        <c:v>1.526</c:v>
                      </c:pt>
                      <c:pt idx="6369">
                        <c:v>1.5269999999999999</c:v>
                      </c:pt>
                      <c:pt idx="6370">
                        <c:v>1.5269999999999999</c:v>
                      </c:pt>
                      <c:pt idx="6371">
                        <c:v>1.5269999999999999</c:v>
                      </c:pt>
                      <c:pt idx="6372">
                        <c:v>1.5249999999999999</c:v>
                      </c:pt>
                      <c:pt idx="6373">
                        <c:v>1.528</c:v>
                      </c:pt>
                      <c:pt idx="6374">
                        <c:v>1.5249999999999999</c:v>
                      </c:pt>
                      <c:pt idx="6375">
                        <c:v>1.5229999999999999</c:v>
                      </c:pt>
                      <c:pt idx="6376">
                        <c:v>1.526</c:v>
                      </c:pt>
                      <c:pt idx="6377">
                        <c:v>1.524</c:v>
                      </c:pt>
                      <c:pt idx="6378">
                        <c:v>1.5209999999999999</c:v>
                      </c:pt>
                      <c:pt idx="6379">
                        <c:v>1.524</c:v>
                      </c:pt>
                      <c:pt idx="6380">
                        <c:v>1.526</c:v>
                      </c:pt>
                      <c:pt idx="6381">
                        <c:v>1.526</c:v>
                      </c:pt>
                      <c:pt idx="6382">
                        <c:v>1.528</c:v>
                      </c:pt>
                      <c:pt idx="6383">
                        <c:v>1.524</c:v>
                      </c:pt>
                      <c:pt idx="6384">
                        <c:v>1.5249999999999999</c:v>
                      </c:pt>
                      <c:pt idx="6385">
                        <c:v>1.5249999999999999</c:v>
                      </c:pt>
                      <c:pt idx="6386">
                        <c:v>1.5249999999999999</c:v>
                      </c:pt>
                      <c:pt idx="6387">
                        <c:v>1.526</c:v>
                      </c:pt>
                      <c:pt idx="6388">
                        <c:v>1.526</c:v>
                      </c:pt>
                      <c:pt idx="6389">
                        <c:v>1.5269999999999999</c:v>
                      </c:pt>
                      <c:pt idx="6390">
                        <c:v>1.5269999999999999</c:v>
                      </c:pt>
                      <c:pt idx="6391">
                        <c:v>1.526</c:v>
                      </c:pt>
                      <c:pt idx="6392">
                        <c:v>1.526</c:v>
                      </c:pt>
                      <c:pt idx="6393">
                        <c:v>1.5249999999999999</c:v>
                      </c:pt>
                      <c:pt idx="6394">
                        <c:v>1.524</c:v>
                      </c:pt>
                      <c:pt idx="6395">
                        <c:v>1.526</c:v>
                      </c:pt>
                      <c:pt idx="6396">
                        <c:v>1.5249999999999999</c:v>
                      </c:pt>
                      <c:pt idx="6397">
                        <c:v>1.5269999999999999</c:v>
                      </c:pt>
                      <c:pt idx="6398">
                        <c:v>1.5229999999999999</c:v>
                      </c:pt>
                      <c:pt idx="6399">
                        <c:v>1.528</c:v>
                      </c:pt>
                      <c:pt idx="6400">
                        <c:v>1.522</c:v>
                      </c:pt>
                      <c:pt idx="6401">
                        <c:v>1.524</c:v>
                      </c:pt>
                      <c:pt idx="6402">
                        <c:v>1.5269999999999999</c:v>
                      </c:pt>
                      <c:pt idx="6403">
                        <c:v>1.5269999999999999</c:v>
                      </c:pt>
                      <c:pt idx="6404">
                        <c:v>1.5229999999999999</c:v>
                      </c:pt>
                      <c:pt idx="6405">
                        <c:v>1.526</c:v>
                      </c:pt>
                      <c:pt idx="6406">
                        <c:v>1.5289999999999999</c:v>
                      </c:pt>
                      <c:pt idx="6407">
                        <c:v>1.524</c:v>
                      </c:pt>
                      <c:pt idx="6408">
                        <c:v>1.5249999999999999</c:v>
                      </c:pt>
                      <c:pt idx="6409">
                        <c:v>1.528</c:v>
                      </c:pt>
                      <c:pt idx="6410">
                        <c:v>1.524</c:v>
                      </c:pt>
                      <c:pt idx="6411">
                        <c:v>1.526</c:v>
                      </c:pt>
                      <c:pt idx="6412">
                        <c:v>1.53</c:v>
                      </c:pt>
                      <c:pt idx="6413">
                        <c:v>1.528</c:v>
                      </c:pt>
                      <c:pt idx="6414">
                        <c:v>1.5249999999999999</c:v>
                      </c:pt>
                      <c:pt idx="6415">
                        <c:v>1.5269999999999999</c:v>
                      </c:pt>
                      <c:pt idx="6416">
                        <c:v>1.5269999999999999</c:v>
                      </c:pt>
                      <c:pt idx="6417">
                        <c:v>1.53</c:v>
                      </c:pt>
                      <c:pt idx="6418">
                        <c:v>1.5289999999999999</c:v>
                      </c:pt>
                      <c:pt idx="6419">
                        <c:v>1.5269999999999999</c:v>
                      </c:pt>
                      <c:pt idx="6420">
                        <c:v>1.526</c:v>
                      </c:pt>
                      <c:pt idx="6421">
                        <c:v>1.5269999999999999</c:v>
                      </c:pt>
                      <c:pt idx="6422">
                        <c:v>1.5289999999999999</c:v>
                      </c:pt>
                      <c:pt idx="6423">
                        <c:v>1.5269999999999999</c:v>
                      </c:pt>
                      <c:pt idx="6424">
                        <c:v>1.5269999999999999</c:v>
                      </c:pt>
                      <c:pt idx="6425">
                        <c:v>1.5249999999999999</c:v>
                      </c:pt>
                      <c:pt idx="6426">
                        <c:v>1.528</c:v>
                      </c:pt>
                      <c:pt idx="6427">
                        <c:v>1.528</c:v>
                      </c:pt>
                      <c:pt idx="6428">
                        <c:v>1.5249999999999999</c:v>
                      </c:pt>
                      <c:pt idx="6429">
                        <c:v>1.5249999999999999</c:v>
                      </c:pt>
                      <c:pt idx="6430">
                        <c:v>1.526</c:v>
                      </c:pt>
                      <c:pt idx="6431">
                        <c:v>1.5229999999999999</c:v>
                      </c:pt>
                      <c:pt idx="6432">
                        <c:v>1.5229999999999999</c:v>
                      </c:pt>
                      <c:pt idx="6433">
                        <c:v>1.522</c:v>
                      </c:pt>
                      <c:pt idx="6434">
                        <c:v>1.526</c:v>
                      </c:pt>
                      <c:pt idx="6435">
                        <c:v>1.5269999999999999</c:v>
                      </c:pt>
                      <c:pt idx="6436">
                        <c:v>1.526</c:v>
                      </c:pt>
                      <c:pt idx="6437">
                        <c:v>1.526</c:v>
                      </c:pt>
                      <c:pt idx="6438">
                        <c:v>1.522</c:v>
                      </c:pt>
                      <c:pt idx="6439">
                        <c:v>1.5209999999999999</c:v>
                      </c:pt>
                      <c:pt idx="6440">
                        <c:v>1.526</c:v>
                      </c:pt>
                      <c:pt idx="6441">
                        <c:v>1.5269999999999999</c:v>
                      </c:pt>
                      <c:pt idx="6442">
                        <c:v>1.5269999999999999</c:v>
                      </c:pt>
                      <c:pt idx="6443">
                        <c:v>1.522</c:v>
                      </c:pt>
                      <c:pt idx="6444">
                        <c:v>1.526</c:v>
                      </c:pt>
                      <c:pt idx="6445">
                        <c:v>1.5289999999999999</c:v>
                      </c:pt>
                      <c:pt idx="6446">
                        <c:v>1.5269999999999999</c:v>
                      </c:pt>
                      <c:pt idx="6447">
                        <c:v>1.524</c:v>
                      </c:pt>
                      <c:pt idx="6448">
                        <c:v>1.524</c:v>
                      </c:pt>
                      <c:pt idx="6449">
                        <c:v>1.5269999999999999</c:v>
                      </c:pt>
                      <c:pt idx="6450">
                        <c:v>1.53</c:v>
                      </c:pt>
                      <c:pt idx="6451">
                        <c:v>1.526</c:v>
                      </c:pt>
                      <c:pt idx="6452">
                        <c:v>1.528</c:v>
                      </c:pt>
                      <c:pt idx="6453">
                        <c:v>1.5229999999999999</c:v>
                      </c:pt>
                      <c:pt idx="6454">
                        <c:v>1.526</c:v>
                      </c:pt>
                      <c:pt idx="6455">
                        <c:v>1.5249999999999999</c:v>
                      </c:pt>
                      <c:pt idx="6456">
                        <c:v>1.528</c:v>
                      </c:pt>
                      <c:pt idx="6457">
                        <c:v>1.53</c:v>
                      </c:pt>
                      <c:pt idx="6458">
                        <c:v>1.5249999999999999</c:v>
                      </c:pt>
                      <c:pt idx="6459">
                        <c:v>1.524</c:v>
                      </c:pt>
                      <c:pt idx="6460">
                        <c:v>1.524</c:v>
                      </c:pt>
                      <c:pt idx="6461">
                        <c:v>1.526</c:v>
                      </c:pt>
                      <c:pt idx="6462">
                        <c:v>1.528</c:v>
                      </c:pt>
                      <c:pt idx="6463">
                        <c:v>1.5249999999999999</c:v>
                      </c:pt>
                      <c:pt idx="6464">
                        <c:v>1.5249999999999999</c:v>
                      </c:pt>
                      <c:pt idx="6465">
                        <c:v>1.526</c:v>
                      </c:pt>
                      <c:pt idx="6466">
                        <c:v>1.5269999999999999</c:v>
                      </c:pt>
                      <c:pt idx="6467">
                        <c:v>1.5269999999999999</c:v>
                      </c:pt>
                      <c:pt idx="6468">
                        <c:v>1.5269999999999999</c:v>
                      </c:pt>
                      <c:pt idx="6469">
                        <c:v>1.5269999999999999</c:v>
                      </c:pt>
                      <c:pt idx="6470">
                        <c:v>1.524</c:v>
                      </c:pt>
                      <c:pt idx="6471">
                        <c:v>1.52</c:v>
                      </c:pt>
                      <c:pt idx="6472">
                        <c:v>1.522</c:v>
                      </c:pt>
                      <c:pt idx="6473">
                        <c:v>1.5249999999999999</c:v>
                      </c:pt>
                      <c:pt idx="6474">
                        <c:v>1.524</c:v>
                      </c:pt>
                      <c:pt idx="6475">
                        <c:v>1.5249999999999999</c:v>
                      </c:pt>
                      <c:pt idx="6476">
                        <c:v>1.5229999999999999</c:v>
                      </c:pt>
                      <c:pt idx="6477">
                        <c:v>1.5249999999999999</c:v>
                      </c:pt>
                      <c:pt idx="6478">
                        <c:v>1.5249999999999999</c:v>
                      </c:pt>
                      <c:pt idx="6479">
                        <c:v>1.526</c:v>
                      </c:pt>
                      <c:pt idx="6480">
                        <c:v>1.526</c:v>
                      </c:pt>
                      <c:pt idx="6481">
                        <c:v>1.5249999999999999</c:v>
                      </c:pt>
                      <c:pt idx="6482">
                        <c:v>1.524</c:v>
                      </c:pt>
                      <c:pt idx="6483">
                        <c:v>1.524</c:v>
                      </c:pt>
                      <c:pt idx="6484">
                        <c:v>1.524</c:v>
                      </c:pt>
                      <c:pt idx="6485">
                        <c:v>1.524</c:v>
                      </c:pt>
                      <c:pt idx="6486">
                        <c:v>1.528</c:v>
                      </c:pt>
                      <c:pt idx="6487">
                        <c:v>1.5249999999999999</c:v>
                      </c:pt>
                      <c:pt idx="6488">
                        <c:v>1.5249999999999999</c:v>
                      </c:pt>
                      <c:pt idx="6489">
                        <c:v>1.5229999999999999</c:v>
                      </c:pt>
                      <c:pt idx="6490">
                        <c:v>1.524</c:v>
                      </c:pt>
                      <c:pt idx="6491">
                        <c:v>1.522</c:v>
                      </c:pt>
                      <c:pt idx="6492">
                        <c:v>1.526</c:v>
                      </c:pt>
                      <c:pt idx="6493">
                        <c:v>1.5249999999999999</c:v>
                      </c:pt>
                      <c:pt idx="6494">
                        <c:v>1.5289999999999999</c:v>
                      </c:pt>
                      <c:pt idx="6495">
                        <c:v>1.5289999999999999</c:v>
                      </c:pt>
                      <c:pt idx="6496">
                        <c:v>1.5269999999999999</c:v>
                      </c:pt>
                      <c:pt idx="6497">
                        <c:v>1.5289999999999999</c:v>
                      </c:pt>
                      <c:pt idx="6498">
                        <c:v>1.5289999999999999</c:v>
                      </c:pt>
                      <c:pt idx="6499">
                        <c:v>1.524</c:v>
                      </c:pt>
                      <c:pt idx="6500">
                        <c:v>1.526</c:v>
                      </c:pt>
                      <c:pt idx="6501">
                        <c:v>1.526</c:v>
                      </c:pt>
                      <c:pt idx="6502">
                        <c:v>1.5269999999999999</c:v>
                      </c:pt>
                      <c:pt idx="6503">
                        <c:v>1.526</c:v>
                      </c:pt>
                      <c:pt idx="6504">
                        <c:v>1.524</c:v>
                      </c:pt>
                      <c:pt idx="6505">
                        <c:v>1.5229999999999999</c:v>
                      </c:pt>
                      <c:pt idx="6506">
                        <c:v>1.524</c:v>
                      </c:pt>
                      <c:pt idx="6507">
                        <c:v>1.528</c:v>
                      </c:pt>
                      <c:pt idx="6508">
                        <c:v>1.5269999999999999</c:v>
                      </c:pt>
                      <c:pt idx="6509">
                        <c:v>1.5289999999999999</c:v>
                      </c:pt>
                      <c:pt idx="6510">
                        <c:v>1.5289999999999999</c:v>
                      </c:pt>
                      <c:pt idx="6511">
                        <c:v>1.5269999999999999</c:v>
                      </c:pt>
                      <c:pt idx="6512">
                        <c:v>1.5269999999999999</c:v>
                      </c:pt>
                      <c:pt idx="6513">
                        <c:v>1.526</c:v>
                      </c:pt>
                      <c:pt idx="6514">
                        <c:v>1.522</c:v>
                      </c:pt>
                      <c:pt idx="6515">
                        <c:v>1.526</c:v>
                      </c:pt>
                      <c:pt idx="6516">
                        <c:v>1.526</c:v>
                      </c:pt>
                      <c:pt idx="6517">
                        <c:v>1.526</c:v>
                      </c:pt>
                      <c:pt idx="6518">
                        <c:v>1.5269999999999999</c:v>
                      </c:pt>
                      <c:pt idx="6519">
                        <c:v>1.526</c:v>
                      </c:pt>
                      <c:pt idx="6520">
                        <c:v>1.5229999999999999</c:v>
                      </c:pt>
                      <c:pt idx="6521">
                        <c:v>1.526</c:v>
                      </c:pt>
                      <c:pt idx="6522">
                        <c:v>1.5249999999999999</c:v>
                      </c:pt>
                      <c:pt idx="6523">
                        <c:v>1.524</c:v>
                      </c:pt>
                      <c:pt idx="6524">
                        <c:v>1.522</c:v>
                      </c:pt>
                      <c:pt idx="6525">
                        <c:v>1.524</c:v>
                      </c:pt>
                      <c:pt idx="6526">
                        <c:v>1.524</c:v>
                      </c:pt>
                      <c:pt idx="6527">
                        <c:v>1.528</c:v>
                      </c:pt>
                      <c:pt idx="6528">
                        <c:v>1.526</c:v>
                      </c:pt>
                      <c:pt idx="6529">
                        <c:v>1.5249999999999999</c:v>
                      </c:pt>
                      <c:pt idx="6530">
                        <c:v>1.5269999999999999</c:v>
                      </c:pt>
                      <c:pt idx="6531">
                        <c:v>1.524</c:v>
                      </c:pt>
                      <c:pt idx="6532">
                        <c:v>1.524</c:v>
                      </c:pt>
                      <c:pt idx="6533">
                        <c:v>1.526</c:v>
                      </c:pt>
                      <c:pt idx="6534">
                        <c:v>1.5249999999999999</c:v>
                      </c:pt>
                      <c:pt idx="6535">
                        <c:v>1.5249999999999999</c:v>
                      </c:pt>
                      <c:pt idx="6536">
                        <c:v>1.5249999999999999</c:v>
                      </c:pt>
                      <c:pt idx="6537">
                        <c:v>1.524</c:v>
                      </c:pt>
                      <c:pt idx="6538">
                        <c:v>1.526</c:v>
                      </c:pt>
                      <c:pt idx="6539">
                        <c:v>1.528</c:v>
                      </c:pt>
                      <c:pt idx="6540">
                        <c:v>1.528</c:v>
                      </c:pt>
                      <c:pt idx="6541">
                        <c:v>1.522</c:v>
                      </c:pt>
                      <c:pt idx="6542">
                        <c:v>1.5249999999999999</c:v>
                      </c:pt>
                      <c:pt idx="6543">
                        <c:v>1.5249999999999999</c:v>
                      </c:pt>
                      <c:pt idx="6544">
                        <c:v>1.522</c:v>
                      </c:pt>
                      <c:pt idx="6545">
                        <c:v>1.528</c:v>
                      </c:pt>
                      <c:pt idx="6546">
                        <c:v>1.524</c:v>
                      </c:pt>
                      <c:pt idx="6547">
                        <c:v>1.5249999999999999</c:v>
                      </c:pt>
                      <c:pt idx="6548">
                        <c:v>1.5249999999999999</c:v>
                      </c:pt>
                      <c:pt idx="6549">
                        <c:v>1.5269999999999999</c:v>
                      </c:pt>
                      <c:pt idx="6550">
                        <c:v>1.5269999999999999</c:v>
                      </c:pt>
                      <c:pt idx="6551">
                        <c:v>1.5269999999999999</c:v>
                      </c:pt>
                      <c:pt idx="6552">
                        <c:v>1.5269999999999999</c:v>
                      </c:pt>
                      <c:pt idx="6553">
                        <c:v>1.528</c:v>
                      </c:pt>
                      <c:pt idx="6554">
                        <c:v>1.526</c:v>
                      </c:pt>
                      <c:pt idx="6555">
                        <c:v>1.5229999999999999</c:v>
                      </c:pt>
                      <c:pt idx="6556">
                        <c:v>1.526</c:v>
                      </c:pt>
                      <c:pt idx="6557">
                        <c:v>1.5269999999999999</c:v>
                      </c:pt>
                      <c:pt idx="6558">
                        <c:v>1.526</c:v>
                      </c:pt>
                      <c:pt idx="6559">
                        <c:v>1.526</c:v>
                      </c:pt>
                      <c:pt idx="6560">
                        <c:v>1.5269999999999999</c:v>
                      </c:pt>
                      <c:pt idx="6561">
                        <c:v>1.524</c:v>
                      </c:pt>
                      <c:pt idx="6562">
                        <c:v>1.522</c:v>
                      </c:pt>
                      <c:pt idx="6563">
                        <c:v>1.522</c:v>
                      </c:pt>
                      <c:pt idx="6564">
                        <c:v>1.5249999999999999</c:v>
                      </c:pt>
                      <c:pt idx="6565">
                        <c:v>1.524</c:v>
                      </c:pt>
                      <c:pt idx="6566">
                        <c:v>1.5249999999999999</c:v>
                      </c:pt>
                      <c:pt idx="6567">
                        <c:v>1.526</c:v>
                      </c:pt>
                      <c:pt idx="6568">
                        <c:v>1.5249999999999999</c:v>
                      </c:pt>
                      <c:pt idx="6569">
                        <c:v>1.5269999999999999</c:v>
                      </c:pt>
                      <c:pt idx="6570">
                        <c:v>1.5209999999999999</c:v>
                      </c:pt>
                      <c:pt idx="6571">
                        <c:v>1.524</c:v>
                      </c:pt>
                      <c:pt idx="6572">
                        <c:v>1.5269999999999999</c:v>
                      </c:pt>
                      <c:pt idx="6573">
                        <c:v>1.526</c:v>
                      </c:pt>
                      <c:pt idx="6574">
                        <c:v>1.528</c:v>
                      </c:pt>
                      <c:pt idx="6575">
                        <c:v>1.526</c:v>
                      </c:pt>
                      <c:pt idx="6576">
                        <c:v>1.5229999999999999</c:v>
                      </c:pt>
                      <c:pt idx="6577">
                        <c:v>1.526</c:v>
                      </c:pt>
                      <c:pt idx="6578">
                        <c:v>1.5249999999999999</c:v>
                      </c:pt>
                      <c:pt idx="6579">
                        <c:v>1.5249999999999999</c:v>
                      </c:pt>
                      <c:pt idx="6580">
                        <c:v>1.5249999999999999</c:v>
                      </c:pt>
                      <c:pt idx="6581">
                        <c:v>1.5249999999999999</c:v>
                      </c:pt>
                      <c:pt idx="6582">
                        <c:v>1.524</c:v>
                      </c:pt>
                      <c:pt idx="6583">
                        <c:v>1.524</c:v>
                      </c:pt>
                      <c:pt idx="6584">
                        <c:v>1.5249999999999999</c:v>
                      </c:pt>
                      <c:pt idx="6585">
                        <c:v>1.5249999999999999</c:v>
                      </c:pt>
                      <c:pt idx="6586">
                        <c:v>1.5229999999999999</c:v>
                      </c:pt>
                      <c:pt idx="6587">
                        <c:v>1.526</c:v>
                      </c:pt>
                      <c:pt idx="6588">
                        <c:v>1.526</c:v>
                      </c:pt>
                      <c:pt idx="6589">
                        <c:v>1.526</c:v>
                      </c:pt>
                      <c:pt idx="6590">
                        <c:v>1.524</c:v>
                      </c:pt>
                      <c:pt idx="6591">
                        <c:v>1.5249999999999999</c:v>
                      </c:pt>
                      <c:pt idx="6592">
                        <c:v>1.5249999999999999</c:v>
                      </c:pt>
                      <c:pt idx="6593">
                        <c:v>1.5269999999999999</c:v>
                      </c:pt>
                      <c:pt idx="6594">
                        <c:v>1.5269999999999999</c:v>
                      </c:pt>
                      <c:pt idx="6595">
                        <c:v>1.526</c:v>
                      </c:pt>
                      <c:pt idx="6596">
                        <c:v>1.528</c:v>
                      </c:pt>
                      <c:pt idx="6597">
                        <c:v>1.5249999999999999</c:v>
                      </c:pt>
                      <c:pt idx="6598">
                        <c:v>1.526</c:v>
                      </c:pt>
                      <c:pt idx="6599">
                        <c:v>1.526</c:v>
                      </c:pt>
                      <c:pt idx="6600">
                        <c:v>1.5269999999999999</c:v>
                      </c:pt>
                      <c:pt idx="6601">
                        <c:v>1.5249999999999999</c:v>
                      </c:pt>
                      <c:pt idx="6602">
                        <c:v>1.5269999999999999</c:v>
                      </c:pt>
                      <c:pt idx="6603">
                        <c:v>1.526</c:v>
                      </c:pt>
                      <c:pt idx="6604">
                        <c:v>1.5249999999999999</c:v>
                      </c:pt>
                      <c:pt idx="6605">
                        <c:v>1.5269999999999999</c:v>
                      </c:pt>
                      <c:pt idx="6606">
                        <c:v>1.5249999999999999</c:v>
                      </c:pt>
                      <c:pt idx="6607">
                        <c:v>1.53</c:v>
                      </c:pt>
                      <c:pt idx="6608">
                        <c:v>1.526</c:v>
                      </c:pt>
                      <c:pt idx="6609">
                        <c:v>1.5249999999999999</c:v>
                      </c:pt>
                      <c:pt idx="6610">
                        <c:v>1.524</c:v>
                      </c:pt>
                      <c:pt idx="6611">
                        <c:v>1.5229999999999999</c:v>
                      </c:pt>
                      <c:pt idx="6612">
                        <c:v>1.5269999999999999</c:v>
                      </c:pt>
                      <c:pt idx="6613">
                        <c:v>1.5269999999999999</c:v>
                      </c:pt>
                      <c:pt idx="6614">
                        <c:v>1.5269999999999999</c:v>
                      </c:pt>
                      <c:pt idx="6615">
                        <c:v>1.5249999999999999</c:v>
                      </c:pt>
                      <c:pt idx="6616">
                        <c:v>1.5249999999999999</c:v>
                      </c:pt>
                      <c:pt idx="6617">
                        <c:v>1.522</c:v>
                      </c:pt>
                      <c:pt idx="6618">
                        <c:v>1.524</c:v>
                      </c:pt>
                      <c:pt idx="6619">
                        <c:v>1.5249999999999999</c:v>
                      </c:pt>
                      <c:pt idx="6620">
                        <c:v>1.5249999999999999</c:v>
                      </c:pt>
                      <c:pt idx="6621">
                        <c:v>1.5269999999999999</c:v>
                      </c:pt>
                      <c:pt idx="6622">
                        <c:v>1.5269999999999999</c:v>
                      </c:pt>
                      <c:pt idx="6623">
                        <c:v>1.528</c:v>
                      </c:pt>
                      <c:pt idx="6624">
                        <c:v>1.528</c:v>
                      </c:pt>
                      <c:pt idx="6625">
                        <c:v>1.526</c:v>
                      </c:pt>
                      <c:pt idx="6626">
                        <c:v>1.526</c:v>
                      </c:pt>
                      <c:pt idx="6627">
                        <c:v>1.5269999999999999</c:v>
                      </c:pt>
                      <c:pt idx="6628">
                        <c:v>1.528</c:v>
                      </c:pt>
                      <c:pt idx="6629">
                        <c:v>1.526</c:v>
                      </c:pt>
                      <c:pt idx="6630">
                        <c:v>1.528</c:v>
                      </c:pt>
                      <c:pt idx="6631">
                        <c:v>1.528</c:v>
                      </c:pt>
                      <c:pt idx="6632">
                        <c:v>1.5269999999999999</c:v>
                      </c:pt>
                      <c:pt idx="6633">
                        <c:v>1.5249999999999999</c:v>
                      </c:pt>
                      <c:pt idx="6634">
                        <c:v>1.526</c:v>
                      </c:pt>
                      <c:pt idx="6635">
                        <c:v>1.528</c:v>
                      </c:pt>
                      <c:pt idx="6636">
                        <c:v>1.526</c:v>
                      </c:pt>
                      <c:pt idx="6637">
                        <c:v>1.524</c:v>
                      </c:pt>
                      <c:pt idx="6638">
                        <c:v>1.526</c:v>
                      </c:pt>
                      <c:pt idx="6639">
                        <c:v>1.526</c:v>
                      </c:pt>
                      <c:pt idx="6640">
                        <c:v>1.526</c:v>
                      </c:pt>
                      <c:pt idx="6641">
                        <c:v>1.5269999999999999</c:v>
                      </c:pt>
                      <c:pt idx="6642">
                        <c:v>1.53</c:v>
                      </c:pt>
                      <c:pt idx="6643">
                        <c:v>1.528</c:v>
                      </c:pt>
                      <c:pt idx="6644">
                        <c:v>1.5269999999999999</c:v>
                      </c:pt>
                      <c:pt idx="6645">
                        <c:v>1.526</c:v>
                      </c:pt>
                      <c:pt idx="6646">
                        <c:v>1.528</c:v>
                      </c:pt>
                      <c:pt idx="6647">
                        <c:v>1.5209999999999999</c:v>
                      </c:pt>
                      <c:pt idx="6648">
                        <c:v>1.526</c:v>
                      </c:pt>
                      <c:pt idx="6649">
                        <c:v>1.5269999999999999</c:v>
                      </c:pt>
                      <c:pt idx="6650">
                        <c:v>1.5269999999999999</c:v>
                      </c:pt>
                      <c:pt idx="6651">
                        <c:v>1.5269999999999999</c:v>
                      </c:pt>
                      <c:pt idx="6652">
                        <c:v>1.5289999999999999</c:v>
                      </c:pt>
                      <c:pt idx="6653">
                        <c:v>1.526</c:v>
                      </c:pt>
                      <c:pt idx="6654">
                        <c:v>1.5269999999999999</c:v>
                      </c:pt>
                      <c:pt idx="6655">
                        <c:v>1.5229999999999999</c:v>
                      </c:pt>
                      <c:pt idx="6656">
                        <c:v>1.5229999999999999</c:v>
                      </c:pt>
                      <c:pt idx="6657">
                        <c:v>1.524</c:v>
                      </c:pt>
                      <c:pt idx="6658">
                        <c:v>1.524</c:v>
                      </c:pt>
                      <c:pt idx="6659">
                        <c:v>1.5249999999999999</c:v>
                      </c:pt>
                      <c:pt idx="6660">
                        <c:v>1.5269999999999999</c:v>
                      </c:pt>
                      <c:pt idx="6661">
                        <c:v>1.5269999999999999</c:v>
                      </c:pt>
                      <c:pt idx="6662">
                        <c:v>1.5249999999999999</c:v>
                      </c:pt>
                      <c:pt idx="6663">
                        <c:v>1.5249999999999999</c:v>
                      </c:pt>
                      <c:pt idx="6664">
                        <c:v>1.5249999999999999</c:v>
                      </c:pt>
                      <c:pt idx="6665">
                        <c:v>1.528</c:v>
                      </c:pt>
                      <c:pt idx="6666">
                        <c:v>1.528</c:v>
                      </c:pt>
                      <c:pt idx="6667">
                        <c:v>1.526</c:v>
                      </c:pt>
                      <c:pt idx="6668">
                        <c:v>1.526</c:v>
                      </c:pt>
                      <c:pt idx="6669">
                        <c:v>1.526</c:v>
                      </c:pt>
                      <c:pt idx="6670">
                        <c:v>1.5249999999999999</c:v>
                      </c:pt>
                      <c:pt idx="6671">
                        <c:v>1.5249999999999999</c:v>
                      </c:pt>
                      <c:pt idx="6672">
                        <c:v>1.526</c:v>
                      </c:pt>
                      <c:pt idx="6673">
                        <c:v>1.526</c:v>
                      </c:pt>
                      <c:pt idx="6674">
                        <c:v>1.5229999999999999</c:v>
                      </c:pt>
                      <c:pt idx="6675">
                        <c:v>1.5249999999999999</c:v>
                      </c:pt>
                      <c:pt idx="6676">
                        <c:v>1.5249999999999999</c:v>
                      </c:pt>
                      <c:pt idx="6677">
                        <c:v>1.526</c:v>
                      </c:pt>
                      <c:pt idx="6678">
                        <c:v>1.52</c:v>
                      </c:pt>
                      <c:pt idx="6679">
                        <c:v>1.5249999999999999</c:v>
                      </c:pt>
                      <c:pt idx="6680">
                        <c:v>1.5269999999999999</c:v>
                      </c:pt>
                      <c:pt idx="6681">
                        <c:v>1.526</c:v>
                      </c:pt>
                      <c:pt idx="6682">
                        <c:v>1.528</c:v>
                      </c:pt>
                      <c:pt idx="6683">
                        <c:v>1.5229999999999999</c:v>
                      </c:pt>
                      <c:pt idx="6684">
                        <c:v>1.5249999999999999</c:v>
                      </c:pt>
                      <c:pt idx="6685">
                        <c:v>1.5289999999999999</c:v>
                      </c:pt>
                      <c:pt idx="6686">
                        <c:v>1.5289999999999999</c:v>
                      </c:pt>
                      <c:pt idx="6687">
                        <c:v>1.5229999999999999</c:v>
                      </c:pt>
                      <c:pt idx="6688">
                        <c:v>1.5229999999999999</c:v>
                      </c:pt>
                      <c:pt idx="6689">
                        <c:v>1.5249999999999999</c:v>
                      </c:pt>
                      <c:pt idx="6690">
                        <c:v>1.526</c:v>
                      </c:pt>
                      <c:pt idx="6691">
                        <c:v>1.5289999999999999</c:v>
                      </c:pt>
                      <c:pt idx="6692">
                        <c:v>1.53</c:v>
                      </c:pt>
                      <c:pt idx="6693">
                        <c:v>1.5269999999999999</c:v>
                      </c:pt>
                      <c:pt idx="6694">
                        <c:v>1.5269999999999999</c:v>
                      </c:pt>
                      <c:pt idx="6695">
                        <c:v>1.5269999999999999</c:v>
                      </c:pt>
                      <c:pt idx="6696">
                        <c:v>1.5269999999999999</c:v>
                      </c:pt>
                      <c:pt idx="6697">
                        <c:v>1.5269999999999999</c:v>
                      </c:pt>
                      <c:pt idx="6698">
                        <c:v>1.5269999999999999</c:v>
                      </c:pt>
                      <c:pt idx="6699">
                        <c:v>1.5229999999999999</c:v>
                      </c:pt>
                      <c:pt idx="6700">
                        <c:v>1.522</c:v>
                      </c:pt>
                      <c:pt idx="6701">
                        <c:v>1.5249999999999999</c:v>
                      </c:pt>
                      <c:pt idx="6702">
                        <c:v>1.5269999999999999</c:v>
                      </c:pt>
                      <c:pt idx="6703">
                        <c:v>1.522</c:v>
                      </c:pt>
                      <c:pt idx="6704">
                        <c:v>1.524</c:v>
                      </c:pt>
                      <c:pt idx="6705">
                        <c:v>1.5289999999999999</c:v>
                      </c:pt>
                      <c:pt idx="6706">
                        <c:v>1.5249999999999999</c:v>
                      </c:pt>
                      <c:pt idx="6707">
                        <c:v>1.524</c:v>
                      </c:pt>
                      <c:pt idx="6708">
                        <c:v>1.5269999999999999</c:v>
                      </c:pt>
                      <c:pt idx="6709">
                        <c:v>1.5249999999999999</c:v>
                      </c:pt>
                      <c:pt idx="6710">
                        <c:v>1.526</c:v>
                      </c:pt>
                      <c:pt idx="6711">
                        <c:v>1.532</c:v>
                      </c:pt>
                      <c:pt idx="6712">
                        <c:v>1.526</c:v>
                      </c:pt>
                      <c:pt idx="6713">
                        <c:v>1.526</c:v>
                      </c:pt>
                      <c:pt idx="6714">
                        <c:v>1.5269999999999999</c:v>
                      </c:pt>
                      <c:pt idx="6715">
                        <c:v>1.5269999999999999</c:v>
                      </c:pt>
                      <c:pt idx="6716">
                        <c:v>1.5249999999999999</c:v>
                      </c:pt>
                      <c:pt idx="6717">
                        <c:v>1.5289999999999999</c:v>
                      </c:pt>
                      <c:pt idx="6718">
                        <c:v>1.526</c:v>
                      </c:pt>
                      <c:pt idx="6719">
                        <c:v>1.524</c:v>
                      </c:pt>
                      <c:pt idx="6720">
                        <c:v>1.5229999999999999</c:v>
                      </c:pt>
                      <c:pt idx="6721">
                        <c:v>1.5249999999999999</c:v>
                      </c:pt>
                      <c:pt idx="6722">
                        <c:v>1.5289999999999999</c:v>
                      </c:pt>
                      <c:pt idx="6723">
                        <c:v>1.524</c:v>
                      </c:pt>
                      <c:pt idx="6724">
                        <c:v>1.524</c:v>
                      </c:pt>
                      <c:pt idx="6725">
                        <c:v>1.5269999999999999</c:v>
                      </c:pt>
                      <c:pt idx="6726">
                        <c:v>1.53</c:v>
                      </c:pt>
                      <c:pt idx="6727">
                        <c:v>1.53</c:v>
                      </c:pt>
                      <c:pt idx="6728">
                        <c:v>1.53</c:v>
                      </c:pt>
                      <c:pt idx="6729">
                        <c:v>1.526</c:v>
                      </c:pt>
                      <c:pt idx="6730">
                        <c:v>1.53</c:v>
                      </c:pt>
                      <c:pt idx="6731">
                        <c:v>1.528</c:v>
                      </c:pt>
                      <c:pt idx="6732">
                        <c:v>1.528</c:v>
                      </c:pt>
                      <c:pt idx="6733">
                        <c:v>1.528</c:v>
                      </c:pt>
                      <c:pt idx="6734">
                        <c:v>1.5269999999999999</c:v>
                      </c:pt>
                      <c:pt idx="6735">
                        <c:v>1.5269999999999999</c:v>
                      </c:pt>
                      <c:pt idx="6736">
                        <c:v>1.526</c:v>
                      </c:pt>
                      <c:pt idx="6737">
                        <c:v>1.526</c:v>
                      </c:pt>
                      <c:pt idx="6738">
                        <c:v>1.5289999999999999</c:v>
                      </c:pt>
                      <c:pt idx="6739">
                        <c:v>1.526</c:v>
                      </c:pt>
                      <c:pt idx="6740">
                        <c:v>1.526</c:v>
                      </c:pt>
                      <c:pt idx="6741">
                        <c:v>1.528</c:v>
                      </c:pt>
                      <c:pt idx="6742">
                        <c:v>1.526</c:v>
                      </c:pt>
                      <c:pt idx="6743">
                        <c:v>1.524</c:v>
                      </c:pt>
                      <c:pt idx="6744">
                        <c:v>1.526</c:v>
                      </c:pt>
                      <c:pt idx="6745">
                        <c:v>1.526</c:v>
                      </c:pt>
                      <c:pt idx="6746">
                        <c:v>1.526</c:v>
                      </c:pt>
                      <c:pt idx="6747">
                        <c:v>1.5269999999999999</c:v>
                      </c:pt>
                      <c:pt idx="6748">
                        <c:v>1.528</c:v>
                      </c:pt>
                      <c:pt idx="6749">
                        <c:v>1.53</c:v>
                      </c:pt>
                      <c:pt idx="6750">
                        <c:v>1.526</c:v>
                      </c:pt>
                      <c:pt idx="6751">
                        <c:v>1.5289999999999999</c:v>
                      </c:pt>
                      <c:pt idx="6752">
                        <c:v>1.5269999999999999</c:v>
                      </c:pt>
                      <c:pt idx="6753">
                        <c:v>1.528</c:v>
                      </c:pt>
                      <c:pt idx="6754">
                        <c:v>1.528</c:v>
                      </c:pt>
                      <c:pt idx="6755">
                        <c:v>1.526</c:v>
                      </c:pt>
                      <c:pt idx="6756">
                        <c:v>1.53</c:v>
                      </c:pt>
                      <c:pt idx="6757">
                        <c:v>1.5289999999999999</c:v>
                      </c:pt>
                      <c:pt idx="6758">
                        <c:v>1.5249999999999999</c:v>
                      </c:pt>
                      <c:pt idx="6759">
                        <c:v>1.5249999999999999</c:v>
                      </c:pt>
                      <c:pt idx="6760">
                        <c:v>1.526</c:v>
                      </c:pt>
                      <c:pt idx="6761">
                        <c:v>1.5289999999999999</c:v>
                      </c:pt>
                      <c:pt idx="6762">
                        <c:v>1.524</c:v>
                      </c:pt>
                      <c:pt idx="6763">
                        <c:v>1.524</c:v>
                      </c:pt>
                      <c:pt idx="6764">
                        <c:v>1.5249999999999999</c:v>
                      </c:pt>
                      <c:pt idx="6765">
                        <c:v>1.524</c:v>
                      </c:pt>
                      <c:pt idx="6766">
                        <c:v>1.526</c:v>
                      </c:pt>
                      <c:pt idx="6767">
                        <c:v>1.5269999999999999</c:v>
                      </c:pt>
                      <c:pt idx="6768">
                        <c:v>1.528</c:v>
                      </c:pt>
                      <c:pt idx="6769">
                        <c:v>1.528</c:v>
                      </c:pt>
                      <c:pt idx="6770">
                        <c:v>1.5269999999999999</c:v>
                      </c:pt>
                      <c:pt idx="6771">
                        <c:v>1.526</c:v>
                      </c:pt>
                      <c:pt idx="6772">
                        <c:v>1.528</c:v>
                      </c:pt>
                      <c:pt idx="6773">
                        <c:v>1.524</c:v>
                      </c:pt>
                      <c:pt idx="6774">
                        <c:v>1.5289999999999999</c:v>
                      </c:pt>
                      <c:pt idx="6775">
                        <c:v>1.528</c:v>
                      </c:pt>
                      <c:pt idx="6776">
                        <c:v>1.524</c:v>
                      </c:pt>
                      <c:pt idx="6777">
                        <c:v>1.528</c:v>
                      </c:pt>
                      <c:pt idx="6778">
                        <c:v>1.53</c:v>
                      </c:pt>
                      <c:pt idx="6779">
                        <c:v>1.53</c:v>
                      </c:pt>
                      <c:pt idx="6780">
                        <c:v>1.53</c:v>
                      </c:pt>
                      <c:pt idx="6781">
                        <c:v>1.5269999999999999</c:v>
                      </c:pt>
                      <c:pt idx="6782">
                        <c:v>1.526</c:v>
                      </c:pt>
                      <c:pt idx="6783">
                        <c:v>1.526</c:v>
                      </c:pt>
                      <c:pt idx="6784">
                        <c:v>1.5269999999999999</c:v>
                      </c:pt>
                      <c:pt idx="6785">
                        <c:v>1.5269999999999999</c:v>
                      </c:pt>
                      <c:pt idx="6786">
                        <c:v>1.5289999999999999</c:v>
                      </c:pt>
                      <c:pt idx="6787">
                        <c:v>1.528</c:v>
                      </c:pt>
                      <c:pt idx="6788">
                        <c:v>1.53</c:v>
                      </c:pt>
                      <c:pt idx="6789">
                        <c:v>1.53</c:v>
                      </c:pt>
                      <c:pt idx="6790">
                        <c:v>1.528</c:v>
                      </c:pt>
                      <c:pt idx="6791">
                        <c:v>1.526</c:v>
                      </c:pt>
                      <c:pt idx="6792">
                        <c:v>1.5269999999999999</c:v>
                      </c:pt>
                      <c:pt idx="6793">
                        <c:v>1.5269999999999999</c:v>
                      </c:pt>
                      <c:pt idx="6794">
                        <c:v>1.528</c:v>
                      </c:pt>
                      <c:pt idx="6795">
                        <c:v>1.5249999999999999</c:v>
                      </c:pt>
                      <c:pt idx="6796">
                        <c:v>1.528</c:v>
                      </c:pt>
                      <c:pt idx="6797">
                        <c:v>1.5269999999999999</c:v>
                      </c:pt>
                      <c:pt idx="6798">
                        <c:v>1.5269999999999999</c:v>
                      </c:pt>
                      <c:pt idx="6799">
                        <c:v>1.5289999999999999</c:v>
                      </c:pt>
                      <c:pt idx="6800">
                        <c:v>1.5269999999999999</c:v>
                      </c:pt>
                      <c:pt idx="6801">
                        <c:v>1.5289999999999999</c:v>
                      </c:pt>
                      <c:pt idx="6802">
                        <c:v>1.5289999999999999</c:v>
                      </c:pt>
                      <c:pt idx="6803">
                        <c:v>1.526</c:v>
                      </c:pt>
                      <c:pt idx="6804">
                        <c:v>1.526</c:v>
                      </c:pt>
                      <c:pt idx="6805">
                        <c:v>1.528</c:v>
                      </c:pt>
                      <c:pt idx="6806">
                        <c:v>1.5269999999999999</c:v>
                      </c:pt>
                      <c:pt idx="6807">
                        <c:v>1.5249999999999999</c:v>
                      </c:pt>
                      <c:pt idx="6808">
                        <c:v>1.528</c:v>
                      </c:pt>
                      <c:pt idx="6809">
                        <c:v>1.5309999999999999</c:v>
                      </c:pt>
                      <c:pt idx="6810">
                        <c:v>1.524</c:v>
                      </c:pt>
                      <c:pt idx="6811">
                        <c:v>1.5249999999999999</c:v>
                      </c:pt>
                      <c:pt idx="6812">
                        <c:v>1.5249999999999999</c:v>
                      </c:pt>
                      <c:pt idx="6813">
                        <c:v>1.5249999999999999</c:v>
                      </c:pt>
                      <c:pt idx="6814">
                        <c:v>1.5249999999999999</c:v>
                      </c:pt>
                      <c:pt idx="6815">
                        <c:v>1.5249999999999999</c:v>
                      </c:pt>
                      <c:pt idx="6816">
                        <c:v>1.526</c:v>
                      </c:pt>
                      <c:pt idx="6817">
                        <c:v>1.5289999999999999</c:v>
                      </c:pt>
                      <c:pt idx="6818">
                        <c:v>1.526</c:v>
                      </c:pt>
                      <c:pt idx="6819">
                        <c:v>1.5249999999999999</c:v>
                      </c:pt>
                      <c:pt idx="6820">
                        <c:v>1.528</c:v>
                      </c:pt>
                      <c:pt idx="6821">
                        <c:v>1.5289999999999999</c:v>
                      </c:pt>
                      <c:pt idx="6822">
                        <c:v>1.532</c:v>
                      </c:pt>
                      <c:pt idx="6823">
                        <c:v>1.53</c:v>
                      </c:pt>
                      <c:pt idx="6824">
                        <c:v>1.53</c:v>
                      </c:pt>
                      <c:pt idx="6825">
                        <c:v>1.532</c:v>
                      </c:pt>
                      <c:pt idx="6826">
                        <c:v>1.532</c:v>
                      </c:pt>
                      <c:pt idx="6827">
                        <c:v>1.528</c:v>
                      </c:pt>
                      <c:pt idx="6828">
                        <c:v>1.5309999999999999</c:v>
                      </c:pt>
                      <c:pt idx="6829">
                        <c:v>1.53</c:v>
                      </c:pt>
                      <c:pt idx="6830">
                        <c:v>1.53</c:v>
                      </c:pt>
                      <c:pt idx="6831">
                        <c:v>1.5289999999999999</c:v>
                      </c:pt>
                      <c:pt idx="6832">
                        <c:v>1.526</c:v>
                      </c:pt>
                      <c:pt idx="6833">
                        <c:v>1.528</c:v>
                      </c:pt>
                      <c:pt idx="6834">
                        <c:v>1.528</c:v>
                      </c:pt>
                      <c:pt idx="6835">
                        <c:v>1.528</c:v>
                      </c:pt>
                      <c:pt idx="6836">
                        <c:v>1.528</c:v>
                      </c:pt>
                      <c:pt idx="6837">
                        <c:v>1.5309999999999999</c:v>
                      </c:pt>
                      <c:pt idx="6838">
                        <c:v>1.528</c:v>
                      </c:pt>
                      <c:pt idx="6839">
                        <c:v>1.528</c:v>
                      </c:pt>
                      <c:pt idx="6840">
                        <c:v>1.526</c:v>
                      </c:pt>
                      <c:pt idx="6841">
                        <c:v>1.5249999999999999</c:v>
                      </c:pt>
                      <c:pt idx="6842">
                        <c:v>1.53</c:v>
                      </c:pt>
                      <c:pt idx="6843">
                        <c:v>1.5269999999999999</c:v>
                      </c:pt>
                      <c:pt idx="6844">
                        <c:v>1.5269999999999999</c:v>
                      </c:pt>
                      <c:pt idx="6845">
                        <c:v>1.5289999999999999</c:v>
                      </c:pt>
                      <c:pt idx="6846">
                        <c:v>1.526</c:v>
                      </c:pt>
                      <c:pt idx="6847">
                        <c:v>1.5269999999999999</c:v>
                      </c:pt>
                      <c:pt idx="6848">
                        <c:v>1.528</c:v>
                      </c:pt>
                      <c:pt idx="6849">
                        <c:v>1.5249999999999999</c:v>
                      </c:pt>
                      <c:pt idx="6850">
                        <c:v>1.524</c:v>
                      </c:pt>
                      <c:pt idx="6851">
                        <c:v>1.5249999999999999</c:v>
                      </c:pt>
                      <c:pt idx="6852">
                        <c:v>1.5249999999999999</c:v>
                      </c:pt>
                      <c:pt idx="6853">
                        <c:v>1.5249999999999999</c:v>
                      </c:pt>
                      <c:pt idx="6854">
                        <c:v>1.5249999999999999</c:v>
                      </c:pt>
                      <c:pt idx="6855">
                        <c:v>1.5329999999999999</c:v>
                      </c:pt>
                      <c:pt idx="6856">
                        <c:v>1.526</c:v>
                      </c:pt>
                      <c:pt idx="6857">
                        <c:v>1.5249999999999999</c:v>
                      </c:pt>
                      <c:pt idx="6858">
                        <c:v>1.5249999999999999</c:v>
                      </c:pt>
                      <c:pt idx="6859">
                        <c:v>1.5289999999999999</c:v>
                      </c:pt>
                      <c:pt idx="6860">
                        <c:v>1.5249999999999999</c:v>
                      </c:pt>
                      <c:pt idx="6861">
                        <c:v>1.53</c:v>
                      </c:pt>
                      <c:pt idx="6862">
                        <c:v>1.532</c:v>
                      </c:pt>
                      <c:pt idx="6863">
                        <c:v>1.528</c:v>
                      </c:pt>
                      <c:pt idx="6864">
                        <c:v>1.528</c:v>
                      </c:pt>
                      <c:pt idx="6865">
                        <c:v>1.5249999999999999</c:v>
                      </c:pt>
                      <c:pt idx="6866">
                        <c:v>1.5249999999999999</c:v>
                      </c:pt>
                      <c:pt idx="6867">
                        <c:v>1.5289999999999999</c:v>
                      </c:pt>
                      <c:pt idx="6868">
                        <c:v>1.53</c:v>
                      </c:pt>
                      <c:pt idx="6869">
                        <c:v>1.5269999999999999</c:v>
                      </c:pt>
                      <c:pt idx="6870">
                        <c:v>1.5269999999999999</c:v>
                      </c:pt>
                      <c:pt idx="6871">
                        <c:v>1.526</c:v>
                      </c:pt>
                      <c:pt idx="6872">
                        <c:v>1.526</c:v>
                      </c:pt>
                      <c:pt idx="6873">
                        <c:v>1.5289999999999999</c:v>
                      </c:pt>
                      <c:pt idx="6874">
                        <c:v>1.5289999999999999</c:v>
                      </c:pt>
                      <c:pt idx="6875">
                        <c:v>1.5269999999999999</c:v>
                      </c:pt>
                      <c:pt idx="6876">
                        <c:v>1.526</c:v>
                      </c:pt>
                      <c:pt idx="6877">
                        <c:v>1.5289999999999999</c:v>
                      </c:pt>
                      <c:pt idx="6878">
                        <c:v>1.528</c:v>
                      </c:pt>
                      <c:pt idx="6879">
                        <c:v>1.528</c:v>
                      </c:pt>
                      <c:pt idx="6880">
                        <c:v>1.528</c:v>
                      </c:pt>
                      <c:pt idx="6881">
                        <c:v>1.5289999999999999</c:v>
                      </c:pt>
                      <c:pt idx="6882">
                        <c:v>1.526</c:v>
                      </c:pt>
                      <c:pt idx="6883">
                        <c:v>1.5249999999999999</c:v>
                      </c:pt>
                      <c:pt idx="6884">
                        <c:v>1.5249999999999999</c:v>
                      </c:pt>
                      <c:pt idx="6885">
                        <c:v>1.5269999999999999</c:v>
                      </c:pt>
                      <c:pt idx="6886">
                        <c:v>1.5269999999999999</c:v>
                      </c:pt>
                      <c:pt idx="6887">
                        <c:v>1.5289999999999999</c:v>
                      </c:pt>
                      <c:pt idx="6888">
                        <c:v>1.526</c:v>
                      </c:pt>
                      <c:pt idx="6889">
                        <c:v>1.53</c:v>
                      </c:pt>
                      <c:pt idx="6890">
                        <c:v>1.53</c:v>
                      </c:pt>
                      <c:pt idx="6891">
                        <c:v>1.5289999999999999</c:v>
                      </c:pt>
                      <c:pt idx="6892">
                        <c:v>1.53</c:v>
                      </c:pt>
                      <c:pt idx="6893">
                        <c:v>1.5289999999999999</c:v>
                      </c:pt>
                      <c:pt idx="6894">
                        <c:v>1.528</c:v>
                      </c:pt>
                      <c:pt idx="6895">
                        <c:v>1.528</c:v>
                      </c:pt>
                      <c:pt idx="6896">
                        <c:v>1.5269999999999999</c:v>
                      </c:pt>
                      <c:pt idx="6897">
                        <c:v>1.528</c:v>
                      </c:pt>
                      <c:pt idx="6898">
                        <c:v>1.5269999999999999</c:v>
                      </c:pt>
                      <c:pt idx="6899">
                        <c:v>1.528</c:v>
                      </c:pt>
                      <c:pt idx="6900">
                        <c:v>1.53</c:v>
                      </c:pt>
                      <c:pt idx="6901">
                        <c:v>1.5249999999999999</c:v>
                      </c:pt>
                      <c:pt idx="6902">
                        <c:v>1.5249999999999999</c:v>
                      </c:pt>
                      <c:pt idx="6903">
                        <c:v>1.5249999999999999</c:v>
                      </c:pt>
                      <c:pt idx="6904">
                        <c:v>1.5249999999999999</c:v>
                      </c:pt>
                      <c:pt idx="6905">
                        <c:v>1.5309999999999999</c:v>
                      </c:pt>
                      <c:pt idx="6906">
                        <c:v>1.5329999999999999</c:v>
                      </c:pt>
                      <c:pt idx="6907">
                        <c:v>1.53</c:v>
                      </c:pt>
                      <c:pt idx="6908">
                        <c:v>1.53</c:v>
                      </c:pt>
                      <c:pt idx="6909">
                        <c:v>1.5289999999999999</c:v>
                      </c:pt>
                      <c:pt idx="6910">
                        <c:v>1.528</c:v>
                      </c:pt>
                      <c:pt idx="6911">
                        <c:v>1.526</c:v>
                      </c:pt>
                      <c:pt idx="6912">
                        <c:v>1.532</c:v>
                      </c:pt>
                      <c:pt idx="6913">
                        <c:v>1.5309999999999999</c:v>
                      </c:pt>
                      <c:pt idx="6914">
                        <c:v>1.53</c:v>
                      </c:pt>
                      <c:pt idx="6915">
                        <c:v>1.5289999999999999</c:v>
                      </c:pt>
                      <c:pt idx="6916">
                        <c:v>1.528</c:v>
                      </c:pt>
                      <c:pt idx="6917">
                        <c:v>1.5289999999999999</c:v>
                      </c:pt>
                      <c:pt idx="6918">
                        <c:v>1.5269999999999999</c:v>
                      </c:pt>
                      <c:pt idx="6919">
                        <c:v>1.528</c:v>
                      </c:pt>
                      <c:pt idx="6920">
                        <c:v>1.5309999999999999</c:v>
                      </c:pt>
                      <c:pt idx="6921">
                        <c:v>1.528</c:v>
                      </c:pt>
                      <c:pt idx="6922">
                        <c:v>1.53</c:v>
                      </c:pt>
                      <c:pt idx="6923">
                        <c:v>1.532</c:v>
                      </c:pt>
                      <c:pt idx="6924">
                        <c:v>1.53</c:v>
                      </c:pt>
                      <c:pt idx="6925">
                        <c:v>1.526</c:v>
                      </c:pt>
                      <c:pt idx="6926">
                        <c:v>1.5269999999999999</c:v>
                      </c:pt>
                      <c:pt idx="6927">
                        <c:v>1.5269999999999999</c:v>
                      </c:pt>
                      <c:pt idx="6928">
                        <c:v>1.5289999999999999</c:v>
                      </c:pt>
                      <c:pt idx="6929">
                        <c:v>1.528</c:v>
                      </c:pt>
                      <c:pt idx="6930">
                        <c:v>1.53</c:v>
                      </c:pt>
                      <c:pt idx="6931">
                        <c:v>1.5289999999999999</c:v>
                      </c:pt>
                      <c:pt idx="6932">
                        <c:v>1.5289999999999999</c:v>
                      </c:pt>
                      <c:pt idx="6933">
                        <c:v>1.5249999999999999</c:v>
                      </c:pt>
                      <c:pt idx="6934">
                        <c:v>1.526</c:v>
                      </c:pt>
                      <c:pt idx="6935">
                        <c:v>1.5269999999999999</c:v>
                      </c:pt>
                      <c:pt idx="6936">
                        <c:v>1.532</c:v>
                      </c:pt>
                      <c:pt idx="6937">
                        <c:v>1.532</c:v>
                      </c:pt>
                      <c:pt idx="6938">
                        <c:v>1.5309999999999999</c:v>
                      </c:pt>
                      <c:pt idx="6939">
                        <c:v>1.53</c:v>
                      </c:pt>
                      <c:pt idx="6940">
                        <c:v>1.5289999999999999</c:v>
                      </c:pt>
                      <c:pt idx="6941">
                        <c:v>1.528</c:v>
                      </c:pt>
                      <c:pt idx="6942">
                        <c:v>1.528</c:v>
                      </c:pt>
                      <c:pt idx="6943">
                        <c:v>1.528</c:v>
                      </c:pt>
                      <c:pt idx="6944">
                        <c:v>1.5309999999999999</c:v>
                      </c:pt>
                      <c:pt idx="6945">
                        <c:v>1.5309999999999999</c:v>
                      </c:pt>
                      <c:pt idx="6946">
                        <c:v>1.53</c:v>
                      </c:pt>
                      <c:pt idx="6947">
                        <c:v>1.5249999999999999</c:v>
                      </c:pt>
                      <c:pt idx="6948">
                        <c:v>1.5309999999999999</c:v>
                      </c:pt>
                      <c:pt idx="6949">
                        <c:v>1.5289999999999999</c:v>
                      </c:pt>
                      <c:pt idx="6950">
                        <c:v>1.5249999999999999</c:v>
                      </c:pt>
                      <c:pt idx="6951">
                        <c:v>1.5289999999999999</c:v>
                      </c:pt>
                      <c:pt idx="6952">
                        <c:v>1.5289999999999999</c:v>
                      </c:pt>
                      <c:pt idx="6953">
                        <c:v>1.532</c:v>
                      </c:pt>
                      <c:pt idx="6954">
                        <c:v>1.5289999999999999</c:v>
                      </c:pt>
                      <c:pt idx="6955">
                        <c:v>1.5269999999999999</c:v>
                      </c:pt>
                      <c:pt idx="6956">
                        <c:v>1.528</c:v>
                      </c:pt>
                      <c:pt idx="6957">
                        <c:v>1.532</c:v>
                      </c:pt>
                      <c:pt idx="6958">
                        <c:v>1.5269999999999999</c:v>
                      </c:pt>
                      <c:pt idx="6959">
                        <c:v>1.5289999999999999</c:v>
                      </c:pt>
                      <c:pt idx="6960">
                        <c:v>1.53</c:v>
                      </c:pt>
                      <c:pt idx="6961">
                        <c:v>1.53</c:v>
                      </c:pt>
                      <c:pt idx="6962">
                        <c:v>1.53</c:v>
                      </c:pt>
                      <c:pt idx="6963">
                        <c:v>1.53</c:v>
                      </c:pt>
                      <c:pt idx="6964">
                        <c:v>1.5309999999999999</c:v>
                      </c:pt>
                      <c:pt idx="6965">
                        <c:v>1.5289999999999999</c:v>
                      </c:pt>
                      <c:pt idx="6966">
                        <c:v>1.5269999999999999</c:v>
                      </c:pt>
                      <c:pt idx="6967">
                        <c:v>1.5269999999999999</c:v>
                      </c:pt>
                      <c:pt idx="6968">
                        <c:v>1.5269999999999999</c:v>
                      </c:pt>
                      <c:pt idx="6969">
                        <c:v>1.528</c:v>
                      </c:pt>
                      <c:pt idx="6970">
                        <c:v>1.528</c:v>
                      </c:pt>
                      <c:pt idx="6971">
                        <c:v>1.5289999999999999</c:v>
                      </c:pt>
                      <c:pt idx="6972">
                        <c:v>1.5269999999999999</c:v>
                      </c:pt>
                      <c:pt idx="6973">
                        <c:v>1.5309999999999999</c:v>
                      </c:pt>
                      <c:pt idx="6974">
                        <c:v>1.5289999999999999</c:v>
                      </c:pt>
                      <c:pt idx="6975">
                        <c:v>1.5289999999999999</c:v>
                      </c:pt>
                      <c:pt idx="6976">
                        <c:v>1.528</c:v>
                      </c:pt>
                      <c:pt idx="6977">
                        <c:v>1.5289999999999999</c:v>
                      </c:pt>
                      <c:pt idx="6978">
                        <c:v>1.526</c:v>
                      </c:pt>
                      <c:pt idx="6979">
                        <c:v>1.532</c:v>
                      </c:pt>
                      <c:pt idx="6980">
                        <c:v>1.5329999999999999</c:v>
                      </c:pt>
                      <c:pt idx="6981">
                        <c:v>1.53</c:v>
                      </c:pt>
                      <c:pt idx="6982">
                        <c:v>1.532</c:v>
                      </c:pt>
                      <c:pt idx="6983">
                        <c:v>1.53</c:v>
                      </c:pt>
                      <c:pt idx="6984">
                        <c:v>1.5269999999999999</c:v>
                      </c:pt>
                      <c:pt idx="6985">
                        <c:v>1.526</c:v>
                      </c:pt>
                      <c:pt idx="6986">
                        <c:v>1.528</c:v>
                      </c:pt>
                      <c:pt idx="6987">
                        <c:v>1.53</c:v>
                      </c:pt>
                      <c:pt idx="6988">
                        <c:v>1.53</c:v>
                      </c:pt>
                      <c:pt idx="6989">
                        <c:v>1.53</c:v>
                      </c:pt>
                      <c:pt idx="6990">
                        <c:v>1.53</c:v>
                      </c:pt>
                      <c:pt idx="6991">
                        <c:v>1.53</c:v>
                      </c:pt>
                      <c:pt idx="6992">
                        <c:v>1.526</c:v>
                      </c:pt>
                      <c:pt idx="6993">
                        <c:v>1.528</c:v>
                      </c:pt>
                      <c:pt idx="6994">
                        <c:v>1.528</c:v>
                      </c:pt>
                      <c:pt idx="6995">
                        <c:v>1.532</c:v>
                      </c:pt>
                      <c:pt idx="6996">
                        <c:v>1.5269999999999999</c:v>
                      </c:pt>
                      <c:pt idx="6997">
                        <c:v>1.5289999999999999</c:v>
                      </c:pt>
                      <c:pt idx="6998">
                        <c:v>1.5289999999999999</c:v>
                      </c:pt>
                      <c:pt idx="6999">
                        <c:v>1.5289999999999999</c:v>
                      </c:pt>
                      <c:pt idx="7000">
                        <c:v>1.532</c:v>
                      </c:pt>
                      <c:pt idx="7001">
                        <c:v>1.532</c:v>
                      </c:pt>
                      <c:pt idx="7002">
                        <c:v>1.53</c:v>
                      </c:pt>
                      <c:pt idx="7003">
                        <c:v>1.5289999999999999</c:v>
                      </c:pt>
                      <c:pt idx="7004">
                        <c:v>1.5309999999999999</c:v>
                      </c:pt>
                      <c:pt idx="7005">
                        <c:v>1.5269999999999999</c:v>
                      </c:pt>
                      <c:pt idx="7006">
                        <c:v>1.5289999999999999</c:v>
                      </c:pt>
                      <c:pt idx="7007">
                        <c:v>1.534</c:v>
                      </c:pt>
                      <c:pt idx="7008">
                        <c:v>1.534</c:v>
                      </c:pt>
                      <c:pt idx="7009">
                        <c:v>1.5289999999999999</c:v>
                      </c:pt>
                      <c:pt idx="7010">
                        <c:v>1.53</c:v>
                      </c:pt>
                      <c:pt idx="7011">
                        <c:v>1.5289999999999999</c:v>
                      </c:pt>
                      <c:pt idx="7012">
                        <c:v>1.5269999999999999</c:v>
                      </c:pt>
                      <c:pt idx="7013">
                        <c:v>1.53</c:v>
                      </c:pt>
                      <c:pt idx="7014">
                        <c:v>1.5309999999999999</c:v>
                      </c:pt>
                      <c:pt idx="7015">
                        <c:v>1.53</c:v>
                      </c:pt>
                      <c:pt idx="7016">
                        <c:v>1.53</c:v>
                      </c:pt>
                      <c:pt idx="7017">
                        <c:v>1.5289999999999999</c:v>
                      </c:pt>
                      <c:pt idx="7018">
                        <c:v>1.5329999999999999</c:v>
                      </c:pt>
                      <c:pt idx="7019">
                        <c:v>1.5289999999999999</c:v>
                      </c:pt>
                      <c:pt idx="7020">
                        <c:v>1.53</c:v>
                      </c:pt>
                      <c:pt idx="7021">
                        <c:v>1.5289999999999999</c:v>
                      </c:pt>
                      <c:pt idx="7022">
                        <c:v>1.532</c:v>
                      </c:pt>
                      <c:pt idx="7023">
                        <c:v>1.5289999999999999</c:v>
                      </c:pt>
                      <c:pt idx="7024">
                        <c:v>1.532</c:v>
                      </c:pt>
                      <c:pt idx="7025">
                        <c:v>1.5289999999999999</c:v>
                      </c:pt>
                      <c:pt idx="7026">
                        <c:v>1.5329999999999999</c:v>
                      </c:pt>
                      <c:pt idx="7027">
                        <c:v>1.534</c:v>
                      </c:pt>
                      <c:pt idx="7028">
                        <c:v>1.5349999999999999</c:v>
                      </c:pt>
                      <c:pt idx="7029">
                        <c:v>1.528</c:v>
                      </c:pt>
                      <c:pt idx="7030">
                        <c:v>1.532</c:v>
                      </c:pt>
                      <c:pt idx="7031">
                        <c:v>1.534</c:v>
                      </c:pt>
                      <c:pt idx="7032">
                        <c:v>1.53</c:v>
                      </c:pt>
                      <c:pt idx="7033">
                        <c:v>1.528</c:v>
                      </c:pt>
                      <c:pt idx="7034">
                        <c:v>1.528</c:v>
                      </c:pt>
                      <c:pt idx="7035">
                        <c:v>1.5309999999999999</c:v>
                      </c:pt>
                      <c:pt idx="7036">
                        <c:v>1.5309999999999999</c:v>
                      </c:pt>
                      <c:pt idx="7037">
                        <c:v>1.5329999999999999</c:v>
                      </c:pt>
                      <c:pt idx="7038">
                        <c:v>1.5269999999999999</c:v>
                      </c:pt>
                      <c:pt idx="7039">
                        <c:v>1.5269999999999999</c:v>
                      </c:pt>
                      <c:pt idx="7040">
                        <c:v>1.5289999999999999</c:v>
                      </c:pt>
                      <c:pt idx="7041">
                        <c:v>1.5309999999999999</c:v>
                      </c:pt>
                      <c:pt idx="7042">
                        <c:v>1.5289999999999999</c:v>
                      </c:pt>
                      <c:pt idx="7043">
                        <c:v>1.5309999999999999</c:v>
                      </c:pt>
                      <c:pt idx="7044">
                        <c:v>1.5309999999999999</c:v>
                      </c:pt>
                      <c:pt idx="7045">
                        <c:v>1.5309999999999999</c:v>
                      </c:pt>
                      <c:pt idx="7046">
                        <c:v>1.5309999999999999</c:v>
                      </c:pt>
                      <c:pt idx="7047">
                        <c:v>1.5289999999999999</c:v>
                      </c:pt>
                      <c:pt idx="7048">
                        <c:v>1.53</c:v>
                      </c:pt>
                      <c:pt idx="7049">
                        <c:v>1.53</c:v>
                      </c:pt>
                      <c:pt idx="7050">
                        <c:v>1.5309999999999999</c:v>
                      </c:pt>
                      <c:pt idx="7051">
                        <c:v>1.532</c:v>
                      </c:pt>
                      <c:pt idx="7052">
                        <c:v>1.53</c:v>
                      </c:pt>
                      <c:pt idx="7053">
                        <c:v>1.528</c:v>
                      </c:pt>
                      <c:pt idx="7054">
                        <c:v>1.5309999999999999</c:v>
                      </c:pt>
                      <c:pt idx="7055">
                        <c:v>1.5329999999999999</c:v>
                      </c:pt>
                      <c:pt idx="7056">
                        <c:v>1.5309999999999999</c:v>
                      </c:pt>
                      <c:pt idx="7057">
                        <c:v>1.53</c:v>
                      </c:pt>
                      <c:pt idx="7058">
                        <c:v>1.532</c:v>
                      </c:pt>
                      <c:pt idx="7059">
                        <c:v>1.5309999999999999</c:v>
                      </c:pt>
                      <c:pt idx="7060">
                        <c:v>1.5249999999999999</c:v>
                      </c:pt>
                      <c:pt idx="7061">
                        <c:v>1.5269999999999999</c:v>
                      </c:pt>
                      <c:pt idx="7062">
                        <c:v>1.5309999999999999</c:v>
                      </c:pt>
                      <c:pt idx="7063">
                        <c:v>1.5309999999999999</c:v>
                      </c:pt>
                      <c:pt idx="7064">
                        <c:v>1.5309999999999999</c:v>
                      </c:pt>
                      <c:pt idx="7065">
                        <c:v>1.532</c:v>
                      </c:pt>
                      <c:pt idx="7066">
                        <c:v>1.526</c:v>
                      </c:pt>
                      <c:pt idx="7067">
                        <c:v>1.5329999999999999</c:v>
                      </c:pt>
                      <c:pt idx="7068">
                        <c:v>1.5309999999999999</c:v>
                      </c:pt>
                      <c:pt idx="7069">
                        <c:v>1.532</c:v>
                      </c:pt>
                      <c:pt idx="7070">
                        <c:v>1.5329999999999999</c:v>
                      </c:pt>
                      <c:pt idx="7071">
                        <c:v>1.5309999999999999</c:v>
                      </c:pt>
                      <c:pt idx="7072">
                        <c:v>1.5329999999999999</c:v>
                      </c:pt>
                      <c:pt idx="7073">
                        <c:v>1.532</c:v>
                      </c:pt>
                      <c:pt idx="7074">
                        <c:v>1.53</c:v>
                      </c:pt>
                      <c:pt idx="7075">
                        <c:v>1.53</c:v>
                      </c:pt>
                      <c:pt idx="7076">
                        <c:v>1.53</c:v>
                      </c:pt>
                      <c:pt idx="7077">
                        <c:v>1.536</c:v>
                      </c:pt>
                      <c:pt idx="7078">
                        <c:v>1.5329999999999999</c:v>
                      </c:pt>
                      <c:pt idx="7079">
                        <c:v>1.5309999999999999</c:v>
                      </c:pt>
                      <c:pt idx="7080">
                        <c:v>1.5309999999999999</c:v>
                      </c:pt>
                      <c:pt idx="7081">
                        <c:v>1.5309999999999999</c:v>
                      </c:pt>
                      <c:pt idx="7082">
                        <c:v>1.5309999999999999</c:v>
                      </c:pt>
                      <c:pt idx="7083">
                        <c:v>1.53</c:v>
                      </c:pt>
                      <c:pt idx="7084">
                        <c:v>1.5309999999999999</c:v>
                      </c:pt>
                      <c:pt idx="7085">
                        <c:v>1.532</c:v>
                      </c:pt>
                      <c:pt idx="7086">
                        <c:v>1.532</c:v>
                      </c:pt>
                      <c:pt idx="7087">
                        <c:v>1.5289999999999999</c:v>
                      </c:pt>
                      <c:pt idx="7088">
                        <c:v>1.5309999999999999</c:v>
                      </c:pt>
                      <c:pt idx="7089">
                        <c:v>1.5309999999999999</c:v>
                      </c:pt>
                      <c:pt idx="7090">
                        <c:v>1.534</c:v>
                      </c:pt>
                      <c:pt idx="7091">
                        <c:v>1.5329999999999999</c:v>
                      </c:pt>
                      <c:pt idx="7092">
                        <c:v>1.5329999999999999</c:v>
                      </c:pt>
                      <c:pt idx="7093">
                        <c:v>1.5329999999999999</c:v>
                      </c:pt>
                      <c:pt idx="7094">
                        <c:v>1.5289999999999999</c:v>
                      </c:pt>
                      <c:pt idx="7095">
                        <c:v>1.53</c:v>
                      </c:pt>
                      <c:pt idx="7096">
                        <c:v>1.5309999999999999</c:v>
                      </c:pt>
                      <c:pt idx="7097">
                        <c:v>1.534</c:v>
                      </c:pt>
                      <c:pt idx="7098">
                        <c:v>1.53</c:v>
                      </c:pt>
                      <c:pt idx="7099">
                        <c:v>1.5309999999999999</c:v>
                      </c:pt>
                      <c:pt idx="7100">
                        <c:v>1.5309999999999999</c:v>
                      </c:pt>
                      <c:pt idx="7101">
                        <c:v>1.53</c:v>
                      </c:pt>
                      <c:pt idx="7102">
                        <c:v>1.5309999999999999</c:v>
                      </c:pt>
                      <c:pt idx="7103">
                        <c:v>1.532</c:v>
                      </c:pt>
                      <c:pt idx="7104">
                        <c:v>1.53</c:v>
                      </c:pt>
                      <c:pt idx="7105">
                        <c:v>1.5289999999999999</c:v>
                      </c:pt>
                      <c:pt idx="7106">
                        <c:v>1.5349999999999999</c:v>
                      </c:pt>
                      <c:pt idx="7107">
                        <c:v>1.5289999999999999</c:v>
                      </c:pt>
                      <c:pt idx="7108">
                        <c:v>1.53</c:v>
                      </c:pt>
                      <c:pt idx="7109">
                        <c:v>1.53</c:v>
                      </c:pt>
                      <c:pt idx="7110">
                        <c:v>1.5329999999999999</c:v>
                      </c:pt>
                      <c:pt idx="7111">
                        <c:v>1.5349999999999999</c:v>
                      </c:pt>
                      <c:pt idx="7112">
                        <c:v>1.5309999999999999</c:v>
                      </c:pt>
                      <c:pt idx="7113">
                        <c:v>1.532</c:v>
                      </c:pt>
                      <c:pt idx="7114">
                        <c:v>1.5309999999999999</c:v>
                      </c:pt>
                      <c:pt idx="7115">
                        <c:v>1.5289999999999999</c:v>
                      </c:pt>
                      <c:pt idx="7116">
                        <c:v>1.5329999999999999</c:v>
                      </c:pt>
                      <c:pt idx="7117">
                        <c:v>1.532</c:v>
                      </c:pt>
                      <c:pt idx="7118">
                        <c:v>1.534</c:v>
                      </c:pt>
                      <c:pt idx="7119">
                        <c:v>1.534</c:v>
                      </c:pt>
                      <c:pt idx="7120">
                        <c:v>1.5329999999999999</c:v>
                      </c:pt>
                      <c:pt idx="7121">
                        <c:v>1.5329999999999999</c:v>
                      </c:pt>
                      <c:pt idx="7122">
                        <c:v>1.53</c:v>
                      </c:pt>
                      <c:pt idx="7123">
                        <c:v>1.5329999999999999</c:v>
                      </c:pt>
                      <c:pt idx="7124">
                        <c:v>1.532</c:v>
                      </c:pt>
                      <c:pt idx="7125">
                        <c:v>1.5329999999999999</c:v>
                      </c:pt>
                      <c:pt idx="7126">
                        <c:v>1.528</c:v>
                      </c:pt>
                      <c:pt idx="7127">
                        <c:v>1.536</c:v>
                      </c:pt>
                      <c:pt idx="7128">
                        <c:v>1.53</c:v>
                      </c:pt>
                      <c:pt idx="7129">
                        <c:v>1.53</c:v>
                      </c:pt>
                      <c:pt idx="7130">
                        <c:v>1.5309999999999999</c:v>
                      </c:pt>
                      <c:pt idx="7131">
                        <c:v>1.5309999999999999</c:v>
                      </c:pt>
                      <c:pt idx="7132">
                        <c:v>1.5349999999999999</c:v>
                      </c:pt>
                      <c:pt idx="7133">
                        <c:v>1.5349999999999999</c:v>
                      </c:pt>
                      <c:pt idx="7134">
                        <c:v>1.532</c:v>
                      </c:pt>
                      <c:pt idx="7135">
                        <c:v>1.532</c:v>
                      </c:pt>
                      <c:pt idx="7136">
                        <c:v>1.53</c:v>
                      </c:pt>
                      <c:pt idx="7137">
                        <c:v>1.534</c:v>
                      </c:pt>
                      <c:pt idx="7138">
                        <c:v>1.5329999999999999</c:v>
                      </c:pt>
                      <c:pt idx="7139">
                        <c:v>1.53</c:v>
                      </c:pt>
                      <c:pt idx="7140">
                        <c:v>1.5309999999999999</c:v>
                      </c:pt>
                      <c:pt idx="7141">
                        <c:v>1.534</c:v>
                      </c:pt>
                      <c:pt idx="7142">
                        <c:v>1.5329999999999999</c:v>
                      </c:pt>
                      <c:pt idx="7143">
                        <c:v>1.532</c:v>
                      </c:pt>
                      <c:pt idx="7144">
                        <c:v>1.5329999999999999</c:v>
                      </c:pt>
                      <c:pt idx="7145">
                        <c:v>1.5309999999999999</c:v>
                      </c:pt>
                      <c:pt idx="7146">
                        <c:v>1.536</c:v>
                      </c:pt>
                      <c:pt idx="7147">
                        <c:v>1.532</c:v>
                      </c:pt>
                      <c:pt idx="7148">
                        <c:v>1.53</c:v>
                      </c:pt>
                      <c:pt idx="7149">
                        <c:v>1.532</c:v>
                      </c:pt>
                      <c:pt idx="7150">
                        <c:v>1.532</c:v>
                      </c:pt>
                      <c:pt idx="7151">
                        <c:v>1.5329999999999999</c:v>
                      </c:pt>
                      <c:pt idx="7152">
                        <c:v>1.532</c:v>
                      </c:pt>
                      <c:pt idx="7153">
                        <c:v>1.5309999999999999</c:v>
                      </c:pt>
                      <c:pt idx="7154">
                        <c:v>1.5329999999999999</c:v>
                      </c:pt>
                      <c:pt idx="7155">
                        <c:v>1.5309999999999999</c:v>
                      </c:pt>
                      <c:pt idx="7156">
                        <c:v>1.532</c:v>
                      </c:pt>
                      <c:pt idx="7157">
                        <c:v>1.534</c:v>
                      </c:pt>
                      <c:pt idx="7158">
                        <c:v>1.534</c:v>
                      </c:pt>
                      <c:pt idx="7159">
                        <c:v>1.5349999999999999</c:v>
                      </c:pt>
                      <c:pt idx="7160">
                        <c:v>1.5329999999999999</c:v>
                      </c:pt>
                      <c:pt idx="7161">
                        <c:v>1.5309999999999999</c:v>
                      </c:pt>
                      <c:pt idx="7162">
                        <c:v>1.5309999999999999</c:v>
                      </c:pt>
                      <c:pt idx="7163">
                        <c:v>1.5309999999999999</c:v>
                      </c:pt>
                      <c:pt idx="7164">
                        <c:v>1.5309999999999999</c:v>
                      </c:pt>
                      <c:pt idx="7165">
                        <c:v>1.5309999999999999</c:v>
                      </c:pt>
                      <c:pt idx="7166">
                        <c:v>1.534</c:v>
                      </c:pt>
                      <c:pt idx="7167">
                        <c:v>1.5329999999999999</c:v>
                      </c:pt>
                      <c:pt idx="7168">
                        <c:v>1.536</c:v>
                      </c:pt>
                      <c:pt idx="7169">
                        <c:v>1.5329999999999999</c:v>
                      </c:pt>
                      <c:pt idx="7170">
                        <c:v>1.536</c:v>
                      </c:pt>
                      <c:pt idx="7171">
                        <c:v>1.536</c:v>
                      </c:pt>
                      <c:pt idx="7172">
                        <c:v>1.5309999999999999</c:v>
                      </c:pt>
                      <c:pt idx="7173">
                        <c:v>1.5309999999999999</c:v>
                      </c:pt>
                      <c:pt idx="7174">
                        <c:v>1.528</c:v>
                      </c:pt>
                      <c:pt idx="7175">
                        <c:v>1.5329999999999999</c:v>
                      </c:pt>
                      <c:pt idx="7176">
                        <c:v>1.536</c:v>
                      </c:pt>
                      <c:pt idx="7177">
                        <c:v>1.5309999999999999</c:v>
                      </c:pt>
                      <c:pt idx="7178">
                        <c:v>1.53</c:v>
                      </c:pt>
                      <c:pt idx="7179">
                        <c:v>1.532</c:v>
                      </c:pt>
                      <c:pt idx="7180">
                        <c:v>1.532</c:v>
                      </c:pt>
                      <c:pt idx="7181">
                        <c:v>1.5329999999999999</c:v>
                      </c:pt>
                      <c:pt idx="7182">
                        <c:v>1.532</c:v>
                      </c:pt>
                      <c:pt idx="7183">
                        <c:v>1.532</c:v>
                      </c:pt>
                      <c:pt idx="7184">
                        <c:v>1.534</c:v>
                      </c:pt>
                      <c:pt idx="7185">
                        <c:v>1.532</c:v>
                      </c:pt>
                      <c:pt idx="7186">
                        <c:v>1.5329999999999999</c:v>
                      </c:pt>
                      <c:pt idx="7187">
                        <c:v>1.532</c:v>
                      </c:pt>
                      <c:pt idx="7188">
                        <c:v>1.532</c:v>
                      </c:pt>
                      <c:pt idx="7189">
                        <c:v>1.534</c:v>
                      </c:pt>
                      <c:pt idx="7190">
                        <c:v>1.532</c:v>
                      </c:pt>
                      <c:pt idx="7191">
                        <c:v>1.534</c:v>
                      </c:pt>
                      <c:pt idx="7192">
                        <c:v>1.5329999999999999</c:v>
                      </c:pt>
                      <c:pt idx="7193">
                        <c:v>1.5329999999999999</c:v>
                      </c:pt>
                      <c:pt idx="7194">
                        <c:v>1.5309999999999999</c:v>
                      </c:pt>
                      <c:pt idx="7195">
                        <c:v>1.5309999999999999</c:v>
                      </c:pt>
                      <c:pt idx="7196">
                        <c:v>1.534</c:v>
                      </c:pt>
                      <c:pt idx="7197">
                        <c:v>1.5309999999999999</c:v>
                      </c:pt>
                      <c:pt idx="7198">
                        <c:v>1.5289999999999999</c:v>
                      </c:pt>
                      <c:pt idx="7199">
                        <c:v>1.5329999999999999</c:v>
                      </c:pt>
                      <c:pt idx="7200">
                        <c:v>1.53</c:v>
                      </c:pt>
                      <c:pt idx="7201">
                        <c:v>1.5289999999999999</c:v>
                      </c:pt>
                      <c:pt idx="7202">
                        <c:v>1.532</c:v>
                      </c:pt>
                      <c:pt idx="7203">
                        <c:v>1.5309999999999999</c:v>
                      </c:pt>
                      <c:pt idx="7204">
                        <c:v>1.5309999999999999</c:v>
                      </c:pt>
                      <c:pt idx="7205">
                        <c:v>1.5349999999999999</c:v>
                      </c:pt>
                      <c:pt idx="7206">
                        <c:v>1.5329999999999999</c:v>
                      </c:pt>
                      <c:pt idx="7207">
                        <c:v>1.534</c:v>
                      </c:pt>
                      <c:pt idx="7208">
                        <c:v>1.534</c:v>
                      </c:pt>
                      <c:pt idx="7209">
                        <c:v>1.532</c:v>
                      </c:pt>
                      <c:pt idx="7210">
                        <c:v>1.5329999999999999</c:v>
                      </c:pt>
                      <c:pt idx="7211">
                        <c:v>1.532</c:v>
                      </c:pt>
                      <c:pt idx="7212">
                        <c:v>1.534</c:v>
                      </c:pt>
                      <c:pt idx="7213">
                        <c:v>1.534</c:v>
                      </c:pt>
                      <c:pt idx="7214">
                        <c:v>1.5349999999999999</c:v>
                      </c:pt>
                      <c:pt idx="7215">
                        <c:v>1.532</c:v>
                      </c:pt>
                      <c:pt idx="7216">
                        <c:v>1.534</c:v>
                      </c:pt>
                      <c:pt idx="7217">
                        <c:v>1.536</c:v>
                      </c:pt>
                      <c:pt idx="7218">
                        <c:v>1.5329999999999999</c:v>
                      </c:pt>
                      <c:pt idx="7219">
                        <c:v>1.534</c:v>
                      </c:pt>
                      <c:pt idx="7220">
                        <c:v>1.536</c:v>
                      </c:pt>
                      <c:pt idx="7221">
                        <c:v>1.5329999999999999</c:v>
                      </c:pt>
                      <c:pt idx="7222">
                        <c:v>1.532</c:v>
                      </c:pt>
                      <c:pt idx="7223">
                        <c:v>1.532</c:v>
                      </c:pt>
                      <c:pt idx="7224">
                        <c:v>1.53</c:v>
                      </c:pt>
                      <c:pt idx="7225">
                        <c:v>1.532</c:v>
                      </c:pt>
                      <c:pt idx="7226">
                        <c:v>1.534</c:v>
                      </c:pt>
                      <c:pt idx="7227">
                        <c:v>1.534</c:v>
                      </c:pt>
                      <c:pt idx="7228">
                        <c:v>1.5329999999999999</c:v>
                      </c:pt>
                      <c:pt idx="7229">
                        <c:v>1.5329999999999999</c:v>
                      </c:pt>
                      <c:pt idx="7230">
                        <c:v>1.532</c:v>
                      </c:pt>
                      <c:pt idx="7231">
                        <c:v>1.5309999999999999</c:v>
                      </c:pt>
                      <c:pt idx="7232">
                        <c:v>1.5309999999999999</c:v>
                      </c:pt>
                      <c:pt idx="7233">
                        <c:v>1.5329999999999999</c:v>
                      </c:pt>
                      <c:pt idx="7234">
                        <c:v>1.5309999999999999</c:v>
                      </c:pt>
                      <c:pt idx="7235">
                        <c:v>1.5349999999999999</c:v>
                      </c:pt>
                      <c:pt idx="7236">
                        <c:v>1.534</c:v>
                      </c:pt>
                      <c:pt idx="7237">
                        <c:v>1.534</c:v>
                      </c:pt>
                      <c:pt idx="7238">
                        <c:v>1.532</c:v>
                      </c:pt>
                      <c:pt idx="7239">
                        <c:v>1.534</c:v>
                      </c:pt>
                      <c:pt idx="7240">
                        <c:v>1.534</c:v>
                      </c:pt>
                      <c:pt idx="7241">
                        <c:v>1.5369999999999999</c:v>
                      </c:pt>
                      <c:pt idx="7242">
                        <c:v>1.536</c:v>
                      </c:pt>
                      <c:pt idx="7243">
                        <c:v>1.5369999999999999</c:v>
                      </c:pt>
                      <c:pt idx="7244">
                        <c:v>1.5329999999999999</c:v>
                      </c:pt>
                      <c:pt idx="7245">
                        <c:v>1.532</c:v>
                      </c:pt>
                      <c:pt idx="7246">
                        <c:v>1.532</c:v>
                      </c:pt>
                      <c:pt idx="7247">
                        <c:v>1.532</c:v>
                      </c:pt>
                      <c:pt idx="7248">
                        <c:v>1.532</c:v>
                      </c:pt>
                      <c:pt idx="7249">
                        <c:v>1.5329999999999999</c:v>
                      </c:pt>
                      <c:pt idx="7250">
                        <c:v>1.538</c:v>
                      </c:pt>
                      <c:pt idx="7251">
                        <c:v>1.534</c:v>
                      </c:pt>
                      <c:pt idx="7252">
                        <c:v>1.5369999999999999</c:v>
                      </c:pt>
                      <c:pt idx="7253">
                        <c:v>1.534</c:v>
                      </c:pt>
                      <c:pt idx="7254">
                        <c:v>1.534</c:v>
                      </c:pt>
                      <c:pt idx="7255">
                        <c:v>1.536</c:v>
                      </c:pt>
                      <c:pt idx="7256">
                        <c:v>1.5349999999999999</c:v>
                      </c:pt>
                      <c:pt idx="7257">
                        <c:v>1.536</c:v>
                      </c:pt>
                      <c:pt idx="7258">
                        <c:v>1.536</c:v>
                      </c:pt>
                      <c:pt idx="7259">
                        <c:v>1.534</c:v>
                      </c:pt>
                      <c:pt idx="7260">
                        <c:v>1.5369999999999999</c:v>
                      </c:pt>
                      <c:pt idx="7261">
                        <c:v>1.5369999999999999</c:v>
                      </c:pt>
                      <c:pt idx="7262">
                        <c:v>1.5329999999999999</c:v>
                      </c:pt>
                      <c:pt idx="7263">
                        <c:v>1.5329999999999999</c:v>
                      </c:pt>
                      <c:pt idx="7264">
                        <c:v>1.538</c:v>
                      </c:pt>
                      <c:pt idx="7265">
                        <c:v>1.538</c:v>
                      </c:pt>
                      <c:pt idx="7266">
                        <c:v>1.5349999999999999</c:v>
                      </c:pt>
                      <c:pt idx="7267">
                        <c:v>1.5349999999999999</c:v>
                      </c:pt>
                      <c:pt idx="7268">
                        <c:v>1.5349999999999999</c:v>
                      </c:pt>
                      <c:pt idx="7269">
                        <c:v>1.5349999999999999</c:v>
                      </c:pt>
                      <c:pt idx="7270">
                        <c:v>1.5369999999999999</c:v>
                      </c:pt>
                      <c:pt idx="7271">
                        <c:v>1.5329999999999999</c:v>
                      </c:pt>
                      <c:pt idx="7272">
                        <c:v>1.532</c:v>
                      </c:pt>
                      <c:pt idx="7273">
                        <c:v>1.532</c:v>
                      </c:pt>
                      <c:pt idx="7274">
                        <c:v>1.534</c:v>
                      </c:pt>
                      <c:pt idx="7275">
                        <c:v>1.5329999999999999</c:v>
                      </c:pt>
                      <c:pt idx="7276">
                        <c:v>1.5349999999999999</c:v>
                      </c:pt>
                      <c:pt idx="7277">
                        <c:v>1.5349999999999999</c:v>
                      </c:pt>
                      <c:pt idx="7278">
                        <c:v>1.532</c:v>
                      </c:pt>
                      <c:pt idx="7279">
                        <c:v>1.532</c:v>
                      </c:pt>
                      <c:pt idx="7280">
                        <c:v>1.536</c:v>
                      </c:pt>
                      <c:pt idx="7281">
                        <c:v>1.538</c:v>
                      </c:pt>
                      <c:pt idx="7282">
                        <c:v>1.5369999999999999</c:v>
                      </c:pt>
                      <c:pt idx="7283">
                        <c:v>1.5349999999999999</c:v>
                      </c:pt>
                      <c:pt idx="7284">
                        <c:v>1.5369999999999999</c:v>
                      </c:pt>
                      <c:pt idx="7285">
                        <c:v>1.5369999999999999</c:v>
                      </c:pt>
                      <c:pt idx="7286">
                        <c:v>1.532</c:v>
                      </c:pt>
                      <c:pt idx="7287">
                        <c:v>1.532</c:v>
                      </c:pt>
                      <c:pt idx="7288">
                        <c:v>1.5349999999999999</c:v>
                      </c:pt>
                      <c:pt idx="7289">
                        <c:v>1.5349999999999999</c:v>
                      </c:pt>
                      <c:pt idx="7290">
                        <c:v>1.5349999999999999</c:v>
                      </c:pt>
                      <c:pt idx="7291">
                        <c:v>1.534</c:v>
                      </c:pt>
                      <c:pt idx="7292">
                        <c:v>1.532</c:v>
                      </c:pt>
                      <c:pt idx="7293">
                        <c:v>1.534</c:v>
                      </c:pt>
                      <c:pt idx="7294">
                        <c:v>1.5349999999999999</c:v>
                      </c:pt>
                      <c:pt idx="7295">
                        <c:v>1.536</c:v>
                      </c:pt>
                      <c:pt idx="7296">
                        <c:v>1.5349999999999999</c:v>
                      </c:pt>
                      <c:pt idx="7297">
                        <c:v>1.532</c:v>
                      </c:pt>
                      <c:pt idx="7298">
                        <c:v>1.538</c:v>
                      </c:pt>
                      <c:pt idx="7299">
                        <c:v>1.54</c:v>
                      </c:pt>
                      <c:pt idx="7300">
                        <c:v>1.538</c:v>
                      </c:pt>
                      <c:pt idx="7301">
                        <c:v>1.538</c:v>
                      </c:pt>
                      <c:pt idx="7302">
                        <c:v>1.5349999999999999</c:v>
                      </c:pt>
                      <c:pt idx="7303">
                        <c:v>1.5329999999999999</c:v>
                      </c:pt>
                      <c:pt idx="7304">
                        <c:v>1.5369999999999999</c:v>
                      </c:pt>
                      <c:pt idx="7305">
                        <c:v>1.534</c:v>
                      </c:pt>
                      <c:pt idx="7306">
                        <c:v>1.536</c:v>
                      </c:pt>
                      <c:pt idx="7307">
                        <c:v>1.5369999999999999</c:v>
                      </c:pt>
                      <c:pt idx="7308">
                        <c:v>1.5389999999999999</c:v>
                      </c:pt>
                      <c:pt idx="7309">
                        <c:v>1.5389999999999999</c:v>
                      </c:pt>
                      <c:pt idx="7310">
                        <c:v>1.534</c:v>
                      </c:pt>
                      <c:pt idx="7311">
                        <c:v>1.5349999999999999</c:v>
                      </c:pt>
                      <c:pt idx="7312">
                        <c:v>1.536</c:v>
                      </c:pt>
                      <c:pt idx="7313">
                        <c:v>1.5369999999999999</c:v>
                      </c:pt>
                      <c:pt idx="7314">
                        <c:v>1.536</c:v>
                      </c:pt>
                      <c:pt idx="7315">
                        <c:v>1.5349999999999999</c:v>
                      </c:pt>
                      <c:pt idx="7316">
                        <c:v>1.534</c:v>
                      </c:pt>
                      <c:pt idx="7317">
                        <c:v>1.538</c:v>
                      </c:pt>
                      <c:pt idx="7318">
                        <c:v>1.5409999999999999</c:v>
                      </c:pt>
                      <c:pt idx="7319">
                        <c:v>1.5369999999999999</c:v>
                      </c:pt>
                      <c:pt idx="7320">
                        <c:v>1.5329999999999999</c:v>
                      </c:pt>
                      <c:pt idx="7321">
                        <c:v>1.5329999999999999</c:v>
                      </c:pt>
                      <c:pt idx="7322">
                        <c:v>1.5369999999999999</c:v>
                      </c:pt>
                      <c:pt idx="7323">
                        <c:v>1.5349999999999999</c:v>
                      </c:pt>
                      <c:pt idx="7324">
                        <c:v>1.5329999999999999</c:v>
                      </c:pt>
                      <c:pt idx="7325">
                        <c:v>1.5369999999999999</c:v>
                      </c:pt>
                      <c:pt idx="7326">
                        <c:v>1.536</c:v>
                      </c:pt>
                      <c:pt idx="7327">
                        <c:v>1.536</c:v>
                      </c:pt>
                      <c:pt idx="7328">
                        <c:v>1.536</c:v>
                      </c:pt>
                      <c:pt idx="7329">
                        <c:v>1.5369999999999999</c:v>
                      </c:pt>
                      <c:pt idx="7330">
                        <c:v>1.536</c:v>
                      </c:pt>
                      <c:pt idx="7331">
                        <c:v>1.536</c:v>
                      </c:pt>
                      <c:pt idx="7332">
                        <c:v>1.536</c:v>
                      </c:pt>
                      <c:pt idx="7333">
                        <c:v>1.536</c:v>
                      </c:pt>
                      <c:pt idx="7334">
                        <c:v>1.5349999999999999</c:v>
                      </c:pt>
                      <c:pt idx="7335">
                        <c:v>1.5349999999999999</c:v>
                      </c:pt>
                      <c:pt idx="7336">
                        <c:v>1.5349999999999999</c:v>
                      </c:pt>
                      <c:pt idx="7337">
                        <c:v>1.5349999999999999</c:v>
                      </c:pt>
                      <c:pt idx="7338">
                        <c:v>1.5349999999999999</c:v>
                      </c:pt>
                      <c:pt idx="7339">
                        <c:v>1.5349999999999999</c:v>
                      </c:pt>
                      <c:pt idx="7340">
                        <c:v>1.538</c:v>
                      </c:pt>
                      <c:pt idx="7341">
                        <c:v>1.536</c:v>
                      </c:pt>
                      <c:pt idx="7342">
                        <c:v>1.54</c:v>
                      </c:pt>
                      <c:pt idx="7343">
                        <c:v>1.5369999999999999</c:v>
                      </c:pt>
                      <c:pt idx="7344">
                        <c:v>1.5349999999999999</c:v>
                      </c:pt>
                      <c:pt idx="7345">
                        <c:v>1.5369999999999999</c:v>
                      </c:pt>
                      <c:pt idx="7346">
                        <c:v>1.532</c:v>
                      </c:pt>
                      <c:pt idx="7347">
                        <c:v>1.5349999999999999</c:v>
                      </c:pt>
                      <c:pt idx="7348">
                        <c:v>1.536</c:v>
                      </c:pt>
                      <c:pt idx="7349">
                        <c:v>1.5389999999999999</c:v>
                      </c:pt>
                      <c:pt idx="7350">
                        <c:v>1.536</c:v>
                      </c:pt>
                      <c:pt idx="7351">
                        <c:v>1.5349999999999999</c:v>
                      </c:pt>
                      <c:pt idx="7352">
                        <c:v>1.536</c:v>
                      </c:pt>
                      <c:pt idx="7353">
                        <c:v>1.5369999999999999</c:v>
                      </c:pt>
                      <c:pt idx="7354">
                        <c:v>1.5369999999999999</c:v>
                      </c:pt>
                      <c:pt idx="7355">
                        <c:v>1.5369999999999999</c:v>
                      </c:pt>
                      <c:pt idx="7356">
                        <c:v>1.532</c:v>
                      </c:pt>
                      <c:pt idx="7357">
                        <c:v>1.5349999999999999</c:v>
                      </c:pt>
                      <c:pt idx="7358">
                        <c:v>1.5369999999999999</c:v>
                      </c:pt>
                      <c:pt idx="7359">
                        <c:v>1.5389999999999999</c:v>
                      </c:pt>
                      <c:pt idx="7360">
                        <c:v>1.5349999999999999</c:v>
                      </c:pt>
                      <c:pt idx="7361">
                        <c:v>1.5369999999999999</c:v>
                      </c:pt>
                      <c:pt idx="7362">
                        <c:v>1.5369999999999999</c:v>
                      </c:pt>
                      <c:pt idx="7363">
                        <c:v>1.5369999999999999</c:v>
                      </c:pt>
                      <c:pt idx="7364">
                        <c:v>1.5369999999999999</c:v>
                      </c:pt>
                      <c:pt idx="7365">
                        <c:v>1.534</c:v>
                      </c:pt>
                      <c:pt idx="7366">
                        <c:v>1.536</c:v>
                      </c:pt>
                      <c:pt idx="7367">
                        <c:v>1.532</c:v>
                      </c:pt>
                      <c:pt idx="7368">
                        <c:v>1.5369999999999999</c:v>
                      </c:pt>
                      <c:pt idx="7369">
                        <c:v>1.534</c:v>
                      </c:pt>
                      <c:pt idx="7370">
                        <c:v>1.538</c:v>
                      </c:pt>
                      <c:pt idx="7371">
                        <c:v>1.5369999999999999</c:v>
                      </c:pt>
                      <c:pt idx="7372">
                        <c:v>1.5349999999999999</c:v>
                      </c:pt>
                      <c:pt idx="7373">
                        <c:v>1.54</c:v>
                      </c:pt>
                      <c:pt idx="7374">
                        <c:v>1.5349999999999999</c:v>
                      </c:pt>
                      <c:pt idx="7375">
                        <c:v>1.5369999999999999</c:v>
                      </c:pt>
                      <c:pt idx="7376">
                        <c:v>1.536</c:v>
                      </c:pt>
                      <c:pt idx="7377">
                        <c:v>1.536</c:v>
                      </c:pt>
                      <c:pt idx="7378">
                        <c:v>1.538</c:v>
                      </c:pt>
                      <c:pt idx="7379">
                        <c:v>1.5369999999999999</c:v>
                      </c:pt>
                      <c:pt idx="7380">
                        <c:v>1.538</c:v>
                      </c:pt>
                      <c:pt idx="7381">
                        <c:v>1.5369999999999999</c:v>
                      </c:pt>
                      <c:pt idx="7382">
                        <c:v>1.5389999999999999</c:v>
                      </c:pt>
                      <c:pt idx="7383">
                        <c:v>1.5369999999999999</c:v>
                      </c:pt>
                      <c:pt idx="7384">
                        <c:v>1.5369999999999999</c:v>
                      </c:pt>
                      <c:pt idx="7385">
                        <c:v>1.5389999999999999</c:v>
                      </c:pt>
                      <c:pt idx="7386">
                        <c:v>1.534</c:v>
                      </c:pt>
                      <c:pt idx="7387">
                        <c:v>1.5369999999999999</c:v>
                      </c:pt>
                      <c:pt idx="7388">
                        <c:v>1.536</c:v>
                      </c:pt>
                      <c:pt idx="7389">
                        <c:v>1.5389999999999999</c:v>
                      </c:pt>
                      <c:pt idx="7390">
                        <c:v>1.54</c:v>
                      </c:pt>
                      <c:pt idx="7391">
                        <c:v>1.54</c:v>
                      </c:pt>
                      <c:pt idx="7392">
                        <c:v>1.5389999999999999</c:v>
                      </c:pt>
                      <c:pt idx="7393">
                        <c:v>1.54</c:v>
                      </c:pt>
                      <c:pt idx="7394">
                        <c:v>1.536</c:v>
                      </c:pt>
                      <c:pt idx="7395">
                        <c:v>1.536</c:v>
                      </c:pt>
                      <c:pt idx="7396">
                        <c:v>1.536</c:v>
                      </c:pt>
                      <c:pt idx="7397">
                        <c:v>1.5369999999999999</c:v>
                      </c:pt>
                      <c:pt idx="7398">
                        <c:v>1.5349999999999999</c:v>
                      </c:pt>
                      <c:pt idx="7399">
                        <c:v>1.536</c:v>
                      </c:pt>
                      <c:pt idx="7400">
                        <c:v>1.538</c:v>
                      </c:pt>
                      <c:pt idx="7401">
                        <c:v>1.5369999999999999</c:v>
                      </c:pt>
                      <c:pt idx="7402">
                        <c:v>1.5369999999999999</c:v>
                      </c:pt>
                      <c:pt idx="7403">
                        <c:v>1.534</c:v>
                      </c:pt>
                      <c:pt idx="7404">
                        <c:v>1.5349999999999999</c:v>
                      </c:pt>
                      <c:pt idx="7405">
                        <c:v>1.5349999999999999</c:v>
                      </c:pt>
                      <c:pt idx="7406">
                        <c:v>1.5369999999999999</c:v>
                      </c:pt>
                      <c:pt idx="7407">
                        <c:v>1.538</c:v>
                      </c:pt>
                      <c:pt idx="7408">
                        <c:v>1.536</c:v>
                      </c:pt>
                      <c:pt idx="7409">
                        <c:v>1.536</c:v>
                      </c:pt>
                      <c:pt idx="7410">
                        <c:v>1.5329999999999999</c:v>
                      </c:pt>
                      <c:pt idx="7411">
                        <c:v>1.536</c:v>
                      </c:pt>
                      <c:pt idx="7412">
                        <c:v>1.542</c:v>
                      </c:pt>
                      <c:pt idx="7413">
                        <c:v>1.538</c:v>
                      </c:pt>
                      <c:pt idx="7414">
                        <c:v>1.5409999999999999</c:v>
                      </c:pt>
                      <c:pt idx="7415">
                        <c:v>1.538</c:v>
                      </c:pt>
                      <c:pt idx="7416">
                        <c:v>1.538</c:v>
                      </c:pt>
                      <c:pt idx="7417">
                        <c:v>1.5369999999999999</c:v>
                      </c:pt>
                      <c:pt idx="7418">
                        <c:v>1.538</c:v>
                      </c:pt>
                      <c:pt idx="7419">
                        <c:v>1.538</c:v>
                      </c:pt>
                      <c:pt idx="7420">
                        <c:v>1.538</c:v>
                      </c:pt>
                      <c:pt idx="7421">
                        <c:v>1.5389999999999999</c:v>
                      </c:pt>
                      <c:pt idx="7422">
                        <c:v>1.536</c:v>
                      </c:pt>
                      <c:pt idx="7423">
                        <c:v>1.5389999999999999</c:v>
                      </c:pt>
                      <c:pt idx="7424">
                        <c:v>1.5389999999999999</c:v>
                      </c:pt>
                      <c:pt idx="7425">
                        <c:v>1.542</c:v>
                      </c:pt>
                      <c:pt idx="7426">
                        <c:v>1.54</c:v>
                      </c:pt>
                      <c:pt idx="7427">
                        <c:v>1.5389999999999999</c:v>
                      </c:pt>
                      <c:pt idx="7428">
                        <c:v>1.5429999999999999</c:v>
                      </c:pt>
                      <c:pt idx="7429">
                        <c:v>1.5409999999999999</c:v>
                      </c:pt>
                      <c:pt idx="7430">
                        <c:v>1.5409999999999999</c:v>
                      </c:pt>
                      <c:pt idx="7431">
                        <c:v>1.5409999999999999</c:v>
                      </c:pt>
                      <c:pt idx="7432">
                        <c:v>1.5409999999999999</c:v>
                      </c:pt>
                      <c:pt idx="7433">
                        <c:v>1.5389999999999999</c:v>
                      </c:pt>
                      <c:pt idx="7434">
                        <c:v>1.5369999999999999</c:v>
                      </c:pt>
                      <c:pt idx="7435">
                        <c:v>1.538</c:v>
                      </c:pt>
                      <c:pt idx="7436">
                        <c:v>1.54</c:v>
                      </c:pt>
                      <c:pt idx="7437">
                        <c:v>1.536</c:v>
                      </c:pt>
                      <c:pt idx="7438">
                        <c:v>1.536</c:v>
                      </c:pt>
                      <c:pt idx="7439">
                        <c:v>1.538</c:v>
                      </c:pt>
                      <c:pt idx="7440">
                        <c:v>1.538</c:v>
                      </c:pt>
                      <c:pt idx="7441">
                        <c:v>1.54</c:v>
                      </c:pt>
                      <c:pt idx="7442">
                        <c:v>1.54</c:v>
                      </c:pt>
                      <c:pt idx="7443">
                        <c:v>1.54</c:v>
                      </c:pt>
                      <c:pt idx="7444">
                        <c:v>1.54</c:v>
                      </c:pt>
                      <c:pt idx="7445">
                        <c:v>1.538</c:v>
                      </c:pt>
                      <c:pt idx="7446">
                        <c:v>1.54</c:v>
                      </c:pt>
                      <c:pt idx="7447">
                        <c:v>1.538</c:v>
                      </c:pt>
                      <c:pt idx="7448">
                        <c:v>1.54</c:v>
                      </c:pt>
                      <c:pt idx="7449">
                        <c:v>1.5369999999999999</c:v>
                      </c:pt>
                      <c:pt idx="7450">
                        <c:v>1.5409999999999999</c:v>
                      </c:pt>
                      <c:pt idx="7451">
                        <c:v>1.538</c:v>
                      </c:pt>
                      <c:pt idx="7452">
                        <c:v>1.5389999999999999</c:v>
                      </c:pt>
                      <c:pt idx="7453">
                        <c:v>1.536</c:v>
                      </c:pt>
                      <c:pt idx="7454">
                        <c:v>1.538</c:v>
                      </c:pt>
                      <c:pt idx="7455">
                        <c:v>1.54</c:v>
                      </c:pt>
                      <c:pt idx="7456">
                        <c:v>1.534</c:v>
                      </c:pt>
                      <c:pt idx="7457">
                        <c:v>1.5369999999999999</c:v>
                      </c:pt>
                      <c:pt idx="7458">
                        <c:v>1.536</c:v>
                      </c:pt>
                      <c:pt idx="7459">
                        <c:v>1.542</c:v>
                      </c:pt>
                      <c:pt idx="7460">
                        <c:v>1.538</c:v>
                      </c:pt>
                      <c:pt idx="7461">
                        <c:v>1.5369999999999999</c:v>
                      </c:pt>
                      <c:pt idx="7462">
                        <c:v>1.5369999999999999</c:v>
                      </c:pt>
                      <c:pt idx="7463">
                        <c:v>1.538</c:v>
                      </c:pt>
                      <c:pt idx="7464">
                        <c:v>1.5369999999999999</c:v>
                      </c:pt>
                      <c:pt idx="7465">
                        <c:v>1.54</c:v>
                      </c:pt>
                      <c:pt idx="7466">
                        <c:v>1.5389999999999999</c:v>
                      </c:pt>
                      <c:pt idx="7467">
                        <c:v>1.5389999999999999</c:v>
                      </c:pt>
                      <c:pt idx="7468">
                        <c:v>1.5369999999999999</c:v>
                      </c:pt>
                      <c:pt idx="7469">
                        <c:v>1.538</c:v>
                      </c:pt>
                      <c:pt idx="7470">
                        <c:v>1.5389999999999999</c:v>
                      </c:pt>
                      <c:pt idx="7471">
                        <c:v>1.5369999999999999</c:v>
                      </c:pt>
                      <c:pt idx="7472">
                        <c:v>1.54</c:v>
                      </c:pt>
                      <c:pt idx="7473">
                        <c:v>1.5409999999999999</c:v>
                      </c:pt>
                      <c:pt idx="7474">
                        <c:v>1.538</c:v>
                      </c:pt>
                      <c:pt idx="7475">
                        <c:v>1.542</c:v>
                      </c:pt>
                      <c:pt idx="7476">
                        <c:v>1.536</c:v>
                      </c:pt>
                      <c:pt idx="7477">
                        <c:v>1.5389999999999999</c:v>
                      </c:pt>
                      <c:pt idx="7478">
                        <c:v>1.54</c:v>
                      </c:pt>
                      <c:pt idx="7479">
                        <c:v>1.5389999999999999</c:v>
                      </c:pt>
                      <c:pt idx="7480">
                        <c:v>1.542</c:v>
                      </c:pt>
                      <c:pt idx="7481">
                        <c:v>1.5409999999999999</c:v>
                      </c:pt>
                      <c:pt idx="7482">
                        <c:v>1.538</c:v>
                      </c:pt>
                      <c:pt idx="7483">
                        <c:v>1.536</c:v>
                      </c:pt>
                      <c:pt idx="7484">
                        <c:v>1.5389999999999999</c:v>
                      </c:pt>
                      <c:pt idx="7485">
                        <c:v>1.54</c:v>
                      </c:pt>
                      <c:pt idx="7486">
                        <c:v>1.5369999999999999</c:v>
                      </c:pt>
                      <c:pt idx="7487">
                        <c:v>1.54</c:v>
                      </c:pt>
                      <c:pt idx="7488">
                        <c:v>1.5389999999999999</c:v>
                      </c:pt>
                      <c:pt idx="7489">
                        <c:v>1.5369999999999999</c:v>
                      </c:pt>
                      <c:pt idx="7490">
                        <c:v>1.54</c:v>
                      </c:pt>
                      <c:pt idx="7491">
                        <c:v>1.538</c:v>
                      </c:pt>
                      <c:pt idx="7492">
                        <c:v>1.5389999999999999</c:v>
                      </c:pt>
                      <c:pt idx="7493">
                        <c:v>1.5409999999999999</c:v>
                      </c:pt>
                      <c:pt idx="7494">
                        <c:v>1.5369999999999999</c:v>
                      </c:pt>
                      <c:pt idx="7495">
                        <c:v>1.5369999999999999</c:v>
                      </c:pt>
                      <c:pt idx="7496">
                        <c:v>1.536</c:v>
                      </c:pt>
                      <c:pt idx="7497">
                        <c:v>1.5389999999999999</c:v>
                      </c:pt>
                      <c:pt idx="7498">
                        <c:v>1.54</c:v>
                      </c:pt>
                      <c:pt idx="7499">
                        <c:v>1.5409999999999999</c:v>
                      </c:pt>
                      <c:pt idx="7500">
                        <c:v>1.54</c:v>
                      </c:pt>
                      <c:pt idx="7501">
                        <c:v>1.5409999999999999</c:v>
                      </c:pt>
                      <c:pt idx="7502">
                        <c:v>1.5409999999999999</c:v>
                      </c:pt>
                      <c:pt idx="7503">
                        <c:v>1.5409999999999999</c:v>
                      </c:pt>
                      <c:pt idx="7504">
                        <c:v>1.5409999999999999</c:v>
                      </c:pt>
                      <c:pt idx="7505">
                        <c:v>1.5389999999999999</c:v>
                      </c:pt>
                      <c:pt idx="7506">
                        <c:v>1.538</c:v>
                      </c:pt>
                      <c:pt idx="7507">
                        <c:v>1.5409999999999999</c:v>
                      </c:pt>
                      <c:pt idx="7508">
                        <c:v>1.54</c:v>
                      </c:pt>
                      <c:pt idx="7509">
                        <c:v>1.54</c:v>
                      </c:pt>
                      <c:pt idx="7510">
                        <c:v>1.538</c:v>
                      </c:pt>
                      <c:pt idx="7511">
                        <c:v>1.5389999999999999</c:v>
                      </c:pt>
                      <c:pt idx="7512">
                        <c:v>1.5389999999999999</c:v>
                      </c:pt>
                      <c:pt idx="7513">
                        <c:v>1.5369999999999999</c:v>
                      </c:pt>
                      <c:pt idx="7514">
                        <c:v>1.5389999999999999</c:v>
                      </c:pt>
                      <c:pt idx="7515">
                        <c:v>1.5429999999999999</c:v>
                      </c:pt>
                      <c:pt idx="7516">
                        <c:v>1.538</c:v>
                      </c:pt>
                      <c:pt idx="7517">
                        <c:v>1.536</c:v>
                      </c:pt>
                      <c:pt idx="7518">
                        <c:v>1.536</c:v>
                      </c:pt>
                      <c:pt idx="7519">
                        <c:v>1.536</c:v>
                      </c:pt>
                      <c:pt idx="7520">
                        <c:v>1.536</c:v>
                      </c:pt>
                      <c:pt idx="7521">
                        <c:v>1.542</c:v>
                      </c:pt>
                      <c:pt idx="7522">
                        <c:v>1.54</c:v>
                      </c:pt>
                      <c:pt idx="7523">
                        <c:v>1.5429999999999999</c:v>
                      </c:pt>
                      <c:pt idx="7524">
                        <c:v>1.5389999999999999</c:v>
                      </c:pt>
                      <c:pt idx="7525">
                        <c:v>1.5409999999999999</c:v>
                      </c:pt>
                      <c:pt idx="7526">
                        <c:v>1.542</c:v>
                      </c:pt>
                      <c:pt idx="7527">
                        <c:v>1.54</c:v>
                      </c:pt>
                      <c:pt idx="7528">
                        <c:v>1.5409999999999999</c:v>
                      </c:pt>
                      <c:pt idx="7529">
                        <c:v>1.5409999999999999</c:v>
                      </c:pt>
                      <c:pt idx="7530">
                        <c:v>1.5389999999999999</c:v>
                      </c:pt>
                      <c:pt idx="7531">
                        <c:v>1.5389999999999999</c:v>
                      </c:pt>
                      <c:pt idx="7532">
                        <c:v>1.544</c:v>
                      </c:pt>
                      <c:pt idx="7533">
                        <c:v>1.542</c:v>
                      </c:pt>
                      <c:pt idx="7534">
                        <c:v>1.5409999999999999</c:v>
                      </c:pt>
                      <c:pt idx="7535">
                        <c:v>1.542</c:v>
                      </c:pt>
                      <c:pt idx="7536">
                        <c:v>1.538</c:v>
                      </c:pt>
                      <c:pt idx="7537">
                        <c:v>1.5409999999999999</c:v>
                      </c:pt>
                      <c:pt idx="7538">
                        <c:v>1.54</c:v>
                      </c:pt>
                      <c:pt idx="7539">
                        <c:v>1.5409999999999999</c:v>
                      </c:pt>
                      <c:pt idx="7540">
                        <c:v>1.5409999999999999</c:v>
                      </c:pt>
                      <c:pt idx="7541">
                        <c:v>1.538</c:v>
                      </c:pt>
                      <c:pt idx="7542">
                        <c:v>1.5409999999999999</c:v>
                      </c:pt>
                      <c:pt idx="7543">
                        <c:v>1.54</c:v>
                      </c:pt>
                      <c:pt idx="7544">
                        <c:v>1.54</c:v>
                      </c:pt>
                      <c:pt idx="7545">
                        <c:v>1.542</c:v>
                      </c:pt>
                      <c:pt idx="7546">
                        <c:v>1.5409999999999999</c:v>
                      </c:pt>
                      <c:pt idx="7547">
                        <c:v>1.542</c:v>
                      </c:pt>
                      <c:pt idx="7548">
                        <c:v>1.54</c:v>
                      </c:pt>
                      <c:pt idx="7549">
                        <c:v>1.54</c:v>
                      </c:pt>
                      <c:pt idx="7550">
                        <c:v>1.54</c:v>
                      </c:pt>
                      <c:pt idx="7551">
                        <c:v>1.542</c:v>
                      </c:pt>
                      <c:pt idx="7552">
                        <c:v>1.5429999999999999</c:v>
                      </c:pt>
                      <c:pt idx="7553">
                        <c:v>1.5409999999999999</c:v>
                      </c:pt>
                      <c:pt idx="7554">
                        <c:v>1.544</c:v>
                      </c:pt>
                      <c:pt idx="7555">
                        <c:v>1.5449999999999999</c:v>
                      </c:pt>
                      <c:pt idx="7556">
                        <c:v>1.54</c:v>
                      </c:pt>
                      <c:pt idx="7557">
                        <c:v>1.54</c:v>
                      </c:pt>
                      <c:pt idx="7558">
                        <c:v>1.5429999999999999</c:v>
                      </c:pt>
                      <c:pt idx="7559">
                        <c:v>1.5409999999999999</c:v>
                      </c:pt>
                      <c:pt idx="7560">
                        <c:v>1.5409999999999999</c:v>
                      </c:pt>
                      <c:pt idx="7561">
                        <c:v>1.5429999999999999</c:v>
                      </c:pt>
                      <c:pt idx="7562">
                        <c:v>1.5389999999999999</c:v>
                      </c:pt>
                      <c:pt idx="7563">
                        <c:v>1.544</c:v>
                      </c:pt>
                      <c:pt idx="7564">
                        <c:v>1.538</c:v>
                      </c:pt>
                      <c:pt idx="7565">
                        <c:v>1.5449999999999999</c:v>
                      </c:pt>
                      <c:pt idx="7566">
                        <c:v>1.542</c:v>
                      </c:pt>
                      <c:pt idx="7567">
                        <c:v>1.544</c:v>
                      </c:pt>
                      <c:pt idx="7568">
                        <c:v>1.542</c:v>
                      </c:pt>
                      <c:pt idx="7569">
                        <c:v>1.538</c:v>
                      </c:pt>
                      <c:pt idx="7570">
                        <c:v>1.542</c:v>
                      </c:pt>
                      <c:pt idx="7571">
                        <c:v>1.5409999999999999</c:v>
                      </c:pt>
                      <c:pt idx="7572">
                        <c:v>1.5449999999999999</c:v>
                      </c:pt>
                      <c:pt idx="7573">
                        <c:v>1.542</c:v>
                      </c:pt>
                      <c:pt idx="7574">
                        <c:v>1.544</c:v>
                      </c:pt>
                      <c:pt idx="7575">
                        <c:v>1.5429999999999999</c:v>
                      </c:pt>
                      <c:pt idx="7576">
                        <c:v>1.5429999999999999</c:v>
                      </c:pt>
                      <c:pt idx="7577">
                        <c:v>1.54</c:v>
                      </c:pt>
                      <c:pt idx="7578">
                        <c:v>1.5429999999999999</c:v>
                      </c:pt>
                      <c:pt idx="7579">
                        <c:v>1.5429999999999999</c:v>
                      </c:pt>
                      <c:pt idx="7580">
                        <c:v>1.5389999999999999</c:v>
                      </c:pt>
                      <c:pt idx="7581">
                        <c:v>1.5409999999999999</c:v>
                      </c:pt>
                      <c:pt idx="7582">
                        <c:v>1.5409999999999999</c:v>
                      </c:pt>
                      <c:pt idx="7583">
                        <c:v>1.5429999999999999</c:v>
                      </c:pt>
                      <c:pt idx="7584">
                        <c:v>1.5429999999999999</c:v>
                      </c:pt>
                      <c:pt idx="7585">
                        <c:v>1.5449999999999999</c:v>
                      </c:pt>
                      <c:pt idx="7586">
                        <c:v>1.5409999999999999</c:v>
                      </c:pt>
                      <c:pt idx="7587">
                        <c:v>1.54</c:v>
                      </c:pt>
                      <c:pt idx="7588">
                        <c:v>1.5429999999999999</c:v>
                      </c:pt>
                      <c:pt idx="7589">
                        <c:v>1.542</c:v>
                      </c:pt>
                      <c:pt idx="7590">
                        <c:v>1.5409999999999999</c:v>
                      </c:pt>
                      <c:pt idx="7591">
                        <c:v>1.5429999999999999</c:v>
                      </c:pt>
                      <c:pt idx="7592">
                        <c:v>1.5409999999999999</c:v>
                      </c:pt>
                      <c:pt idx="7593">
                        <c:v>1.542</c:v>
                      </c:pt>
                      <c:pt idx="7594">
                        <c:v>1.542</c:v>
                      </c:pt>
                      <c:pt idx="7595">
                        <c:v>1.54</c:v>
                      </c:pt>
                      <c:pt idx="7596">
                        <c:v>1.5449999999999999</c:v>
                      </c:pt>
                      <c:pt idx="7597">
                        <c:v>1.5449999999999999</c:v>
                      </c:pt>
                      <c:pt idx="7598">
                        <c:v>1.5409999999999999</c:v>
                      </c:pt>
                      <c:pt idx="7599">
                        <c:v>1.542</c:v>
                      </c:pt>
                      <c:pt idx="7600">
                        <c:v>1.542</c:v>
                      </c:pt>
                      <c:pt idx="7601">
                        <c:v>1.546</c:v>
                      </c:pt>
                      <c:pt idx="7602">
                        <c:v>1.5449999999999999</c:v>
                      </c:pt>
                      <c:pt idx="7603">
                        <c:v>1.5449999999999999</c:v>
                      </c:pt>
                      <c:pt idx="7604">
                        <c:v>1.5449999999999999</c:v>
                      </c:pt>
                      <c:pt idx="7605">
                        <c:v>1.54</c:v>
                      </c:pt>
                      <c:pt idx="7606">
                        <c:v>1.542</c:v>
                      </c:pt>
                      <c:pt idx="7607">
                        <c:v>1.544</c:v>
                      </c:pt>
                      <c:pt idx="7608">
                        <c:v>1.544</c:v>
                      </c:pt>
                      <c:pt idx="7609">
                        <c:v>1.5449999999999999</c:v>
                      </c:pt>
                      <c:pt idx="7610">
                        <c:v>1.5409999999999999</c:v>
                      </c:pt>
                      <c:pt idx="7611">
                        <c:v>1.542</c:v>
                      </c:pt>
                      <c:pt idx="7612">
                        <c:v>1.5449999999999999</c:v>
                      </c:pt>
                      <c:pt idx="7613">
                        <c:v>1.544</c:v>
                      </c:pt>
                      <c:pt idx="7614">
                        <c:v>1.542</c:v>
                      </c:pt>
                      <c:pt idx="7615">
                        <c:v>1.544</c:v>
                      </c:pt>
                      <c:pt idx="7616">
                        <c:v>1.5429999999999999</c:v>
                      </c:pt>
                      <c:pt idx="7617">
                        <c:v>1.542</c:v>
                      </c:pt>
                      <c:pt idx="7618">
                        <c:v>1.5429999999999999</c:v>
                      </c:pt>
                      <c:pt idx="7619">
                        <c:v>1.544</c:v>
                      </c:pt>
                      <c:pt idx="7620">
                        <c:v>1.546</c:v>
                      </c:pt>
                      <c:pt idx="7621">
                        <c:v>1.5449999999999999</c:v>
                      </c:pt>
                      <c:pt idx="7622">
                        <c:v>1.5409999999999999</c:v>
                      </c:pt>
                      <c:pt idx="7623">
                        <c:v>1.5449999999999999</c:v>
                      </c:pt>
                      <c:pt idx="7624">
                        <c:v>1.546</c:v>
                      </c:pt>
                      <c:pt idx="7625">
                        <c:v>1.542</c:v>
                      </c:pt>
                      <c:pt idx="7626">
                        <c:v>1.5429999999999999</c:v>
                      </c:pt>
                      <c:pt idx="7627">
                        <c:v>1.5429999999999999</c:v>
                      </c:pt>
                      <c:pt idx="7628">
                        <c:v>1.5449999999999999</c:v>
                      </c:pt>
                      <c:pt idx="7629">
                        <c:v>1.5429999999999999</c:v>
                      </c:pt>
                      <c:pt idx="7630">
                        <c:v>1.544</c:v>
                      </c:pt>
                      <c:pt idx="7631">
                        <c:v>1.5449999999999999</c:v>
                      </c:pt>
                      <c:pt idx="7632">
                        <c:v>1.54</c:v>
                      </c:pt>
                      <c:pt idx="7633">
                        <c:v>1.546</c:v>
                      </c:pt>
                      <c:pt idx="7634">
                        <c:v>1.544</c:v>
                      </c:pt>
                      <c:pt idx="7635">
                        <c:v>1.5409999999999999</c:v>
                      </c:pt>
                      <c:pt idx="7636">
                        <c:v>1.5469999999999999</c:v>
                      </c:pt>
                      <c:pt idx="7637">
                        <c:v>1.5469999999999999</c:v>
                      </c:pt>
                      <c:pt idx="7638">
                        <c:v>1.546</c:v>
                      </c:pt>
                      <c:pt idx="7639">
                        <c:v>1.5449999999999999</c:v>
                      </c:pt>
                      <c:pt idx="7640">
                        <c:v>1.544</c:v>
                      </c:pt>
                      <c:pt idx="7641">
                        <c:v>1.5429999999999999</c:v>
                      </c:pt>
                      <c:pt idx="7642">
                        <c:v>1.542</c:v>
                      </c:pt>
                      <c:pt idx="7643">
                        <c:v>1.544</c:v>
                      </c:pt>
                      <c:pt idx="7644">
                        <c:v>1.5409999999999999</c:v>
                      </c:pt>
                      <c:pt idx="7645">
                        <c:v>1.5429999999999999</c:v>
                      </c:pt>
                      <c:pt idx="7646">
                        <c:v>1.542</c:v>
                      </c:pt>
                      <c:pt idx="7647">
                        <c:v>1.54</c:v>
                      </c:pt>
                      <c:pt idx="7648">
                        <c:v>1.5449999999999999</c:v>
                      </c:pt>
                      <c:pt idx="7649">
                        <c:v>1.544</c:v>
                      </c:pt>
                      <c:pt idx="7650">
                        <c:v>1.5449999999999999</c:v>
                      </c:pt>
                      <c:pt idx="7651">
                        <c:v>1.5449999999999999</c:v>
                      </c:pt>
                      <c:pt idx="7652">
                        <c:v>1.5429999999999999</c:v>
                      </c:pt>
                      <c:pt idx="7653">
                        <c:v>1.5429999999999999</c:v>
                      </c:pt>
                      <c:pt idx="7654">
                        <c:v>1.5469999999999999</c:v>
                      </c:pt>
                      <c:pt idx="7655">
                        <c:v>1.5469999999999999</c:v>
                      </c:pt>
                      <c:pt idx="7656">
                        <c:v>1.5469999999999999</c:v>
                      </c:pt>
                      <c:pt idx="7657">
                        <c:v>1.5469999999999999</c:v>
                      </c:pt>
                      <c:pt idx="7658">
                        <c:v>1.544</c:v>
                      </c:pt>
                      <c:pt idx="7659">
                        <c:v>1.54</c:v>
                      </c:pt>
                      <c:pt idx="7660">
                        <c:v>1.544</c:v>
                      </c:pt>
                      <c:pt idx="7661">
                        <c:v>1.544</c:v>
                      </c:pt>
                      <c:pt idx="7662">
                        <c:v>1.544</c:v>
                      </c:pt>
                      <c:pt idx="7663">
                        <c:v>1.5409999999999999</c:v>
                      </c:pt>
                      <c:pt idx="7664">
                        <c:v>1.5449999999999999</c:v>
                      </c:pt>
                      <c:pt idx="7665">
                        <c:v>1.5449999999999999</c:v>
                      </c:pt>
                      <c:pt idx="7666">
                        <c:v>1.544</c:v>
                      </c:pt>
                      <c:pt idx="7667">
                        <c:v>1.544</c:v>
                      </c:pt>
                      <c:pt idx="7668">
                        <c:v>1.546</c:v>
                      </c:pt>
                      <c:pt idx="7669">
                        <c:v>1.546</c:v>
                      </c:pt>
                      <c:pt idx="7670">
                        <c:v>1.5449999999999999</c:v>
                      </c:pt>
                      <c:pt idx="7671">
                        <c:v>1.5469999999999999</c:v>
                      </c:pt>
                      <c:pt idx="7672">
                        <c:v>1.5469999999999999</c:v>
                      </c:pt>
                      <c:pt idx="7673">
                        <c:v>1.5429999999999999</c:v>
                      </c:pt>
                      <c:pt idx="7674">
                        <c:v>1.5469999999999999</c:v>
                      </c:pt>
                      <c:pt idx="7675">
                        <c:v>1.544</c:v>
                      </c:pt>
                      <c:pt idx="7676">
                        <c:v>1.5429999999999999</c:v>
                      </c:pt>
                      <c:pt idx="7677">
                        <c:v>1.5429999999999999</c:v>
                      </c:pt>
                      <c:pt idx="7678">
                        <c:v>1.5429999999999999</c:v>
                      </c:pt>
                      <c:pt idx="7679">
                        <c:v>1.546</c:v>
                      </c:pt>
                      <c:pt idx="7680">
                        <c:v>1.5469999999999999</c:v>
                      </c:pt>
                      <c:pt idx="7681">
                        <c:v>1.544</c:v>
                      </c:pt>
                      <c:pt idx="7682">
                        <c:v>1.5449999999999999</c:v>
                      </c:pt>
                      <c:pt idx="7683">
                        <c:v>1.5449999999999999</c:v>
                      </c:pt>
                      <c:pt idx="7684">
                        <c:v>1.5449999999999999</c:v>
                      </c:pt>
                      <c:pt idx="7685">
                        <c:v>1.5449999999999999</c:v>
                      </c:pt>
                      <c:pt idx="7686">
                        <c:v>1.5429999999999999</c:v>
                      </c:pt>
                      <c:pt idx="7687">
                        <c:v>1.546</c:v>
                      </c:pt>
                      <c:pt idx="7688">
                        <c:v>1.546</c:v>
                      </c:pt>
                      <c:pt idx="7689">
                        <c:v>1.5469999999999999</c:v>
                      </c:pt>
                      <c:pt idx="7690">
                        <c:v>1.5429999999999999</c:v>
                      </c:pt>
                      <c:pt idx="7691">
                        <c:v>1.546</c:v>
                      </c:pt>
                      <c:pt idx="7692">
                        <c:v>1.542</c:v>
                      </c:pt>
                      <c:pt idx="7693">
                        <c:v>1.548</c:v>
                      </c:pt>
                      <c:pt idx="7694">
                        <c:v>1.544</c:v>
                      </c:pt>
                      <c:pt idx="7695">
                        <c:v>1.548</c:v>
                      </c:pt>
                      <c:pt idx="7696">
                        <c:v>1.546</c:v>
                      </c:pt>
                      <c:pt idx="7697">
                        <c:v>1.546</c:v>
                      </c:pt>
                      <c:pt idx="7698">
                        <c:v>1.5489999999999999</c:v>
                      </c:pt>
                      <c:pt idx="7699">
                        <c:v>1.546</c:v>
                      </c:pt>
                      <c:pt idx="7700">
                        <c:v>1.546</c:v>
                      </c:pt>
                      <c:pt idx="7701">
                        <c:v>1.544</c:v>
                      </c:pt>
                      <c:pt idx="7702">
                        <c:v>1.548</c:v>
                      </c:pt>
                      <c:pt idx="7703">
                        <c:v>1.5449999999999999</c:v>
                      </c:pt>
                      <c:pt idx="7704">
                        <c:v>1.5449999999999999</c:v>
                      </c:pt>
                      <c:pt idx="7705">
                        <c:v>1.548</c:v>
                      </c:pt>
                      <c:pt idx="7706">
                        <c:v>1.546</c:v>
                      </c:pt>
                      <c:pt idx="7707">
                        <c:v>1.5449999999999999</c:v>
                      </c:pt>
                      <c:pt idx="7708">
                        <c:v>1.5429999999999999</c:v>
                      </c:pt>
                      <c:pt idx="7709">
                        <c:v>1.544</c:v>
                      </c:pt>
                      <c:pt idx="7710">
                        <c:v>1.5449999999999999</c:v>
                      </c:pt>
                      <c:pt idx="7711">
                        <c:v>1.546</c:v>
                      </c:pt>
                      <c:pt idx="7712">
                        <c:v>1.5449999999999999</c:v>
                      </c:pt>
                      <c:pt idx="7713">
                        <c:v>1.5469999999999999</c:v>
                      </c:pt>
                      <c:pt idx="7714">
                        <c:v>1.5469999999999999</c:v>
                      </c:pt>
                      <c:pt idx="7715">
                        <c:v>1.546</c:v>
                      </c:pt>
                      <c:pt idx="7716">
                        <c:v>1.546</c:v>
                      </c:pt>
                      <c:pt idx="7717">
                        <c:v>1.5449999999999999</c:v>
                      </c:pt>
                      <c:pt idx="7718">
                        <c:v>1.5429999999999999</c:v>
                      </c:pt>
                      <c:pt idx="7719">
                        <c:v>1.5449999999999999</c:v>
                      </c:pt>
                      <c:pt idx="7720">
                        <c:v>1.548</c:v>
                      </c:pt>
                      <c:pt idx="7721">
                        <c:v>1.5429999999999999</c:v>
                      </c:pt>
                      <c:pt idx="7722">
                        <c:v>1.5449999999999999</c:v>
                      </c:pt>
                      <c:pt idx="7723">
                        <c:v>1.544</c:v>
                      </c:pt>
                      <c:pt idx="7724">
                        <c:v>1.544</c:v>
                      </c:pt>
                      <c:pt idx="7725">
                        <c:v>1.544</c:v>
                      </c:pt>
                      <c:pt idx="7726">
                        <c:v>1.5429999999999999</c:v>
                      </c:pt>
                      <c:pt idx="7727">
                        <c:v>1.5389999999999999</c:v>
                      </c:pt>
                      <c:pt idx="7728">
                        <c:v>1.544</c:v>
                      </c:pt>
                      <c:pt idx="7729">
                        <c:v>1.5409999999999999</c:v>
                      </c:pt>
                      <c:pt idx="7730">
                        <c:v>1.5449999999999999</c:v>
                      </c:pt>
                      <c:pt idx="7731">
                        <c:v>1.5469999999999999</c:v>
                      </c:pt>
                      <c:pt idx="7732">
                        <c:v>1.542</c:v>
                      </c:pt>
                      <c:pt idx="7733">
                        <c:v>1.542</c:v>
                      </c:pt>
                      <c:pt idx="7734">
                        <c:v>1.5449999999999999</c:v>
                      </c:pt>
                      <c:pt idx="7735">
                        <c:v>1.5449999999999999</c:v>
                      </c:pt>
                      <c:pt idx="7736">
                        <c:v>1.5449999999999999</c:v>
                      </c:pt>
                      <c:pt idx="7737">
                        <c:v>1.546</c:v>
                      </c:pt>
                      <c:pt idx="7738">
                        <c:v>1.544</c:v>
                      </c:pt>
                      <c:pt idx="7739">
                        <c:v>1.5449999999999999</c:v>
                      </c:pt>
                      <c:pt idx="7740">
                        <c:v>1.5449999999999999</c:v>
                      </c:pt>
                      <c:pt idx="7741">
                        <c:v>1.5449999999999999</c:v>
                      </c:pt>
                      <c:pt idx="7742">
                        <c:v>1.546</c:v>
                      </c:pt>
                      <c:pt idx="7743">
                        <c:v>1.548</c:v>
                      </c:pt>
                      <c:pt idx="7744">
                        <c:v>1.5529999999999999</c:v>
                      </c:pt>
                      <c:pt idx="7745">
                        <c:v>1.548</c:v>
                      </c:pt>
                      <c:pt idx="7746">
                        <c:v>1.548</c:v>
                      </c:pt>
                      <c:pt idx="7747">
                        <c:v>1.546</c:v>
                      </c:pt>
                      <c:pt idx="7748">
                        <c:v>1.546</c:v>
                      </c:pt>
                      <c:pt idx="7749">
                        <c:v>1.544</c:v>
                      </c:pt>
                      <c:pt idx="7750">
                        <c:v>1.55</c:v>
                      </c:pt>
                      <c:pt idx="7751">
                        <c:v>1.546</c:v>
                      </c:pt>
                      <c:pt idx="7752">
                        <c:v>1.546</c:v>
                      </c:pt>
                      <c:pt idx="7753">
                        <c:v>1.5489999999999999</c:v>
                      </c:pt>
                      <c:pt idx="7754">
                        <c:v>1.5489999999999999</c:v>
                      </c:pt>
                      <c:pt idx="7755">
                        <c:v>1.546</c:v>
                      </c:pt>
                      <c:pt idx="7756">
                        <c:v>1.546</c:v>
                      </c:pt>
                      <c:pt idx="7757">
                        <c:v>1.5429999999999999</c:v>
                      </c:pt>
                      <c:pt idx="7758">
                        <c:v>1.5469999999999999</c:v>
                      </c:pt>
                      <c:pt idx="7759">
                        <c:v>1.5489999999999999</c:v>
                      </c:pt>
                      <c:pt idx="7760">
                        <c:v>1.5469999999999999</c:v>
                      </c:pt>
                      <c:pt idx="7761">
                        <c:v>1.548</c:v>
                      </c:pt>
                      <c:pt idx="7762">
                        <c:v>1.548</c:v>
                      </c:pt>
                      <c:pt idx="7763">
                        <c:v>1.546</c:v>
                      </c:pt>
                      <c:pt idx="7764">
                        <c:v>1.544</c:v>
                      </c:pt>
                      <c:pt idx="7765">
                        <c:v>1.5469999999999999</c:v>
                      </c:pt>
                      <c:pt idx="7766">
                        <c:v>1.548</c:v>
                      </c:pt>
                      <c:pt idx="7767">
                        <c:v>1.5469999999999999</c:v>
                      </c:pt>
                      <c:pt idx="7768">
                        <c:v>1.546</c:v>
                      </c:pt>
                      <c:pt idx="7769">
                        <c:v>1.548</c:v>
                      </c:pt>
                      <c:pt idx="7770">
                        <c:v>1.5509999999999999</c:v>
                      </c:pt>
                      <c:pt idx="7771">
                        <c:v>1.5489999999999999</c:v>
                      </c:pt>
                      <c:pt idx="7772">
                        <c:v>1.5489999999999999</c:v>
                      </c:pt>
                      <c:pt idx="7773">
                        <c:v>1.5489999999999999</c:v>
                      </c:pt>
                      <c:pt idx="7774">
                        <c:v>1.546</c:v>
                      </c:pt>
                      <c:pt idx="7775">
                        <c:v>1.5489999999999999</c:v>
                      </c:pt>
                      <c:pt idx="7776">
                        <c:v>1.5489999999999999</c:v>
                      </c:pt>
                      <c:pt idx="7777">
                        <c:v>1.5469999999999999</c:v>
                      </c:pt>
                      <c:pt idx="7778">
                        <c:v>1.552</c:v>
                      </c:pt>
                      <c:pt idx="7779">
                        <c:v>1.542</c:v>
                      </c:pt>
                      <c:pt idx="7780">
                        <c:v>1.5509999999999999</c:v>
                      </c:pt>
                      <c:pt idx="7781">
                        <c:v>1.546</c:v>
                      </c:pt>
                      <c:pt idx="7782">
                        <c:v>1.5489999999999999</c:v>
                      </c:pt>
                      <c:pt idx="7783">
                        <c:v>1.546</c:v>
                      </c:pt>
                      <c:pt idx="7784">
                        <c:v>1.546</c:v>
                      </c:pt>
                      <c:pt idx="7785">
                        <c:v>1.544</c:v>
                      </c:pt>
                      <c:pt idx="7786">
                        <c:v>1.546</c:v>
                      </c:pt>
                      <c:pt idx="7787">
                        <c:v>1.544</c:v>
                      </c:pt>
                      <c:pt idx="7788">
                        <c:v>1.548</c:v>
                      </c:pt>
                      <c:pt idx="7789">
                        <c:v>1.546</c:v>
                      </c:pt>
                      <c:pt idx="7790">
                        <c:v>1.5469999999999999</c:v>
                      </c:pt>
                      <c:pt idx="7791">
                        <c:v>1.5469999999999999</c:v>
                      </c:pt>
                      <c:pt idx="7792">
                        <c:v>1.5429999999999999</c:v>
                      </c:pt>
                      <c:pt idx="7793">
                        <c:v>1.5469999999999999</c:v>
                      </c:pt>
                      <c:pt idx="7794">
                        <c:v>1.546</c:v>
                      </c:pt>
                      <c:pt idx="7795">
                        <c:v>1.5429999999999999</c:v>
                      </c:pt>
                      <c:pt idx="7796">
                        <c:v>1.5469999999999999</c:v>
                      </c:pt>
                      <c:pt idx="7797">
                        <c:v>1.5469999999999999</c:v>
                      </c:pt>
                      <c:pt idx="7798">
                        <c:v>1.546</c:v>
                      </c:pt>
                      <c:pt idx="7799">
                        <c:v>1.5429999999999999</c:v>
                      </c:pt>
                      <c:pt idx="7800">
                        <c:v>1.542</c:v>
                      </c:pt>
                      <c:pt idx="7801">
                        <c:v>1.546</c:v>
                      </c:pt>
                      <c:pt idx="7802">
                        <c:v>1.546</c:v>
                      </c:pt>
                      <c:pt idx="7803">
                        <c:v>1.542</c:v>
                      </c:pt>
                      <c:pt idx="7804">
                        <c:v>1.542</c:v>
                      </c:pt>
                      <c:pt idx="7805">
                        <c:v>1.544</c:v>
                      </c:pt>
                      <c:pt idx="7806">
                        <c:v>1.5409999999999999</c:v>
                      </c:pt>
                      <c:pt idx="7807">
                        <c:v>1.544</c:v>
                      </c:pt>
                      <c:pt idx="7808">
                        <c:v>1.546</c:v>
                      </c:pt>
                      <c:pt idx="7809">
                        <c:v>1.544</c:v>
                      </c:pt>
                      <c:pt idx="7810">
                        <c:v>1.542</c:v>
                      </c:pt>
                      <c:pt idx="7811">
                        <c:v>1.54</c:v>
                      </c:pt>
                      <c:pt idx="7812">
                        <c:v>1.546</c:v>
                      </c:pt>
                      <c:pt idx="7813">
                        <c:v>1.546</c:v>
                      </c:pt>
                      <c:pt idx="7814">
                        <c:v>1.5449999999999999</c:v>
                      </c:pt>
                      <c:pt idx="7815">
                        <c:v>1.546</c:v>
                      </c:pt>
                      <c:pt idx="7816">
                        <c:v>1.546</c:v>
                      </c:pt>
                      <c:pt idx="7817">
                        <c:v>1.544</c:v>
                      </c:pt>
                      <c:pt idx="7818">
                        <c:v>1.5429999999999999</c:v>
                      </c:pt>
                      <c:pt idx="7819">
                        <c:v>1.544</c:v>
                      </c:pt>
                      <c:pt idx="7820">
                        <c:v>1.546</c:v>
                      </c:pt>
                      <c:pt idx="7821">
                        <c:v>1.5469999999999999</c:v>
                      </c:pt>
                      <c:pt idx="7822">
                        <c:v>1.544</c:v>
                      </c:pt>
                      <c:pt idx="7823">
                        <c:v>1.542</c:v>
                      </c:pt>
                      <c:pt idx="7824">
                        <c:v>1.5449999999999999</c:v>
                      </c:pt>
                      <c:pt idx="7825">
                        <c:v>1.546</c:v>
                      </c:pt>
                      <c:pt idx="7826">
                        <c:v>1.5449999999999999</c:v>
                      </c:pt>
                      <c:pt idx="7827">
                        <c:v>1.546</c:v>
                      </c:pt>
                      <c:pt idx="7828">
                        <c:v>1.5449999999999999</c:v>
                      </c:pt>
                      <c:pt idx="7829">
                        <c:v>1.5469999999999999</c:v>
                      </c:pt>
                      <c:pt idx="7830">
                        <c:v>1.5489999999999999</c:v>
                      </c:pt>
                      <c:pt idx="7831">
                        <c:v>1.542</c:v>
                      </c:pt>
                      <c:pt idx="7832">
                        <c:v>1.544</c:v>
                      </c:pt>
                      <c:pt idx="7833">
                        <c:v>1.544</c:v>
                      </c:pt>
                      <c:pt idx="7834">
                        <c:v>1.5449999999999999</c:v>
                      </c:pt>
                      <c:pt idx="7835">
                        <c:v>1.5449999999999999</c:v>
                      </c:pt>
                      <c:pt idx="7836">
                        <c:v>1.546</c:v>
                      </c:pt>
                      <c:pt idx="7837">
                        <c:v>1.5429999999999999</c:v>
                      </c:pt>
                      <c:pt idx="7838">
                        <c:v>1.5469999999999999</c:v>
                      </c:pt>
                      <c:pt idx="7839">
                        <c:v>1.5429999999999999</c:v>
                      </c:pt>
                      <c:pt idx="7840">
                        <c:v>1.548</c:v>
                      </c:pt>
                      <c:pt idx="7841">
                        <c:v>1.5449999999999999</c:v>
                      </c:pt>
                      <c:pt idx="7842">
                        <c:v>1.5449999999999999</c:v>
                      </c:pt>
                      <c:pt idx="7843">
                        <c:v>1.5449999999999999</c:v>
                      </c:pt>
                      <c:pt idx="7844">
                        <c:v>1.5469999999999999</c:v>
                      </c:pt>
                      <c:pt idx="7845">
                        <c:v>1.5469999999999999</c:v>
                      </c:pt>
                      <c:pt idx="7846">
                        <c:v>1.544</c:v>
                      </c:pt>
                      <c:pt idx="7847">
                        <c:v>1.5469999999999999</c:v>
                      </c:pt>
                      <c:pt idx="7848">
                        <c:v>1.5449999999999999</c:v>
                      </c:pt>
                      <c:pt idx="7849">
                        <c:v>1.546</c:v>
                      </c:pt>
                      <c:pt idx="7850">
                        <c:v>1.5449999999999999</c:v>
                      </c:pt>
                      <c:pt idx="7851">
                        <c:v>1.546</c:v>
                      </c:pt>
                      <c:pt idx="7852">
                        <c:v>1.548</c:v>
                      </c:pt>
                      <c:pt idx="7853">
                        <c:v>1.5469999999999999</c:v>
                      </c:pt>
                      <c:pt idx="7854">
                        <c:v>1.546</c:v>
                      </c:pt>
                      <c:pt idx="7855">
                        <c:v>1.546</c:v>
                      </c:pt>
                      <c:pt idx="7856">
                        <c:v>1.5469999999999999</c:v>
                      </c:pt>
                      <c:pt idx="7857">
                        <c:v>1.546</c:v>
                      </c:pt>
                      <c:pt idx="7858">
                        <c:v>1.544</c:v>
                      </c:pt>
                      <c:pt idx="7859">
                        <c:v>1.546</c:v>
                      </c:pt>
                      <c:pt idx="7860">
                        <c:v>1.546</c:v>
                      </c:pt>
                      <c:pt idx="7861">
                        <c:v>1.544</c:v>
                      </c:pt>
                      <c:pt idx="7862">
                        <c:v>1.546</c:v>
                      </c:pt>
                      <c:pt idx="7863">
                        <c:v>1.5449999999999999</c:v>
                      </c:pt>
                      <c:pt idx="7864">
                        <c:v>1.5449999999999999</c:v>
                      </c:pt>
                      <c:pt idx="7865">
                        <c:v>1.5429999999999999</c:v>
                      </c:pt>
                      <c:pt idx="7866">
                        <c:v>1.5449999999999999</c:v>
                      </c:pt>
                      <c:pt idx="7867">
                        <c:v>1.5449999999999999</c:v>
                      </c:pt>
                      <c:pt idx="7868">
                        <c:v>1.548</c:v>
                      </c:pt>
                      <c:pt idx="7869">
                        <c:v>1.548</c:v>
                      </c:pt>
                      <c:pt idx="7870">
                        <c:v>1.5469999999999999</c:v>
                      </c:pt>
                      <c:pt idx="7871">
                        <c:v>1.5449999999999999</c:v>
                      </c:pt>
                      <c:pt idx="7872">
                        <c:v>1.5449999999999999</c:v>
                      </c:pt>
                      <c:pt idx="7873">
                        <c:v>1.5449999999999999</c:v>
                      </c:pt>
                      <c:pt idx="7874">
                        <c:v>1.544</c:v>
                      </c:pt>
                      <c:pt idx="7875">
                        <c:v>1.5429999999999999</c:v>
                      </c:pt>
                      <c:pt idx="7876">
                        <c:v>1.546</c:v>
                      </c:pt>
                      <c:pt idx="7877">
                        <c:v>1.5449999999999999</c:v>
                      </c:pt>
                      <c:pt idx="7878">
                        <c:v>1.5469999999999999</c:v>
                      </c:pt>
                      <c:pt idx="7879">
                        <c:v>1.546</c:v>
                      </c:pt>
                      <c:pt idx="7880">
                        <c:v>1.5489999999999999</c:v>
                      </c:pt>
                      <c:pt idx="7881">
                        <c:v>1.5489999999999999</c:v>
                      </c:pt>
                      <c:pt idx="7882">
                        <c:v>1.548</c:v>
                      </c:pt>
                      <c:pt idx="7883">
                        <c:v>1.5469999999999999</c:v>
                      </c:pt>
                      <c:pt idx="7884">
                        <c:v>1.5429999999999999</c:v>
                      </c:pt>
                      <c:pt idx="7885">
                        <c:v>1.5469999999999999</c:v>
                      </c:pt>
                      <c:pt idx="7886">
                        <c:v>1.55</c:v>
                      </c:pt>
                      <c:pt idx="7887">
                        <c:v>1.5449999999999999</c:v>
                      </c:pt>
                      <c:pt idx="7888">
                        <c:v>1.548</c:v>
                      </c:pt>
                      <c:pt idx="7889">
                        <c:v>1.544</c:v>
                      </c:pt>
                      <c:pt idx="7890">
                        <c:v>1.548</c:v>
                      </c:pt>
                      <c:pt idx="7891">
                        <c:v>1.548</c:v>
                      </c:pt>
                      <c:pt idx="7892">
                        <c:v>1.5449999999999999</c:v>
                      </c:pt>
                      <c:pt idx="7893">
                        <c:v>1.546</c:v>
                      </c:pt>
                      <c:pt idx="7894">
                        <c:v>1.546</c:v>
                      </c:pt>
                      <c:pt idx="7895">
                        <c:v>1.5449999999999999</c:v>
                      </c:pt>
                      <c:pt idx="7896">
                        <c:v>1.546</c:v>
                      </c:pt>
                      <c:pt idx="7897">
                        <c:v>1.548</c:v>
                      </c:pt>
                      <c:pt idx="7898">
                        <c:v>1.546</c:v>
                      </c:pt>
                      <c:pt idx="7899">
                        <c:v>1.5469999999999999</c:v>
                      </c:pt>
                      <c:pt idx="7900">
                        <c:v>1.546</c:v>
                      </c:pt>
                      <c:pt idx="7901">
                        <c:v>1.544</c:v>
                      </c:pt>
                      <c:pt idx="7902">
                        <c:v>1.5489999999999999</c:v>
                      </c:pt>
                      <c:pt idx="7903">
                        <c:v>1.5509999999999999</c:v>
                      </c:pt>
                      <c:pt idx="7904">
                        <c:v>1.5509999999999999</c:v>
                      </c:pt>
                      <c:pt idx="7905">
                        <c:v>1.55</c:v>
                      </c:pt>
                      <c:pt idx="7906">
                        <c:v>1.5469999999999999</c:v>
                      </c:pt>
                      <c:pt idx="7907">
                        <c:v>1.5489999999999999</c:v>
                      </c:pt>
                      <c:pt idx="7908">
                        <c:v>1.5489999999999999</c:v>
                      </c:pt>
                      <c:pt idx="7909">
                        <c:v>1.544</c:v>
                      </c:pt>
                      <c:pt idx="7910">
                        <c:v>1.548</c:v>
                      </c:pt>
                      <c:pt idx="7911">
                        <c:v>1.546</c:v>
                      </c:pt>
                      <c:pt idx="7912">
                        <c:v>1.5449999999999999</c:v>
                      </c:pt>
                      <c:pt idx="7913">
                        <c:v>1.5469999999999999</c:v>
                      </c:pt>
                      <c:pt idx="7914">
                        <c:v>1.548</c:v>
                      </c:pt>
                      <c:pt idx="7915">
                        <c:v>1.5489999999999999</c:v>
                      </c:pt>
                      <c:pt idx="7916">
                        <c:v>1.5509999999999999</c:v>
                      </c:pt>
                      <c:pt idx="7917">
                        <c:v>1.548</c:v>
                      </c:pt>
                      <c:pt idx="7918">
                        <c:v>1.5489999999999999</c:v>
                      </c:pt>
                      <c:pt idx="7919">
                        <c:v>1.5489999999999999</c:v>
                      </c:pt>
                      <c:pt idx="7920">
                        <c:v>1.548</c:v>
                      </c:pt>
                      <c:pt idx="7921">
                        <c:v>1.55</c:v>
                      </c:pt>
                      <c:pt idx="7922">
                        <c:v>1.5469999999999999</c:v>
                      </c:pt>
                      <c:pt idx="7923">
                        <c:v>1.548</c:v>
                      </c:pt>
                      <c:pt idx="7924">
                        <c:v>1.5489999999999999</c:v>
                      </c:pt>
                      <c:pt idx="7925">
                        <c:v>1.548</c:v>
                      </c:pt>
                      <c:pt idx="7926">
                        <c:v>1.55</c:v>
                      </c:pt>
                      <c:pt idx="7927">
                        <c:v>1.55</c:v>
                      </c:pt>
                      <c:pt idx="7928">
                        <c:v>1.548</c:v>
                      </c:pt>
                      <c:pt idx="7929">
                        <c:v>1.548</c:v>
                      </c:pt>
                      <c:pt idx="7930">
                        <c:v>1.546</c:v>
                      </c:pt>
                      <c:pt idx="7931">
                        <c:v>1.5469999999999999</c:v>
                      </c:pt>
                      <c:pt idx="7932">
                        <c:v>1.548</c:v>
                      </c:pt>
                      <c:pt idx="7933">
                        <c:v>1.548</c:v>
                      </c:pt>
                      <c:pt idx="7934">
                        <c:v>1.548</c:v>
                      </c:pt>
                      <c:pt idx="7935">
                        <c:v>1.5449999999999999</c:v>
                      </c:pt>
                      <c:pt idx="7936">
                        <c:v>1.5469999999999999</c:v>
                      </c:pt>
                      <c:pt idx="7937">
                        <c:v>1.546</c:v>
                      </c:pt>
                      <c:pt idx="7938">
                        <c:v>1.546</c:v>
                      </c:pt>
                      <c:pt idx="7939">
                        <c:v>1.546</c:v>
                      </c:pt>
                      <c:pt idx="7940">
                        <c:v>1.546</c:v>
                      </c:pt>
                      <c:pt idx="7941">
                        <c:v>1.546</c:v>
                      </c:pt>
                      <c:pt idx="7942">
                        <c:v>1.5489999999999999</c:v>
                      </c:pt>
                      <c:pt idx="7943">
                        <c:v>1.5489999999999999</c:v>
                      </c:pt>
                      <c:pt idx="7944">
                        <c:v>1.5489999999999999</c:v>
                      </c:pt>
                      <c:pt idx="7945">
                        <c:v>1.548</c:v>
                      </c:pt>
                      <c:pt idx="7946">
                        <c:v>1.546</c:v>
                      </c:pt>
                      <c:pt idx="7947">
                        <c:v>1.5489999999999999</c:v>
                      </c:pt>
                      <c:pt idx="7948">
                        <c:v>1.5489999999999999</c:v>
                      </c:pt>
                      <c:pt idx="7949">
                        <c:v>1.5469999999999999</c:v>
                      </c:pt>
                      <c:pt idx="7950">
                        <c:v>1.548</c:v>
                      </c:pt>
                      <c:pt idx="7951">
                        <c:v>1.548</c:v>
                      </c:pt>
                      <c:pt idx="7952">
                        <c:v>1.5469999999999999</c:v>
                      </c:pt>
                      <c:pt idx="7953">
                        <c:v>1.5449999999999999</c:v>
                      </c:pt>
                      <c:pt idx="7954">
                        <c:v>1.546</c:v>
                      </c:pt>
                      <c:pt idx="7955">
                        <c:v>1.548</c:v>
                      </c:pt>
                      <c:pt idx="7956">
                        <c:v>1.548</c:v>
                      </c:pt>
                      <c:pt idx="7957">
                        <c:v>1.548</c:v>
                      </c:pt>
                      <c:pt idx="7958">
                        <c:v>1.5529999999999999</c:v>
                      </c:pt>
                      <c:pt idx="7959">
                        <c:v>1.548</c:v>
                      </c:pt>
                      <c:pt idx="7960">
                        <c:v>1.55</c:v>
                      </c:pt>
                      <c:pt idx="7961">
                        <c:v>1.5509999999999999</c:v>
                      </c:pt>
                      <c:pt idx="7962">
                        <c:v>1.548</c:v>
                      </c:pt>
                      <c:pt idx="7963">
                        <c:v>1.55</c:v>
                      </c:pt>
                      <c:pt idx="7964">
                        <c:v>1.5489999999999999</c:v>
                      </c:pt>
                      <c:pt idx="7965">
                        <c:v>1.5509999999999999</c:v>
                      </c:pt>
                      <c:pt idx="7966">
                        <c:v>1.5469999999999999</c:v>
                      </c:pt>
                      <c:pt idx="7967">
                        <c:v>1.5489999999999999</c:v>
                      </c:pt>
                      <c:pt idx="7968">
                        <c:v>1.5489999999999999</c:v>
                      </c:pt>
                      <c:pt idx="7969">
                        <c:v>1.552</c:v>
                      </c:pt>
                      <c:pt idx="7970">
                        <c:v>1.5489999999999999</c:v>
                      </c:pt>
                      <c:pt idx="7971">
                        <c:v>1.55</c:v>
                      </c:pt>
                      <c:pt idx="7972">
                        <c:v>1.55</c:v>
                      </c:pt>
                      <c:pt idx="7973">
                        <c:v>1.5529999999999999</c:v>
                      </c:pt>
                      <c:pt idx="7974">
                        <c:v>1.546</c:v>
                      </c:pt>
                      <c:pt idx="7975">
                        <c:v>1.548</c:v>
                      </c:pt>
                      <c:pt idx="7976">
                        <c:v>1.5509999999999999</c:v>
                      </c:pt>
                      <c:pt idx="7977">
                        <c:v>1.552</c:v>
                      </c:pt>
                      <c:pt idx="7978">
                        <c:v>1.5489999999999999</c:v>
                      </c:pt>
                      <c:pt idx="7979">
                        <c:v>1.5489999999999999</c:v>
                      </c:pt>
                      <c:pt idx="7980">
                        <c:v>1.5489999999999999</c:v>
                      </c:pt>
                      <c:pt idx="7981">
                        <c:v>1.55</c:v>
                      </c:pt>
                      <c:pt idx="7982">
                        <c:v>1.5489999999999999</c:v>
                      </c:pt>
                      <c:pt idx="7983">
                        <c:v>1.5509999999999999</c:v>
                      </c:pt>
                      <c:pt idx="7984">
                        <c:v>1.552</c:v>
                      </c:pt>
                      <c:pt idx="7985">
                        <c:v>1.5489999999999999</c:v>
                      </c:pt>
                      <c:pt idx="7986">
                        <c:v>1.5509999999999999</c:v>
                      </c:pt>
                      <c:pt idx="7987">
                        <c:v>1.5449999999999999</c:v>
                      </c:pt>
                      <c:pt idx="7988">
                        <c:v>1.55</c:v>
                      </c:pt>
                      <c:pt idx="7989">
                        <c:v>1.5469999999999999</c:v>
                      </c:pt>
                      <c:pt idx="7990">
                        <c:v>1.5509999999999999</c:v>
                      </c:pt>
                      <c:pt idx="7991">
                        <c:v>1.5469999999999999</c:v>
                      </c:pt>
                      <c:pt idx="7992">
                        <c:v>1.5449999999999999</c:v>
                      </c:pt>
                      <c:pt idx="7993">
                        <c:v>1.5449999999999999</c:v>
                      </c:pt>
                      <c:pt idx="7994">
                        <c:v>1.5449999999999999</c:v>
                      </c:pt>
                      <c:pt idx="7995">
                        <c:v>1.5549999999999999</c:v>
                      </c:pt>
                      <c:pt idx="7996">
                        <c:v>1.548</c:v>
                      </c:pt>
                      <c:pt idx="7997">
                        <c:v>1.5529999999999999</c:v>
                      </c:pt>
                      <c:pt idx="7998">
                        <c:v>1.5489999999999999</c:v>
                      </c:pt>
                      <c:pt idx="7999">
                        <c:v>1.5469999999999999</c:v>
                      </c:pt>
                      <c:pt idx="8000">
                        <c:v>1.55</c:v>
                      </c:pt>
                      <c:pt idx="8001">
                        <c:v>1.552</c:v>
                      </c:pt>
                      <c:pt idx="8002">
                        <c:v>1.552</c:v>
                      </c:pt>
                      <c:pt idx="8003">
                        <c:v>1.548</c:v>
                      </c:pt>
                      <c:pt idx="8004">
                        <c:v>1.5489999999999999</c:v>
                      </c:pt>
                      <c:pt idx="8005">
                        <c:v>1.5489999999999999</c:v>
                      </c:pt>
                      <c:pt idx="8006">
                        <c:v>1.5489999999999999</c:v>
                      </c:pt>
                      <c:pt idx="8007">
                        <c:v>1.548</c:v>
                      </c:pt>
                      <c:pt idx="8008">
                        <c:v>1.5489999999999999</c:v>
                      </c:pt>
                      <c:pt idx="8009">
                        <c:v>1.5489999999999999</c:v>
                      </c:pt>
                      <c:pt idx="8010">
                        <c:v>1.5509999999999999</c:v>
                      </c:pt>
                      <c:pt idx="8011">
                        <c:v>1.552</c:v>
                      </c:pt>
                      <c:pt idx="8012">
                        <c:v>1.5469999999999999</c:v>
                      </c:pt>
                      <c:pt idx="8013">
                        <c:v>1.554</c:v>
                      </c:pt>
                      <c:pt idx="8014">
                        <c:v>1.55</c:v>
                      </c:pt>
                      <c:pt idx="8015">
                        <c:v>1.5489999999999999</c:v>
                      </c:pt>
                      <c:pt idx="8016">
                        <c:v>1.552</c:v>
                      </c:pt>
                      <c:pt idx="8017">
                        <c:v>1.5509999999999999</c:v>
                      </c:pt>
                      <c:pt idx="8018">
                        <c:v>1.5469999999999999</c:v>
                      </c:pt>
                      <c:pt idx="8019">
                        <c:v>1.5509999999999999</c:v>
                      </c:pt>
                      <c:pt idx="8020">
                        <c:v>1.5489999999999999</c:v>
                      </c:pt>
                      <c:pt idx="8021">
                        <c:v>1.552</c:v>
                      </c:pt>
                      <c:pt idx="8022">
                        <c:v>1.5549999999999999</c:v>
                      </c:pt>
                      <c:pt idx="8023">
                        <c:v>1.5549999999999999</c:v>
                      </c:pt>
                      <c:pt idx="8024">
                        <c:v>1.5469999999999999</c:v>
                      </c:pt>
                      <c:pt idx="8025">
                        <c:v>1.548</c:v>
                      </c:pt>
                      <c:pt idx="8026">
                        <c:v>1.5489999999999999</c:v>
                      </c:pt>
                      <c:pt idx="8027">
                        <c:v>1.5489999999999999</c:v>
                      </c:pt>
                      <c:pt idx="8028">
                        <c:v>1.548</c:v>
                      </c:pt>
                      <c:pt idx="8029">
                        <c:v>1.55</c:v>
                      </c:pt>
                      <c:pt idx="8030">
                        <c:v>1.5489999999999999</c:v>
                      </c:pt>
                      <c:pt idx="8031">
                        <c:v>1.5489999999999999</c:v>
                      </c:pt>
                      <c:pt idx="8032">
                        <c:v>1.5469999999999999</c:v>
                      </c:pt>
                      <c:pt idx="8033">
                        <c:v>1.544</c:v>
                      </c:pt>
                      <c:pt idx="8034">
                        <c:v>1.546</c:v>
                      </c:pt>
                      <c:pt idx="8035">
                        <c:v>1.546</c:v>
                      </c:pt>
                      <c:pt idx="8036">
                        <c:v>1.538</c:v>
                      </c:pt>
                      <c:pt idx="8037">
                        <c:v>1.5389999999999999</c:v>
                      </c:pt>
                      <c:pt idx="8038">
                        <c:v>1.5389999999999999</c:v>
                      </c:pt>
                      <c:pt idx="8039">
                        <c:v>1.5429999999999999</c:v>
                      </c:pt>
                      <c:pt idx="8040">
                        <c:v>1.544</c:v>
                      </c:pt>
                      <c:pt idx="8041">
                        <c:v>1.55</c:v>
                      </c:pt>
                      <c:pt idx="8042">
                        <c:v>1.5529999999999999</c:v>
                      </c:pt>
                      <c:pt idx="8043">
                        <c:v>1.5469999999999999</c:v>
                      </c:pt>
                      <c:pt idx="8044">
                        <c:v>1.5469999999999999</c:v>
                      </c:pt>
                      <c:pt idx="8045">
                        <c:v>1.55</c:v>
                      </c:pt>
                      <c:pt idx="8046">
                        <c:v>1.5529999999999999</c:v>
                      </c:pt>
                      <c:pt idx="8047">
                        <c:v>1.5529999999999999</c:v>
                      </c:pt>
                      <c:pt idx="8048">
                        <c:v>1.5489999999999999</c:v>
                      </c:pt>
                      <c:pt idx="8049">
                        <c:v>1.5529999999999999</c:v>
                      </c:pt>
                      <c:pt idx="8050">
                        <c:v>1.5509999999999999</c:v>
                      </c:pt>
                      <c:pt idx="8051">
                        <c:v>1.5509999999999999</c:v>
                      </c:pt>
                      <c:pt idx="8052">
                        <c:v>1.5529999999999999</c:v>
                      </c:pt>
                      <c:pt idx="8053">
                        <c:v>1.5529999999999999</c:v>
                      </c:pt>
                      <c:pt idx="8054">
                        <c:v>1.554</c:v>
                      </c:pt>
                      <c:pt idx="8055">
                        <c:v>1.556</c:v>
                      </c:pt>
                      <c:pt idx="8056">
                        <c:v>1.556</c:v>
                      </c:pt>
                      <c:pt idx="8057">
                        <c:v>1.5549999999999999</c:v>
                      </c:pt>
                      <c:pt idx="8058">
                        <c:v>1.5509999999999999</c:v>
                      </c:pt>
                      <c:pt idx="8059">
                        <c:v>1.5529999999999999</c:v>
                      </c:pt>
                      <c:pt idx="8060">
                        <c:v>1.5529999999999999</c:v>
                      </c:pt>
                      <c:pt idx="8061">
                        <c:v>1.5529999999999999</c:v>
                      </c:pt>
                      <c:pt idx="8062">
                        <c:v>1.55</c:v>
                      </c:pt>
                      <c:pt idx="8063">
                        <c:v>1.5529999999999999</c:v>
                      </c:pt>
                      <c:pt idx="8064">
                        <c:v>1.5509999999999999</c:v>
                      </c:pt>
                      <c:pt idx="8065">
                        <c:v>1.5509999999999999</c:v>
                      </c:pt>
                      <c:pt idx="8066">
                        <c:v>1.5509999999999999</c:v>
                      </c:pt>
                      <c:pt idx="8067">
                        <c:v>1.5509999999999999</c:v>
                      </c:pt>
                      <c:pt idx="8068">
                        <c:v>1.5509999999999999</c:v>
                      </c:pt>
                      <c:pt idx="8069">
                        <c:v>1.5509999999999999</c:v>
                      </c:pt>
                      <c:pt idx="8070">
                        <c:v>1.5529999999999999</c:v>
                      </c:pt>
                      <c:pt idx="8071">
                        <c:v>1.5529999999999999</c:v>
                      </c:pt>
                      <c:pt idx="8072">
                        <c:v>1.554</c:v>
                      </c:pt>
                      <c:pt idx="8073">
                        <c:v>1.5549999999999999</c:v>
                      </c:pt>
                      <c:pt idx="8074">
                        <c:v>1.556</c:v>
                      </c:pt>
                      <c:pt idx="8075">
                        <c:v>1.5529999999999999</c:v>
                      </c:pt>
                      <c:pt idx="8076">
                        <c:v>1.5509999999999999</c:v>
                      </c:pt>
                      <c:pt idx="8077">
                        <c:v>1.5529999999999999</c:v>
                      </c:pt>
                      <c:pt idx="8078">
                        <c:v>1.5509999999999999</c:v>
                      </c:pt>
                      <c:pt idx="8079">
                        <c:v>1.55</c:v>
                      </c:pt>
                      <c:pt idx="8080">
                        <c:v>1.548</c:v>
                      </c:pt>
                      <c:pt idx="8081">
                        <c:v>1.552</c:v>
                      </c:pt>
                      <c:pt idx="8082">
                        <c:v>1.5529999999999999</c:v>
                      </c:pt>
                      <c:pt idx="8083">
                        <c:v>1.5509999999999999</c:v>
                      </c:pt>
                      <c:pt idx="8084">
                        <c:v>1.55</c:v>
                      </c:pt>
                      <c:pt idx="8085">
                        <c:v>1.546</c:v>
                      </c:pt>
                      <c:pt idx="8086">
                        <c:v>1.55</c:v>
                      </c:pt>
                      <c:pt idx="8087">
                        <c:v>1.55</c:v>
                      </c:pt>
                      <c:pt idx="8088">
                        <c:v>1.542</c:v>
                      </c:pt>
                      <c:pt idx="8089">
                        <c:v>1.5389999999999999</c:v>
                      </c:pt>
                      <c:pt idx="8090">
                        <c:v>1.5349999999999999</c:v>
                      </c:pt>
                      <c:pt idx="8091">
                        <c:v>1.534</c:v>
                      </c:pt>
                      <c:pt idx="8092">
                        <c:v>1.5329999999999999</c:v>
                      </c:pt>
                      <c:pt idx="8093">
                        <c:v>1.5309999999999999</c:v>
                      </c:pt>
                      <c:pt idx="8094">
                        <c:v>1.524</c:v>
                      </c:pt>
                      <c:pt idx="8095">
                        <c:v>1.526</c:v>
                      </c:pt>
                      <c:pt idx="8096">
                        <c:v>1.5229999999999999</c:v>
                      </c:pt>
                      <c:pt idx="8097">
                        <c:v>1.5229999999999999</c:v>
                      </c:pt>
                      <c:pt idx="8098">
                        <c:v>1.526</c:v>
                      </c:pt>
                      <c:pt idx="8099">
                        <c:v>1.5289999999999999</c:v>
                      </c:pt>
                      <c:pt idx="8100">
                        <c:v>1.5329999999999999</c:v>
                      </c:pt>
                      <c:pt idx="8101">
                        <c:v>1.532</c:v>
                      </c:pt>
                      <c:pt idx="8102">
                        <c:v>1.53</c:v>
                      </c:pt>
                      <c:pt idx="8103">
                        <c:v>1.534</c:v>
                      </c:pt>
                      <c:pt idx="8104">
                        <c:v>1.538</c:v>
                      </c:pt>
                      <c:pt idx="8105">
                        <c:v>1.538</c:v>
                      </c:pt>
                      <c:pt idx="8106">
                        <c:v>1.538</c:v>
                      </c:pt>
                      <c:pt idx="8107">
                        <c:v>1.5389999999999999</c:v>
                      </c:pt>
                      <c:pt idx="8108">
                        <c:v>1.5389999999999999</c:v>
                      </c:pt>
                      <c:pt idx="8109">
                        <c:v>1.5389999999999999</c:v>
                      </c:pt>
                      <c:pt idx="8110">
                        <c:v>1.5449999999999999</c:v>
                      </c:pt>
                      <c:pt idx="8111">
                        <c:v>1.5449999999999999</c:v>
                      </c:pt>
                      <c:pt idx="8112">
                        <c:v>1.5489999999999999</c:v>
                      </c:pt>
                      <c:pt idx="8113">
                        <c:v>1.5509999999999999</c:v>
                      </c:pt>
                      <c:pt idx="8114">
                        <c:v>1.5509999999999999</c:v>
                      </c:pt>
                      <c:pt idx="8115">
                        <c:v>1.552</c:v>
                      </c:pt>
                      <c:pt idx="8116">
                        <c:v>1.5529999999999999</c:v>
                      </c:pt>
                      <c:pt idx="8117">
                        <c:v>1.5549999999999999</c:v>
                      </c:pt>
                      <c:pt idx="8118">
                        <c:v>1.5589999999999999</c:v>
                      </c:pt>
                      <c:pt idx="8119">
                        <c:v>1.5589999999999999</c:v>
                      </c:pt>
                      <c:pt idx="8120">
                        <c:v>1.5580000000000001</c:v>
                      </c:pt>
                      <c:pt idx="8121">
                        <c:v>1.5609999999999999</c:v>
                      </c:pt>
                      <c:pt idx="8122">
                        <c:v>1.5589999999999999</c:v>
                      </c:pt>
                      <c:pt idx="8123">
                        <c:v>1.5620000000000001</c:v>
                      </c:pt>
                      <c:pt idx="8124">
                        <c:v>1.5629999999999999</c:v>
                      </c:pt>
                      <c:pt idx="8125">
                        <c:v>1.5609999999999999</c:v>
                      </c:pt>
                      <c:pt idx="8126">
                        <c:v>1.56</c:v>
                      </c:pt>
                      <c:pt idx="8127">
                        <c:v>1.5629999999999999</c:v>
                      </c:pt>
                      <c:pt idx="8128">
                        <c:v>1.5640000000000001</c:v>
                      </c:pt>
                      <c:pt idx="8129">
                        <c:v>1.5620000000000001</c:v>
                      </c:pt>
                      <c:pt idx="8130">
                        <c:v>1.5649999999999999</c:v>
                      </c:pt>
                      <c:pt idx="8131">
                        <c:v>1.5649999999999999</c:v>
                      </c:pt>
                      <c:pt idx="8132">
                        <c:v>1.569</c:v>
                      </c:pt>
                      <c:pt idx="8133">
                        <c:v>1.57</c:v>
                      </c:pt>
                      <c:pt idx="8134">
                        <c:v>1.5680000000000001</c:v>
                      </c:pt>
                      <c:pt idx="8135">
                        <c:v>1.571</c:v>
                      </c:pt>
                      <c:pt idx="8136">
                        <c:v>1.569</c:v>
                      </c:pt>
                      <c:pt idx="8137">
                        <c:v>1.569</c:v>
                      </c:pt>
                      <c:pt idx="8138">
                        <c:v>1.573</c:v>
                      </c:pt>
                      <c:pt idx="8139">
                        <c:v>1.573</c:v>
                      </c:pt>
                      <c:pt idx="8140">
                        <c:v>1.577</c:v>
                      </c:pt>
                      <c:pt idx="8141">
                        <c:v>1.5760000000000001</c:v>
                      </c:pt>
                      <c:pt idx="8142">
                        <c:v>1.581</c:v>
                      </c:pt>
                      <c:pt idx="8143">
                        <c:v>1.583</c:v>
                      </c:pt>
                      <c:pt idx="8144">
                        <c:v>1.5820000000000001</c:v>
                      </c:pt>
                      <c:pt idx="8145">
                        <c:v>1.581</c:v>
                      </c:pt>
                      <c:pt idx="8146">
                        <c:v>1.5860000000000001</c:v>
                      </c:pt>
                      <c:pt idx="8147">
                        <c:v>1.5820000000000001</c:v>
                      </c:pt>
                      <c:pt idx="8148">
                        <c:v>1.585</c:v>
                      </c:pt>
                      <c:pt idx="8149">
                        <c:v>1.583</c:v>
                      </c:pt>
                      <c:pt idx="8150">
                        <c:v>1.5840000000000001</c:v>
                      </c:pt>
                      <c:pt idx="8151">
                        <c:v>1.58</c:v>
                      </c:pt>
                      <c:pt idx="8152">
                        <c:v>1.58</c:v>
                      </c:pt>
                      <c:pt idx="8153">
                        <c:v>1.583</c:v>
                      </c:pt>
                      <c:pt idx="8154">
                        <c:v>1.577</c:v>
                      </c:pt>
                      <c:pt idx="8155">
                        <c:v>1.575</c:v>
                      </c:pt>
                      <c:pt idx="8156">
                        <c:v>1.571</c:v>
                      </c:pt>
                      <c:pt idx="8157">
                        <c:v>1.571</c:v>
                      </c:pt>
                      <c:pt idx="8158">
                        <c:v>1.5649999999999999</c:v>
                      </c:pt>
                      <c:pt idx="8159">
                        <c:v>1.5660000000000001</c:v>
                      </c:pt>
                      <c:pt idx="8160">
                        <c:v>1.5580000000000001</c:v>
                      </c:pt>
                      <c:pt idx="8161">
                        <c:v>1.5589999999999999</c:v>
                      </c:pt>
                      <c:pt idx="8162">
                        <c:v>1.5549999999999999</c:v>
                      </c:pt>
                      <c:pt idx="8163">
                        <c:v>1.554</c:v>
                      </c:pt>
                      <c:pt idx="8164">
                        <c:v>1.554</c:v>
                      </c:pt>
                      <c:pt idx="8165">
                        <c:v>1.5580000000000001</c:v>
                      </c:pt>
                      <c:pt idx="8166">
                        <c:v>1.5580000000000001</c:v>
                      </c:pt>
                      <c:pt idx="8167">
                        <c:v>1.5549999999999999</c:v>
                      </c:pt>
                      <c:pt idx="8168">
                        <c:v>1.5529999999999999</c:v>
                      </c:pt>
                      <c:pt idx="8169">
                        <c:v>1.5549999999999999</c:v>
                      </c:pt>
                      <c:pt idx="8170">
                        <c:v>1.552</c:v>
                      </c:pt>
                      <c:pt idx="8171">
                        <c:v>1.5529999999999999</c:v>
                      </c:pt>
                      <c:pt idx="8172">
                        <c:v>1.556</c:v>
                      </c:pt>
                      <c:pt idx="8173">
                        <c:v>1.5569999999999999</c:v>
                      </c:pt>
                      <c:pt idx="8174">
                        <c:v>1.554</c:v>
                      </c:pt>
                      <c:pt idx="8175">
                        <c:v>1.5549999999999999</c:v>
                      </c:pt>
                      <c:pt idx="8176">
                        <c:v>1.556</c:v>
                      </c:pt>
                      <c:pt idx="8177">
                        <c:v>1.556</c:v>
                      </c:pt>
                      <c:pt idx="8178">
                        <c:v>1.554</c:v>
                      </c:pt>
                      <c:pt idx="8179">
                        <c:v>1.554</c:v>
                      </c:pt>
                      <c:pt idx="8180">
                        <c:v>1.5549999999999999</c:v>
                      </c:pt>
                      <c:pt idx="8181">
                        <c:v>1.5529999999999999</c:v>
                      </c:pt>
                      <c:pt idx="8182">
                        <c:v>1.556</c:v>
                      </c:pt>
                      <c:pt idx="8183">
                        <c:v>1.5529999999999999</c:v>
                      </c:pt>
                      <c:pt idx="8184">
                        <c:v>1.552</c:v>
                      </c:pt>
                      <c:pt idx="8185">
                        <c:v>1.5549999999999999</c:v>
                      </c:pt>
                      <c:pt idx="8186">
                        <c:v>1.5549999999999999</c:v>
                      </c:pt>
                      <c:pt idx="8187">
                        <c:v>1.5509999999999999</c:v>
                      </c:pt>
                      <c:pt idx="8188">
                        <c:v>1.55</c:v>
                      </c:pt>
                      <c:pt idx="8189">
                        <c:v>1.55</c:v>
                      </c:pt>
                      <c:pt idx="8190">
                        <c:v>1.552</c:v>
                      </c:pt>
                      <c:pt idx="8191">
                        <c:v>1.5529999999999999</c:v>
                      </c:pt>
                      <c:pt idx="8192">
                        <c:v>1.5529999999999999</c:v>
                      </c:pt>
                      <c:pt idx="8193">
                        <c:v>1.554</c:v>
                      </c:pt>
                      <c:pt idx="8194">
                        <c:v>1.554</c:v>
                      </c:pt>
                      <c:pt idx="8195">
                        <c:v>1.554</c:v>
                      </c:pt>
                      <c:pt idx="8196">
                        <c:v>1.554</c:v>
                      </c:pt>
                      <c:pt idx="8197">
                        <c:v>1.552</c:v>
                      </c:pt>
                      <c:pt idx="8198">
                        <c:v>1.5529999999999999</c:v>
                      </c:pt>
                      <c:pt idx="8199">
                        <c:v>1.554</c:v>
                      </c:pt>
                      <c:pt idx="8200">
                        <c:v>1.5529999999999999</c:v>
                      </c:pt>
                      <c:pt idx="8201">
                        <c:v>1.546</c:v>
                      </c:pt>
                      <c:pt idx="8202">
                        <c:v>1.5489999999999999</c:v>
                      </c:pt>
                      <c:pt idx="8203">
                        <c:v>1.552</c:v>
                      </c:pt>
                      <c:pt idx="8204">
                        <c:v>1.548</c:v>
                      </c:pt>
                      <c:pt idx="8205">
                        <c:v>1.5469999999999999</c:v>
                      </c:pt>
                      <c:pt idx="8206">
                        <c:v>1.548</c:v>
                      </c:pt>
                      <c:pt idx="8207">
                        <c:v>1.5449999999999999</c:v>
                      </c:pt>
                      <c:pt idx="8208">
                        <c:v>1.5509999999999999</c:v>
                      </c:pt>
                      <c:pt idx="8209">
                        <c:v>1.5489999999999999</c:v>
                      </c:pt>
                      <c:pt idx="8210">
                        <c:v>1.5489999999999999</c:v>
                      </c:pt>
                      <c:pt idx="8211">
                        <c:v>1.5469999999999999</c:v>
                      </c:pt>
                      <c:pt idx="8212">
                        <c:v>1.544</c:v>
                      </c:pt>
                      <c:pt idx="8213">
                        <c:v>1.546</c:v>
                      </c:pt>
                      <c:pt idx="8214">
                        <c:v>1.5489999999999999</c:v>
                      </c:pt>
                      <c:pt idx="8215">
                        <c:v>1.546</c:v>
                      </c:pt>
                      <c:pt idx="8216">
                        <c:v>1.5469999999999999</c:v>
                      </c:pt>
                      <c:pt idx="8217">
                        <c:v>1.548</c:v>
                      </c:pt>
                      <c:pt idx="8218">
                        <c:v>1.55</c:v>
                      </c:pt>
                      <c:pt idx="8219">
                        <c:v>1.55</c:v>
                      </c:pt>
                      <c:pt idx="8220">
                        <c:v>1.548</c:v>
                      </c:pt>
                      <c:pt idx="8221">
                        <c:v>1.5489999999999999</c:v>
                      </c:pt>
                      <c:pt idx="8222">
                        <c:v>1.55</c:v>
                      </c:pt>
                      <c:pt idx="8223">
                        <c:v>1.546</c:v>
                      </c:pt>
                      <c:pt idx="8224">
                        <c:v>1.5469999999999999</c:v>
                      </c:pt>
                      <c:pt idx="8225">
                        <c:v>1.5489999999999999</c:v>
                      </c:pt>
                      <c:pt idx="8226">
                        <c:v>1.5509999999999999</c:v>
                      </c:pt>
                      <c:pt idx="8227">
                        <c:v>1.5489999999999999</c:v>
                      </c:pt>
                      <c:pt idx="8228">
                        <c:v>1.5489999999999999</c:v>
                      </c:pt>
                      <c:pt idx="8229">
                        <c:v>1.5449999999999999</c:v>
                      </c:pt>
                      <c:pt idx="8230">
                        <c:v>1.548</c:v>
                      </c:pt>
                      <c:pt idx="8231">
                        <c:v>1.5489999999999999</c:v>
                      </c:pt>
                      <c:pt idx="8232">
                        <c:v>1.55</c:v>
                      </c:pt>
                      <c:pt idx="8233">
                        <c:v>1.55</c:v>
                      </c:pt>
                      <c:pt idx="8234">
                        <c:v>1.546</c:v>
                      </c:pt>
                      <c:pt idx="8235">
                        <c:v>1.5489999999999999</c:v>
                      </c:pt>
                      <c:pt idx="8236">
                        <c:v>1.5469999999999999</c:v>
                      </c:pt>
                      <c:pt idx="8237">
                        <c:v>1.55</c:v>
                      </c:pt>
                      <c:pt idx="8238">
                        <c:v>1.5509999999999999</c:v>
                      </c:pt>
                      <c:pt idx="8239">
                        <c:v>1.5509999999999999</c:v>
                      </c:pt>
                      <c:pt idx="8240">
                        <c:v>1.55</c:v>
                      </c:pt>
                      <c:pt idx="8241">
                        <c:v>1.5509999999999999</c:v>
                      </c:pt>
                      <c:pt idx="8242">
                        <c:v>1.5469999999999999</c:v>
                      </c:pt>
                      <c:pt idx="8243">
                        <c:v>1.548</c:v>
                      </c:pt>
                      <c:pt idx="8244">
                        <c:v>1.546</c:v>
                      </c:pt>
                      <c:pt idx="8245">
                        <c:v>1.5469999999999999</c:v>
                      </c:pt>
                      <c:pt idx="8246">
                        <c:v>1.5469999999999999</c:v>
                      </c:pt>
                      <c:pt idx="8247">
                        <c:v>1.5489999999999999</c:v>
                      </c:pt>
                      <c:pt idx="8248">
                        <c:v>1.5509999999999999</c:v>
                      </c:pt>
                      <c:pt idx="8249">
                        <c:v>1.552</c:v>
                      </c:pt>
                      <c:pt idx="8250">
                        <c:v>1.5489999999999999</c:v>
                      </c:pt>
                      <c:pt idx="8251">
                        <c:v>1.548</c:v>
                      </c:pt>
                      <c:pt idx="8252">
                        <c:v>1.5489999999999999</c:v>
                      </c:pt>
                      <c:pt idx="8253">
                        <c:v>1.55</c:v>
                      </c:pt>
                      <c:pt idx="8254">
                        <c:v>1.552</c:v>
                      </c:pt>
                      <c:pt idx="8255">
                        <c:v>1.5489999999999999</c:v>
                      </c:pt>
                      <c:pt idx="8256">
                        <c:v>1.5489999999999999</c:v>
                      </c:pt>
                      <c:pt idx="8257">
                        <c:v>1.5509999999999999</c:v>
                      </c:pt>
                      <c:pt idx="8258">
                        <c:v>1.5489999999999999</c:v>
                      </c:pt>
                      <c:pt idx="8259">
                        <c:v>1.55</c:v>
                      </c:pt>
                      <c:pt idx="8260">
                        <c:v>1.548</c:v>
                      </c:pt>
                      <c:pt idx="8261">
                        <c:v>1.548</c:v>
                      </c:pt>
                      <c:pt idx="8262">
                        <c:v>1.5489999999999999</c:v>
                      </c:pt>
                      <c:pt idx="8263">
                        <c:v>1.546</c:v>
                      </c:pt>
                      <c:pt idx="8264">
                        <c:v>1.55</c:v>
                      </c:pt>
                      <c:pt idx="8265">
                        <c:v>1.554</c:v>
                      </c:pt>
                      <c:pt idx="8266">
                        <c:v>1.5509999999999999</c:v>
                      </c:pt>
                      <c:pt idx="8267">
                        <c:v>1.55</c:v>
                      </c:pt>
                      <c:pt idx="8268">
                        <c:v>1.548</c:v>
                      </c:pt>
                      <c:pt idx="8269">
                        <c:v>1.5489999999999999</c:v>
                      </c:pt>
                      <c:pt idx="8270">
                        <c:v>1.5509999999999999</c:v>
                      </c:pt>
                      <c:pt idx="8271">
                        <c:v>1.55</c:v>
                      </c:pt>
                      <c:pt idx="8272">
                        <c:v>1.55</c:v>
                      </c:pt>
                      <c:pt idx="8273">
                        <c:v>1.5509999999999999</c:v>
                      </c:pt>
                      <c:pt idx="8274">
                        <c:v>1.55</c:v>
                      </c:pt>
                      <c:pt idx="8275">
                        <c:v>1.5489999999999999</c:v>
                      </c:pt>
                      <c:pt idx="8276">
                        <c:v>1.55</c:v>
                      </c:pt>
                      <c:pt idx="8277">
                        <c:v>1.5529999999999999</c:v>
                      </c:pt>
                      <c:pt idx="8278">
                        <c:v>1.5489999999999999</c:v>
                      </c:pt>
                      <c:pt idx="8279">
                        <c:v>1.5489999999999999</c:v>
                      </c:pt>
                      <c:pt idx="8280">
                        <c:v>1.5489999999999999</c:v>
                      </c:pt>
                      <c:pt idx="8281">
                        <c:v>1.548</c:v>
                      </c:pt>
                      <c:pt idx="8282">
                        <c:v>1.548</c:v>
                      </c:pt>
                      <c:pt idx="8283">
                        <c:v>1.5509999999999999</c:v>
                      </c:pt>
                      <c:pt idx="8284">
                        <c:v>1.5509999999999999</c:v>
                      </c:pt>
                      <c:pt idx="8285">
                        <c:v>1.5489999999999999</c:v>
                      </c:pt>
                      <c:pt idx="8286">
                        <c:v>1.5489999999999999</c:v>
                      </c:pt>
                      <c:pt idx="8287">
                        <c:v>1.548</c:v>
                      </c:pt>
                      <c:pt idx="8288">
                        <c:v>1.554</c:v>
                      </c:pt>
                      <c:pt idx="8289">
                        <c:v>1.5509999999999999</c:v>
                      </c:pt>
                      <c:pt idx="8290">
                        <c:v>1.552</c:v>
                      </c:pt>
                      <c:pt idx="8291">
                        <c:v>1.5489999999999999</c:v>
                      </c:pt>
                      <c:pt idx="8292">
                        <c:v>1.5509999999999999</c:v>
                      </c:pt>
                      <c:pt idx="8293">
                        <c:v>1.552</c:v>
                      </c:pt>
                      <c:pt idx="8294">
                        <c:v>1.552</c:v>
                      </c:pt>
                      <c:pt idx="8295">
                        <c:v>1.552</c:v>
                      </c:pt>
                      <c:pt idx="8296">
                        <c:v>1.5489999999999999</c:v>
                      </c:pt>
                      <c:pt idx="8297">
                        <c:v>1.5509999999999999</c:v>
                      </c:pt>
                      <c:pt idx="8298">
                        <c:v>1.5489999999999999</c:v>
                      </c:pt>
                      <c:pt idx="8299">
                        <c:v>1.5509999999999999</c:v>
                      </c:pt>
                      <c:pt idx="8300">
                        <c:v>1.5509999999999999</c:v>
                      </c:pt>
                      <c:pt idx="8301">
                        <c:v>1.55</c:v>
                      </c:pt>
                      <c:pt idx="8302">
                        <c:v>1.5509999999999999</c:v>
                      </c:pt>
                      <c:pt idx="8303">
                        <c:v>1.5509999999999999</c:v>
                      </c:pt>
                      <c:pt idx="8304">
                        <c:v>1.55</c:v>
                      </c:pt>
                      <c:pt idx="8305">
                        <c:v>1.55</c:v>
                      </c:pt>
                      <c:pt idx="8306">
                        <c:v>1.55</c:v>
                      </c:pt>
                      <c:pt idx="8307">
                        <c:v>1.5529999999999999</c:v>
                      </c:pt>
                      <c:pt idx="8308">
                        <c:v>1.5529999999999999</c:v>
                      </c:pt>
                      <c:pt idx="8309">
                        <c:v>1.548</c:v>
                      </c:pt>
                      <c:pt idx="8310">
                        <c:v>1.5509999999999999</c:v>
                      </c:pt>
                      <c:pt idx="8311">
                        <c:v>1.554</c:v>
                      </c:pt>
                      <c:pt idx="8312">
                        <c:v>1.552</c:v>
                      </c:pt>
                      <c:pt idx="8313">
                        <c:v>1.5529999999999999</c:v>
                      </c:pt>
                      <c:pt idx="8314">
                        <c:v>1.5509999999999999</c:v>
                      </c:pt>
                      <c:pt idx="8315">
                        <c:v>1.5469999999999999</c:v>
                      </c:pt>
                      <c:pt idx="8316">
                        <c:v>1.5469999999999999</c:v>
                      </c:pt>
                      <c:pt idx="8317">
                        <c:v>1.5509999999999999</c:v>
                      </c:pt>
                      <c:pt idx="8318">
                        <c:v>1.5549999999999999</c:v>
                      </c:pt>
                      <c:pt idx="8319">
                        <c:v>1.5529999999999999</c:v>
                      </c:pt>
                      <c:pt idx="8320">
                        <c:v>1.5469999999999999</c:v>
                      </c:pt>
                      <c:pt idx="8321">
                        <c:v>1.5489999999999999</c:v>
                      </c:pt>
                      <c:pt idx="8322">
                        <c:v>1.5529999999999999</c:v>
                      </c:pt>
                      <c:pt idx="8323">
                        <c:v>1.5469999999999999</c:v>
                      </c:pt>
                      <c:pt idx="8324">
                        <c:v>1.55</c:v>
                      </c:pt>
                      <c:pt idx="8325">
                        <c:v>1.556</c:v>
                      </c:pt>
                      <c:pt idx="8326">
                        <c:v>1.55</c:v>
                      </c:pt>
                      <c:pt idx="8327">
                        <c:v>1.554</c:v>
                      </c:pt>
                      <c:pt idx="8328">
                        <c:v>1.55</c:v>
                      </c:pt>
                      <c:pt idx="8329">
                        <c:v>1.552</c:v>
                      </c:pt>
                      <c:pt idx="8330">
                        <c:v>1.5529999999999999</c:v>
                      </c:pt>
                      <c:pt idx="8331">
                        <c:v>1.5509999999999999</c:v>
                      </c:pt>
                      <c:pt idx="8332">
                        <c:v>1.5489999999999999</c:v>
                      </c:pt>
                      <c:pt idx="8333">
                        <c:v>1.552</c:v>
                      </c:pt>
                      <c:pt idx="8334">
                        <c:v>1.5489999999999999</c:v>
                      </c:pt>
                      <c:pt idx="8335">
                        <c:v>1.5489999999999999</c:v>
                      </c:pt>
                      <c:pt idx="8336">
                        <c:v>1.5509999999999999</c:v>
                      </c:pt>
                      <c:pt idx="8337">
                        <c:v>1.5509999999999999</c:v>
                      </c:pt>
                      <c:pt idx="8338">
                        <c:v>1.5509999999999999</c:v>
                      </c:pt>
                      <c:pt idx="8339">
                        <c:v>1.552</c:v>
                      </c:pt>
                      <c:pt idx="8340">
                        <c:v>1.552</c:v>
                      </c:pt>
                      <c:pt idx="8341">
                        <c:v>1.5509999999999999</c:v>
                      </c:pt>
                      <c:pt idx="8342">
                        <c:v>1.5529999999999999</c:v>
                      </c:pt>
                      <c:pt idx="8343">
                        <c:v>1.5509999999999999</c:v>
                      </c:pt>
                      <c:pt idx="8344">
                        <c:v>1.55</c:v>
                      </c:pt>
                      <c:pt idx="8345">
                        <c:v>1.554</c:v>
                      </c:pt>
                      <c:pt idx="8346">
                        <c:v>1.552</c:v>
                      </c:pt>
                      <c:pt idx="8347">
                        <c:v>1.552</c:v>
                      </c:pt>
                      <c:pt idx="8348">
                        <c:v>1.55</c:v>
                      </c:pt>
                      <c:pt idx="8349">
                        <c:v>1.5509999999999999</c:v>
                      </c:pt>
                      <c:pt idx="8350">
                        <c:v>1.55</c:v>
                      </c:pt>
                      <c:pt idx="8351">
                        <c:v>1.5509999999999999</c:v>
                      </c:pt>
                      <c:pt idx="8352">
                        <c:v>1.55</c:v>
                      </c:pt>
                      <c:pt idx="8353">
                        <c:v>1.55</c:v>
                      </c:pt>
                      <c:pt idx="8354">
                        <c:v>1.5529999999999999</c:v>
                      </c:pt>
                      <c:pt idx="8355">
                        <c:v>1.556</c:v>
                      </c:pt>
                      <c:pt idx="8356">
                        <c:v>1.556</c:v>
                      </c:pt>
                      <c:pt idx="8357">
                        <c:v>1.5529999999999999</c:v>
                      </c:pt>
                      <c:pt idx="8358">
                        <c:v>1.5509999999999999</c:v>
                      </c:pt>
                      <c:pt idx="8359">
                        <c:v>1.5509999999999999</c:v>
                      </c:pt>
                      <c:pt idx="8360">
                        <c:v>1.5529999999999999</c:v>
                      </c:pt>
                      <c:pt idx="8361">
                        <c:v>1.5529999999999999</c:v>
                      </c:pt>
                      <c:pt idx="8362">
                        <c:v>1.552</c:v>
                      </c:pt>
                      <c:pt idx="8363">
                        <c:v>1.5489999999999999</c:v>
                      </c:pt>
                      <c:pt idx="8364">
                        <c:v>1.548</c:v>
                      </c:pt>
                      <c:pt idx="8365">
                        <c:v>1.554</c:v>
                      </c:pt>
                      <c:pt idx="8366">
                        <c:v>1.554</c:v>
                      </c:pt>
                      <c:pt idx="8367">
                        <c:v>1.55</c:v>
                      </c:pt>
                      <c:pt idx="8368">
                        <c:v>1.552</c:v>
                      </c:pt>
                      <c:pt idx="8369">
                        <c:v>1.5509999999999999</c:v>
                      </c:pt>
                      <c:pt idx="8370">
                        <c:v>1.5509999999999999</c:v>
                      </c:pt>
                      <c:pt idx="8371">
                        <c:v>1.5509999999999999</c:v>
                      </c:pt>
                      <c:pt idx="8372">
                        <c:v>1.5509999999999999</c:v>
                      </c:pt>
                      <c:pt idx="8373">
                        <c:v>1.554</c:v>
                      </c:pt>
                      <c:pt idx="8374">
                        <c:v>1.556</c:v>
                      </c:pt>
                      <c:pt idx="8375">
                        <c:v>1.552</c:v>
                      </c:pt>
                      <c:pt idx="8376">
                        <c:v>1.556</c:v>
                      </c:pt>
                      <c:pt idx="8377">
                        <c:v>1.5549999999999999</c:v>
                      </c:pt>
                      <c:pt idx="8378">
                        <c:v>1.552</c:v>
                      </c:pt>
                      <c:pt idx="8379">
                        <c:v>1.552</c:v>
                      </c:pt>
                      <c:pt idx="8380">
                        <c:v>1.552</c:v>
                      </c:pt>
                      <c:pt idx="8381">
                        <c:v>1.5529999999999999</c:v>
                      </c:pt>
                      <c:pt idx="8382">
                        <c:v>1.554</c:v>
                      </c:pt>
                      <c:pt idx="8383">
                        <c:v>1.55</c:v>
                      </c:pt>
                      <c:pt idx="8384">
                        <c:v>1.554</c:v>
                      </c:pt>
                      <c:pt idx="8385">
                        <c:v>1.554</c:v>
                      </c:pt>
                      <c:pt idx="8386">
                        <c:v>1.5549999999999999</c:v>
                      </c:pt>
                      <c:pt idx="8387">
                        <c:v>1.5529999999999999</c:v>
                      </c:pt>
                      <c:pt idx="8388">
                        <c:v>1.5529999999999999</c:v>
                      </c:pt>
                      <c:pt idx="8389">
                        <c:v>1.556</c:v>
                      </c:pt>
                      <c:pt idx="8390">
                        <c:v>1.5549999999999999</c:v>
                      </c:pt>
                      <c:pt idx="8391">
                        <c:v>1.5509999999999999</c:v>
                      </c:pt>
                      <c:pt idx="8392">
                        <c:v>1.5509999999999999</c:v>
                      </c:pt>
                      <c:pt idx="8393">
                        <c:v>1.5509999999999999</c:v>
                      </c:pt>
                      <c:pt idx="8394">
                        <c:v>1.552</c:v>
                      </c:pt>
                      <c:pt idx="8395">
                        <c:v>1.552</c:v>
                      </c:pt>
                      <c:pt idx="8396">
                        <c:v>1.5549999999999999</c:v>
                      </c:pt>
                      <c:pt idx="8397">
                        <c:v>1.5549999999999999</c:v>
                      </c:pt>
                      <c:pt idx="8398">
                        <c:v>1.5549999999999999</c:v>
                      </c:pt>
                      <c:pt idx="8399">
                        <c:v>1.5529999999999999</c:v>
                      </c:pt>
                      <c:pt idx="8400">
                        <c:v>1.5529999999999999</c:v>
                      </c:pt>
                      <c:pt idx="8401">
                        <c:v>1.554</c:v>
                      </c:pt>
                      <c:pt idx="8402">
                        <c:v>1.5549999999999999</c:v>
                      </c:pt>
                      <c:pt idx="8403">
                        <c:v>1.5489999999999999</c:v>
                      </c:pt>
                      <c:pt idx="8404">
                        <c:v>1.5489999999999999</c:v>
                      </c:pt>
                      <c:pt idx="8405">
                        <c:v>1.5549999999999999</c:v>
                      </c:pt>
                      <c:pt idx="8406">
                        <c:v>1.554</c:v>
                      </c:pt>
                      <c:pt idx="8407">
                        <c:v>1.5509999999999999</c:v>
                      </c:pt>
                      <c:pt idx="8408">
                        <c:v>1.5529999999999999</c:v>
                      </c:pt>
                      <c:pt idx="8409">
                        <c:v>1.5569999999999999</c:v>
                      </c:pt>
                      <c:pt idx="8410">
                        <c:v>1.552</c:v>
                      </c:pt>
                      <c:pt idx="8411">
                        <c:v>1.5529999999999999</c:v>
                      </c:pt>
                      <c:pt idx="8412">
                        <c:v>1.552</c:v>
                      </c:pt>
                      <c:pt idx="8413">
                        <c:v>1.554</c:v>
                      </c:pt>
                      <c:pt idx="8414">
                        <c:v>1.556</c:v>
                      </c:pt>
                      <c:pt idx="8415">
                        <c:v>1.552</c:v>
                      </c:pt>
                      <c:pt idx="8416">
                        <c:v>1.5489999999999999</c:v>
                      </c:pt>
                      <c:pt idx="8417">
                        <c:v>1.552</c:v>
                      </c:pt>
                      <c:pt idx="8418">
                        <c:v>1.556</c:v>
                      </c:pt>
                      <c:pt idx="8419">
                        <c:v>1.5529999999999999</c:v>
                      </c:pt>
                      <c:pt idx="8420">
                        <c:v>1.556</c:v>
                      </c:pt>
                      <c:pt idx="8421">
                        <c:v>1.556</c:v>
                      </c:pt>
                      <c:pt idx="8422">
                        <c:v>1.5549999999999999</c:v>
                      </c:pt>
                      <c:pt idx="8423">
                        <c:v>1.554</c:v>
                      </c:pt>
                      <c:pt idx="8424">
                        <c:v>1.5549999999999999</c:v>
                      </c:pt>
                      <c:pt idx="8425">
                        <c:v>1.5580000000000001</c:v>
                      </c:pt>
                      <c:pt idx="8426">
                        <c:v>1.5549999999999999</c:v>
                      </c:pt>
                      <c:pt idx="8427">
                        <c:v>1.556</c:v>
                      </c:pt>
                      <c:pt idx="8428">
                        <c:v>1.5529999999999999</c:v>
                      </c:pt>
                      <c:pt idx="8429">
                        <c:v>1.552</c:v>
                      </c:pt>
                      <c:pt idx="8430">
                        <c:v>1.552</c:v>
                      </c:pt>
                      <c:pt idx="8431">
                        <c:v>1.554</c:v>
                      </c:pt>
                      <c:pt idx="8432">
                        <c:v>1.5549999999999999</c:v>
                      </c:pt>
                      <c:pt idx="8433">
                        <c:v>1.5529999999999999</c:v>
                      </c:pt>
                      <c:pt idx="8434">
                        <c:v>1.5569999999999999</c:v>
                      </c:pt>
                      <c:pt idx="8435">
                        <c:v>1.554</c:v>
                      </c:pt>
                      <c:pt idx="8436">
                        <c:v>1.5549999999999999</c:v>
                      </c:pt>
                      <c:pt idx="8437">
                        <c:v>1.5549999999999999</c:v>
                      </c:pt>
                      <c:pt idx="8438">
                        <c:v>1.556</c:v>
                      </c:pt>
                      <c:pt idx="8439">
                        <c:v>1.556</c:v>
                      </c:pt>
                      <c:pt idx="8440">
                        <c:v>1.5509999999999999</c:v>
                      </c:pt>
                      <c:pt idx="8441">
                        <c:v>1.5509999999999999</c:v>
                      </c:pt>
                      <c:pt idx="8442">
                        <c:v>1.552</c:v>
                      </c:pt>
                      <c:pt idx="8443">
                        <c:v>1.552</c:v>
                      </c:pt>
                      <c:pt idx="8444">
                        <c:v>1.554</c:v>
                      </c:pt>
                      <c:pt idx="8445">
                        <c:v>1.554</c:v>
                      </c:pt>
                      <c:pt idx="8446">
                        <c:v>1.552</c:v>
                      </c:pt>
                      <c:pt idx="8447">
                        <c:v>1.554</c:v>
                      </c:pt>
                      <c:pt idx="8448">
                        <c:v>1.5549999999999999</c:v>
                      </c:pt>
                      <c:pt idx="8449">
                        <c:v>1.556</c:v>
                      </c:pt>
                      <c:pt idx="8450">
                        <c:v>1.5529999999999999</c:v>
                      </c:pt>
                      <c:pt idx="8451">
                        <c:v>1.5569999999999999</c:v>
                      </c:pt>
                      <c:pt idx="8452">
                        <c:v>1.5549999999999999</c:v>
                      </c:pt>
                      <c:pt idx="8453">
                        <c:v>1.554</c:v>
                      </c:pt>
                      <c:pt idx="8454">
                        <c:v>1.5529999999999999</c:v>
                      </c:pt>
                      <c:pt idx="8455">
                        <c:v>1.5549999999999999</c:v>
                      </c:pt>
                      <c:pt idx="8456">
                        <c:v>1.5509999999999999</c:v>
                      </c:pt>
                      <c:pt idx="8457">
                        <c:v>1.5569999999999999</c:v>
                      </c:pt>
                      <c:pt idx="8458">
                        <c:v>1.5529999999999999</c:v>
                      </c:pt>
                      <c:pt idx="8459">
                        <c:v>1.554</c:v>
                      </c:pt>
                      <c:pt idx="8460">
                        <c:v>1.552</c:v>
                      </c:pt>
                      <c:pt idx="8461">
                        <c:v>1.5569999999999999</c:v>
                      </c:pt>
                      <c:pt idx="8462">
                        <c:v>1.556</c:v>
                      </c:pt>
                      <c:pt idx="8463">
                        <c:v>1.556</c:v>
                      </c:pt>
                      <c:pt idx="8464">
                        <c:v>1.556</c:v>
                      </c:pt>
                      <c:pt idx="8465">
                        <c:v>1.556</c:v>
                      </c:pt>
                      <c:pt idx="8466">
                        <c:v>1.556</c:v>
                      </c:pt>
                      <c:pt idx="8467">
                        <c:v>1.5529999999999999</c:v>
                      </c:pt>
                      <c:pt idx="8468">
                        <c:v>1.5549999999999999</c:v>
                      </c:pt>
                      <c:pt idx="8469">
                        <c:v>1.556</c:v>
                      </c:pt>
                      <c:pt idx="8470">
                        <c:v>1.554</c:v>
                      </c:pt>
                      <c:pt idx="8471">
                        <c:v>1.5529999999999999</c:v>
                      </c:pt>
                      <c:pt idx="8472">
                        <c:v>1.554</c:v>
                      </c:pt>
                      <c:pt idx="8473">
                        <c:v>1.554</c:v>
                      </c:pt>
                      <c:pt idx="8474">
                        <c:v>1.554</c:v>
                      </c:pt>
                      <c:pt idx="8475">
                        <c:v>1.5549999999999999</c:v>
                      </c:pt>
                      <c:pt idx="8476">
                        <c:v>1.5549999999999999</c:v>
                      </c:pt>
                      <c:pt idx="8477">
                        <c:v>1.5509999999999999</c:v>
                      </c:pt>
                      <c:pt idx="8478">
                        <c:v>1.5509999999999999</c:v>
                      </c:pt>
                      <c:pt idx="8479">
                        <c:v>1.5549999999999999</c:v>
                      </c:pt>
                      <c:pt idx="8480">
                        <c:v>1.5529999999999999</c:v>
                      </c:pt>
                      <c:pt idx="8481">
                        <c:v>1.5509999999999999</c:v>
                      </c:pt>
                      <c:pt idx="8482">
                        <c:v>1.556</c:v>
                      </c:pt>
                      <c:pt idx="8483">
                        <c:v>1.556</c:v>
                      </c:pt>
                      <c:pt idx="8484">
                        <c:v>1.554</c:v>
                      </c:pt>
                      <c:pt idx="8485">
                        <c:v>1.5549999999999999</c:v>
                      </c:pt>
                      <c:pt idx="8486">
                        <c:v>1.554</c:v>
                      </c:pt>
                      <c:pt idx="8487">
                        <c:v>1.556</c:v>
                      </c:pt>
                      <c:pt idx="8488">
                        <c:v>1.556</c:v>
                      </c:pt>
                      <c:pt idx="8489">
                        <c:v>1.5529999999999999</c:v>
                      </c:pt>
                      <c:pt idx="8490">
                        <c:v>1.556</c:v>
                      </c:pt>
                      <c:pt idx="8491">
                        <c:v>1.552</c:v>
                      </c:pt>
                      <c:pt idx="8492">
                        <c:v>1.554</c:v>
                      </c:pt>
                      <c:pt idx="8493">
                        <c:v>1.554</c:v>
                      </c:pt>
                      <c:pt idx="8494">
                        <c:v>1.5529999999999999</c:v>
                      </c:pt>
                      <c:pt idx="8495">
                        <c:v>1.5569999999999999</c:v>
                      </c:pt>
                      <c:pt idx="8496">
                        <c:v>1.554</c:v>
                      </c:pt>
                      <c:pt idx="8497">
                        <c:v>1.556</c:v>
                      </c:pt>
                      <c:pt idx="8498">
                        <c:v>1.556</c:v>
                      </c:pt>
                      <c:pt idx="8499">
                        <c:v>1.556</c:v>
                      </c:pt>
                      <c:pt idx="8500">
                        <c:v>1.5529999999999999</c:v>
                      </c:pt>
                      <c:pt idx="8501">
                        <c:v>1.556</c:v>
                      </c:pt>
                      <c:pt idx="8502">
                        <c:v>1.5549999999999999</c:v>
                      </c:pt>
                      <c:pt idx="8503">
                        <c:v>1.5549999999999999</c:v>
                      </c:pt>
                      <c:pt idx="8504">
                        <c:v>1.5549999999999999</c:v>
                      </c:pt>
                      <c:pt idx="8505">
                        <c:v>1.556</c:v>
                      </c:pt>
                      <c:pt idx="8506">
                        <c:v>1.5529999999999999</c:v>
                      </c:pt>
                      <c:pt idx="8507">
                        <c:v>1.5529999999999999</c:v>
                      </c:pt>
                      <c:pt idx="8508">
                        <c:v>1.5569999999999999</c:v>
                      </c:pt>
                      <c:pt idx="8509">
                        <c:v>1.5529999999999999</c:v>
                      </c:pt>
                      <c:pt idx="8510">
                        <c:v>1.5580000000000001</c:v>
                      </c:pt>
                      <c:pt idx="8511">
                        <c:v>1.5569999999999999</c:v>
                      </c:pt>
                      <c:pt idx="8512">
                        <c:v>1.5529999999999999</c:v>
                      </c:pt>
                      <c:pt idx="8513">
                        <c:v>1.5529999999999999</c:v>
                      </c:pt>
                      <c:pt idx="8514">
                        <c:v>1.5580000000000001</c:v>
                      </c:pt>
                      <c:pt idx="8515">
                        <c:v>1.5549999999999999</c:v>
                      </c:pt>
                      <c:pt idx="8516">
                        <c:v>1.556</c:v>
                      </c:pt>
                      <c:pt idx="8517">
                        <c:v>1.5549999999999999</c:v>
                      </c:pt>
                      <c:pt idx="8518">
                        <c:v>1.5509999999999999</c:v>
                      </c:pt>
                      <c:pt idx="8519">
                        <c:v>1.5529999999999999</c:v>
                      </c:pt>
                      <c:pt idx="8520">
                        <c:v>1.5529999999999999</c:v>
                      </c:pt>
                      <c:pt idx="8521">
                        <c:v>1.5580000000000001</c:v>
                      </c:pt>
                      <c:pt idx="8522">
                        <c:v>1.556</c:v>
                      </c:pt>
                      <c:pt idx="8523">
                        <c:v>1.5569999999999999</c:v>
                      </c:pt>
                      <c:pt idx="8524">
                        <c:v>1.5609999999999999</c:v>
                      </c:pt>
                      <c:pt idx="8525">
                        <c:v>1.554</c:v>
                      </c:pt>
                      <c:pt idx="8526">
                        <c:v>1.5580000000000001</c:v>
                      </c:pt>
                      <c:pt idx="8527">
                        <c:v>1.556</c:v>
                      </c:pt>
                      <c:pt idx="8528">
                        <c:v>1.556</c:v>
                      </c:pt>
                      <c:pt idx="8529">
                        <c:v>1.5580000000000001</c:v>
                      </c:pt>
                      <c:pt idx="8530">
                        <c:v>1.5569999999999999</c:v>
                      </c:pt>
                      <c:pt idx="8531">
                        <c:v>1.5580000000000001</c:v>
                      </c:pt>
                      <c:pt idx="8532">
                        <c:v>1.556</c:v>
                      </c:pt>
                      <c:pt idx="8533">
                        <c:v>1.556</c:v>
                      </c:pt>
                      <c:pt idx="8534">
                        <c:v>1.5549999999999999</c:v>
                      </c:pt>
                      <c:pt idx="8535">
                        <c:v>1.5549999999999999</c:v>
                      </c:pt>
                      <c:pt idx="8536">
                        <c:v>1.5580000000000001</c:v>
                      </c:pt>
                      <c:pt idx="8537">
                        <c:v>1.556</c:v>
                      </c:pt>
                      <c:pt idx="8538">
                        <c:v>1.5580000000000001</c:v>
                      </c:pt>
                      <c:pt idx="8539">
                        <c:v>1.5580000000000001</c:v>
                      </c:pt>
                      <c:pt idx="8540">
                        <c:v>1.554</c:v>
                      </c:pt>
                      <c:pt idx="8541">
                        <c:v>1.556</c:v>
                      </c:pt>
                      <c:pt idx="8542">
                        <c:v>1.556</c:v>
                      </c:pt>
                      <c:pt idx="8543">
                        <c:v>1.5549999999999999</c:v>
                      </c:pt>
                      <c:pt idx="8544">
                        <c:v>1.5569999999999999</c:v>
                      </c:pt>
                      <c:pt idx="8545">
                        <c:v>1.556</c:v>
                      </c:pt>
                      <c:pt idx="8546">
                        <c:v>1.556</c:v>
                      </c:pt>
                      <c:pt idx="8547">
                        <c:v>1.5580000000000001</c:v>
                      </c:pt>
                      <c:pt idx="8548">
                        <c:v>1.5580000000000001</c:v>
                      </c:pt>
                      <c:pt idx="8549">
                        <c:v>1.5580000000000001</c:v>
                      </c:pt>
                      <c:pt idx="8550">
                        <c:v>1.5569999999999999</c:v>
                      </c:pt>
                      <c:pt idx="8551">
                        <c:v>1.5569999999999999</c:v>
                      </c:pt>
                      <c:pt idx="8552">
                        <c:v>1.5580000000000001</c:v>
                      </c:pt>
                      <c:pt idx="8553">
                        <c:v>1.5580000000000001</c:v>
                      </c:pt>
                      <c:pt idx="8554">
                        <c:v>1.5549999999999999</c:v>
                      </c:pt>
                      <c:pt idx="8555">
                        <c:v>1.5580000000000001</c:v>
                      </c:pt>
                      <c:pt idx="8556">
                        <c:v>1.5529999999999999</c:v>
                      </c:pt>
                      <c:pt idx="8557">
                        <c:v>1.5589999999999999</c:v>
                      </c:pt>
                      <c:pt idx="8558">
                        <c:v>1.556</c:v>
                      </c:pt>
                      <c:pt idx="8559">
                        <c:v>1.556</c:v>
                      </c:pt>
                      <c:pt idx="8560">
                        <c:v>1.5529999999999999</c:v>
                      </c:pt>
                      <c:pt idx="8561">
                        <c:v>1.5580000000000001</c:v>
                      </c:pt>
                      <c:pt idx="8562">
                        <c:v>1.5589999999999999</c:v>
                      </c:pt>
                      <c:pt idx="8563">
                        <c:v>1.5549999999999999</c:v>
                      </c:pt>
                      <c:pt idx="8564">
                        <c:v>1.554</c:v>
                      </c:pt>
                      <c:pt idx="8565">
                        <c:v>1.5580000000000001</c:v>
                      </c:pt>
                      <c:pt idx="8566">
                        <c:v>1.554</c:v>
                      </c:pt>
                      <c:pt idx="8567">
                        <c:v>1.554</c:v>
                      </c:pt>
                      <c:pt idx="8568">
                        <c:v>1.5580000000000001</c:v>
                      </c:pt>
                      <c:pt idx="8569">
                        <c:v>1.56</c:v>
                      </c:pt>
                      <c:pt idx="8570">
                        <c:v>1.5589999999999999</c:v>
                      </c:pt>
                      <c:pt idx="8571">
                        <c:v>1.56</c:v>
                      </c:pt>
                      <c:pt idx="8572">
                        <c:v>1.5609999999999999</c:v>
                      </c:pt>
                      <c:pt idx="8573">
                        <c:v>1.554</c:v>
                      </c:pt>
                      <c:pt idx="8574">
                        <c:v>1.5569999999999999</c:v>
                      </c:pt>
                      <c:pt idx="8575">
                        <c:v>1.5589999999999999</c:v>
                      </c:pt>
                      <c:pt idx="8576">
                        <c:v>1.5569999999999999</c:v>
                      </c:pt>
                      <c:pt idx="8577">
                        <c:v>1.5569999999999999</c:v>
                      </c:pt>
                      <c:pt idx="8578">
                        <c:v>1.5580000000000001</c:v>
                      </c:pt>
                      <c:pt idx="8579">
                        <c:v>1.556</c:v>
                      </c:pt>
                      <c:pt idx="8580">
                        <c:v>1.5549999999999999</c:v>
                      </c:pt>
                      <c:pt idx="8581">
                        <c:v>1.5569999999999999</c:v>
                      </c:pt>
                      <c:pt idx="8582">
                        <c:v>1.5569999999999999</c:v>
                      </c:pt>
                      <c:pt idx="8583">
                        <c:v>1.556</c:v>
                      </c:pt>
                      <c:pt idx="8584">
                        <c:v>1.5589999999999999</c:v>
                      </c:pt>
                      <c:pt idx="8585">
                        <c:v>1.5569999999999999</c:v>
                      </c:pt>
                      <c:pt idx="8586">
                        <c:v>1.5589999999999999</c:v>
                      </c:pt>
                      <c:pt idx="8587">
                        <c:v>1.5589999999999999</c:v>
                      </c:pt>
                      <c:pt idx="8588">
                        <c:v>1.554</c:v>
                      </c:pt>
                      <c:pt idx="8589">
                        <c:v>1.5549999999999999</c:v>
                      </c:pt>
                      <c:pt idx="8590">
                        <c:v>1.5549999999999999</c:v>
                      </c:pt>
                      <c:pt idx="8591">
                        <c:v>1.5580000000000001</c:v>
                      </c:pt>
                      <c:pt idx="8592">
                        <c:v>1.5580000000000001</c:v>
                      </c:pt>
                      <c:pt idx="8593">
                        <c:v>1.554</c:v>
                      </c:pt>
                      <c:pt idx="8594">
                        <c:v>1.5569999999999999</c:v>
                      </c:pt>
                      <c:pt idx="8595">
                        <c:v>1.556</c:v>
                      </c:pt>
                      <c:pt idx="8596">
                        <c:v>1.5580000000000001</c:v>
                      </c:pt>
                      <c:pt idx="8597">
                        <c:v>1.5549999999999999</c:v>
                      </c:pt>
                      <c:pt idx="8598">
                        <c:v>1.556</c:v>
                      </c:pt>
                      <c:pt idx="8599">
                        <c:v>1.5580000000000001</c:v>
                      </c:pt>
                      <c:pt idx="8600">
                        <c:v>1.5569999999999999</c:v>
                      </c:pt>
                      <c:pt idx="8601">
                        <c:v>1.5569999999999999</c:v>
                      </c:pt>
                      <c:pt idx="8602">
                        <c:v>1.5549999999999999</c:v>
                      </c:pt>
                      <c:pt idx="8603">
                        <c:v>1.5589999999999999</c:v>
                      </c:pt>
                      <c:pt idx="8604">
                        <c:v>1.5580000000000001</c:v>
                      </c:pt>
                      <c:pt idx="8605">
                        <c:v>1.5549999999999999</c:v>
                      </c:pt>
                      <c:pt idx="8606">
                        <c:v>1.5589999999999999</c:v>
                      </c:pt>
                      <c:pt idx="8607">
                        <c:v>1.5589999999999999</c:v>
                      </c:pt>
                      <c:pt idx="8608">
                        <c:v>1.56</c:v>
                      </c:pt>
                      <c:pt idx="8609">
                        <c:v>1.5589999999999999</c:v>
                      </c:pt>
                      <c:pt idx="8610">
                        <c:v>1.56</c:v>
                      </c:pt>
                      <c:pt idx="8611">
                        <c:v>1.554</c:v>
                      </c:pt>
                      <c:pt idx="8612">
                        <c:v>1.5569999999999999</c:v>
                      </c:pt>
                      <c:pt idx="8613">
                        <c:v>1.5589999999999999</c:v>
                      </c:pt>
                      <c:pt idx="8614">
                        <c:v>1.5589999999999999</c:v>
                      </c:pt>
                      <c:pt idx="8615">
                        <c:v>1.5609999999999999</c:v>
                      </c:pt>
                      <c:pt idx="8616">
                        <c:v>1.554</c:v>
                      </c:pt>
                      <c:pt idx="8617">
                        <c:v>1.5580000000000001</c:v>
                      </c:pt>
                      <c:pt idx="8618">
                        <c:v>1.5580000000000001</c:v>
                      </c:pt>
                      <c:pt idx="8619">
                        <c:v>1.5580000000000001</c:v>
                      </c:pt>
                      <c:pt idx="8620">
                        <c:v>1.5629999999999999</c:v>
                      </c:pt>
                      <c:pt idx="8621">
                        <c:v>1.556</c:v>
                      </c:pt>
                      <c:pt idx="8622">
                        <c:v>1.56</c:v>
                      </c:pt>
                      <c:pt idx="8623">
                        <c:v>1.5580000000000001</c:v>
                      </c:pt>
                      <c:pt idx="8624">
                        <c:v>1.5580000000000001</c:v>
                      </c:pt>
                      <c:pt idx="8625">
                        <c:v>1.5620000000000001</c:v>
                      </c:pt>
                      <c:pt idx="8626">
                        <c:v>1.5569999999999999</c:v>
                      </c:pt>
                      <c:pt idx="8627">
                        <c:v>1.56</c:v>
                      </c:pt>
                      <c:pt idx="8628">
                        <c:v>1.5589999999999999</c:v>
                      </c:pt>
                      <c:pt idx="8629">
                        <c:v>1.556</c:v>
                      </c:pt>
                      <c:pt idx="8630">
                        <c:v>1.5589999999999999</c:v>
                      </c:pt>
                      <c:pt idx="8631">
                        <c:v>1.5549999999999999</c:v>
                      </c:pt>
                      <c:pt idx="8632">
                        <c:v>1.5620000000000001</c:v>
                      </c:pt>
                      <c:pt idx="8633">
                        <c:v>1.5629999999999999</c:v>
                      </c:pt>
                      <c:pt idx="8634">
                        <c:v>1.5589999999999999</c:v>
                      </c:pt>
                      <c:pt idx="8635">
                        <c:v>1.5589999999999999</c:v>
                      </c:pt>
                      <c:pt idx="8636">
                        <c:v>1.5609999999999999</c:v>
                      </c:pt>
                      <c:pt idx="8637">
                        <c:v>1.56</c:v>
                      </c:pt>
                      <c:pt idx="8638">
                        <c:v>1.56</c:v>
                      </c:pt>
                      <c:pt idx="8639">
                        <c:v>1.56</c:v>
                      </c:pt>
                      <c:pt idx="8640">
                        <c:v>1.5589999999999999</c:v>
                      </c:pt>
                      <c:pt idx="8641">
                        <c:v>1.5589999999999999</c:v>
                      </c:pt>
                      <c:pt idx="8642">
                        <c:v>1.56</c:v>
                      </c:pt>
                      <c:pt idx="8643">
                        <c:v>1.5589999999999999</c:v>
                      </c:pt>
                      <c:pt idx="8644">
                        <c:v>1.5589999999999999</c:v>
                      </c:pt>
                      <c:pt idx="8645">
                        <c:v>1.5609999999999999</c:v>
                      </c:pt>
                      <c:pt idx="8646">
                        <c:v>1.56</c:v>
                      </c:pt>
                      <c:pt idx="8647">
                        <c:v>1.556</c:v>
                      </c:pt>
                      <c:pt idx="8648">
                        <c:v>1.556</c:v>
                      </c:pt>
                      <c:pt idx="8649">
                        <c:v>1.5589999999999999</c:v>
                      </c:pt>
                      <c:pt idx="8650">
                        <c:v>1.5589999999999999</c:v>
                      </c:pt>
                      <c:pt idx="8651">
                        <c:v>1.5589999999999999</c:v>
                      </c:pt>
                      <c:pt idx="8652">
                        <c:v>1.5569999999999999</c:v>
                      </c:pt>
                      <c:pt idx="8653">
                        <c:v>1.5620000000000001</c:v>
                      </c:pt>
                      <c:pt idx="8654">
                        <c:v>1.5580000000000001</c:v>
                      </c:pt>
                      <c:pt idx="8655">
                        <c:v>1.5609999999999999</c:v>
                      </c:pt>
                      <c:pt idx="8656">
                        <c:v>1.5569999999999999</c:v>
                      </c:pt>
                      <c:pt idx="8657">
                        <c:v>1.556</c:v>
                      </c:pt>
                      <c:pt idx="8658">
                        <c:v>1.556</c:v>
                      </c:pt>
                      <c:pt idx="8659">
                        <c:v>1.556</c:v>
                      </c:pt>
                      <c:pt idx="8660">
                        <c:v>1.56</c:v>
                      </c:pt>
                      <c:pt idx="8661">
                        <c:v>1.5589999999999999</c:v>
                      </c:pt>
                      <c:pt idx="8662">
                        <c:v>1.5620000000000001</c:v>
                      </c:pt>
                      <c:pt idx="8663">
                        <c:v>1.5580000000000001</c:v>
                      </c:pt>
                      <c:pt idx="8664">
                        <c:v>1.56</c:v>
                      </c:pt>
                      <c:pt idx="8665">
                        <c:v>1.56</c:v>
                      </c:pt>
                      <c:pt idx="8666">
                        <c:v>1.56</c:v>
                      </c:pt>
                      <c:pt idx="8667">
                        <c:v>1.5609999999999999</c:v>
                      </c:pt>
                      <c:pt idx="8668">
                        <c:v>1.56</c:v>
                      </c:pt>
                      <c:pt idx="8669">
                        <c:v>1.556</c:v>
                      </c:pt>
                      <c:pt idx="8670">
                        <c:v>1.5569999999999999</c:v>
                      </c:pt>
                      <c:pt idx="8671">
                        <c:v>1.56</c:v>
                      </c:pt>
                      <c:pt idx="8672">
                        <c:v>1.5549999999999999</c:v>
                      </c:pt>
                      <c:pt idx="8673">
                        <c:v>1.5589999999999999</c:v>
                      </c:pt>
                      <c:pt idx="8674">
                        <c:v>1.5589999999999999</c:v>
                      </c:pt>
                      <c:pt idx="8675">
                        <c:v>1.5620000000000001</c:v>
                      </c:pt>
                      <c:pt idx="8676">
                        <c:v>1.56</c:v>
                      </c:pt>
                      <c:pt idx="8677">
                        <c:v>1.5620000000000001</c:v>
                      </c:pt>
                      <c:pt idx="8678">
                        <c:v>1.5589999999999999</c:v>
                      </c:pt>
                      <c:pt idx="8679">
                        <c:v>1.5629999999999999</c:v>
                      </c:pt>
                      <c:pt idx="8680">
                        <c:v>1.5629999999999999</c:v>
                      </c:pt>
                      <c:pt idx="8681">
                        <c:v>1.5629999999999999</c:v>
                      </c:pt>
                      <c:pt idx="8682">
                        <c:v>1.5589999999999999</c:v>
                      </c:pt>
                      <c:pt idx="8683">
                        <c:v>1.5620000000000001</c:v>
                      </c:pt>
                      <c:pt idx="8684">
                        <c:v>1.5620000000000001</c:v>
                      </c:pt>
                      <c:pt idx="8685">
                        <c:v>1.556</c:v>
                      </c:pt>
                      <c:pt idx="8686">
                        <c:v>1.5609999999999999</c:v>
                      </c:pt>
                      <c:pt idx="8687">
                        <c:v>1.5569999999999999</c:v>
                      </c:pt>
                      <c:pt idx="8688">
                        <c:v>1.5580000000000001</c:v>
                      </c:pt>
                      <c:pt idx="8689">
                        <c:v>1.5589999999999999</c:v>
                      </c:pt>
                      <c:pt idx="8690">
                        <c:v>1.5609999999999999</c:v>
                      </c:pt>
                      <c:pt idx="8691">
                        <c:v>1.56</c:v>
                      </c:pt>
                      <c:pt idx="8692">
                        <c:v>1.5589999999999999</c:v>
                      </c:pt>
                      <c:pt idx="8693">
                        <c:v>1.5629999999999999</c:v>
                      </c:pt>
                      <c:pt idx="8694">
                        <c:v>1.5620000000000001</c:v>
                      </c:pt>
                      <c:pt idx="8695">
                        <c:v>1.5629999999999999</c:v>
                      </c:pt>
                      <c:pt idx="8696">
                        <c:v>1.5629999999999999</c:v>
                      </c:pt>
                      <c:pt idx="8697">
                        <c:v>1.5640000000000001</c:v>
                      </c:pt>
                      <c:pt idx="8698">
                        <c:v>1.56</c:v>
                      </c:pt>
                      <c:pt idx="8699">
                        <c:v>1.5620000000000001</c:v>
                      </c:pt>
                      <c:pt idx="8700">
                        <c:v>1.5620000000000001</c:v>
                      </c:pt>
                      <c:pt idx="8701">
                        <c:v>1.5620000000000001</c:v>
                      </c:pt>
                      <c:pt idx="8702">
                        <c:v>1.5569999999999999</c:v>
                      </c:pt>
                      <c:pt idx="8703">
                        <c:v>1.56</c:v>
                      </c:pt>
                      <c:pt idx="8704">
                        <c:v>1.5589999999999999</c:v>
                      </c:pt>
                      <c:pt idx="8705">
                        <c:v>1.5649999999999999</c:v>
                      </c:pt>
                      <c:pt idx="8706">
                        <c:v>1.5629999999999999</c:v>
                      </c:pt>
                      <c:pt idx="8707">
                        <c:v>1.56</c:v>
                      </c:pt>
                      <c:pt idx="8708">
                        <c:v>1.5609999999999999</c:v>
                      </c:pt>
                      <c:pt idx="8709">
                        <c:v>1.5640000000000001</c:v>
                      </c:pt>
                      <c:pt idx="8710">
                        <c:v>1.5629999999999999</c:v>
                      </c:pt>
                      <c:pt idx="8711">
                        <c:v>1.5620000000000001</c:v>
                      </c:pt>
                      <c:pt idx="8712">
                        <c:v>1.5609999999999999</c:v>
                      </c:pt>
                      <c:pt idx="8713">
                        <c:v>1.5609999999999999</c:v>
                      </c:pt>
                      <c:pt idx="8714">
                        <c:v>1.5620000000000001</c:v>
                      </c:pt>
                      <c:pt idx="8715">
                        <c:v>1.5620000000000001</c:v>
                      </c:pt>
                      <c:pt idx="8716">
                        <c:v>1.5629999999999999</c:v>
                      </c:pt>
                      <c:pt idx="8717">
                        <c:v>1.5609999999999999</c:v>
                      </c:pt>
                      <c:pt idx="8718">
                        <c:v>1.5589999999999999</c:v>
                      </c:pt>
                      <c:pt idx="8719">
                        <c:v>1.556</c:v>
                      </c:pt>
                      <c:pt idx="8720">
                        <c:v>1.556</c:v>
                      </c:pt>
                      <c:pt idx="8721">
                        <c:v>1.556</c:v>
                      </c:pt>
                      <c:pt idx="8722">
                        <c:v>1.5580000000000001</c:v>
                      </c:pt>
                      <c:pt idx="8723">
                        <c:v>1.56</c:v>
                      </c:pt>
                      <c:pt idx="8724">
                        <c:v>1.5620000000000001</c:v>
                      </c:pt>
                      <c:pt idx="8725">
                        <c:v>1.5629999999999999</c:v>
                      </c:pt>
                      <c:pt idx="8726">
                        <c:v>1.5640000000000001</c:v>
                      </c:pt>
                      <c:pt idx="8727">
                        <c:v>1.5580000000000001</c:v>
                      </c:pt>
                      <c:pt idx="8728">
                        <c:v>1.56</c:v>
                      </c:pt>
                      <c:pt idx="8729">
                        <c:v>1.5620000000000001</c:v>
                      </c:pt>
                      <c:pt idx="8730">
                        <c:v>1.5620000000000001</c:v>
                      </c:pt>
                      <c:pt idx="8731">
                        <c:v>1.5620000000000001</c:v>
                      </c:pt>
                      <c:pt idx="8732">
                        <c:v>1.5640000000000001</c:v>
                      </c:pt>
                      <c:pt idx="8733">
                        <c:v>1.5580000000000001</c:v>
                      </c:pt>
                      <c:pt idx="8734">
                        <c:v>1.56</c:v>
                      </c:pt>
                      <c:pt idx="8735">
                        <c:v>1.56</c:v>
                      </c:pt>
                      <c:pt idx="8736">
                        <c:v>1.5609999999999999</c:v>
                      </c:pt>
                      <c:pt idx="8737">
                        <c:v>1.5640000000000001</c:v>
                      </c:pt>
                      <c:pt idx="8738">
                        <c:v>1.5609999999999999</c:v>
                      </c:pt>
                      <c:pt idx="8739">
                        <c:v>1.5609999999999999</c:v>
                      </c:pt>
                      <c:pt idx="8740">
                        <c:v>1.5609999999999999</c:v>
                      </c:pt>
                      <c:pt idx="8741">
                        <c:v>1.5629999999999999</c:v>
                      </c:pt>
                      <c:pt idx="8742">
                        <c:v>1.56</c:v>
                      </c:pt>
                      <c:pt idx="8743">
                        <c:v>1.5629999999999999</c:v>
                      </c:pt>
                      <c:pt idx="8744">
                        <c:v>1.5589999999999999</c:v>
                      </c:pt>
                      <c:pt idx="8745">
                        <c:v>1.56</c:v>
                      </c:pt>
                      <c:pt idx="8746">
                        <c:v>1.5620000000000001</c:v>
                      </c:pt>
                      <c:pt idx="8747">
                        <c:v>1.5589999999999999</c:v>
                      </c:pt>
                      <c:pt idx="8748">
                        <c:v>1.5620000000000001</c:v>
                      </c:pt>
                      <c:pt idx="8749">
                        <c:v>1.5620000000000001</c:v>
                      </c:pt>
                      <c:pt idx="8750">
                        <c:v>1.5620000000000001</c:v>
                      </c:pt>
                      <c:pt idx="8751">
                        <c:v>1.5629999999999999</c:v>
                      </c:pt>
                      <c:pt idx="8752">
                        <c:v>1.5629999999999999</c:v>
                      </c:pt>
                      <c:pt idx="8753">
                        <c:v>1.5620000000000001</c:v>
                      </c:pt>
                      <c:pt idx="8754">
                        <c:v>1.5609999999999999</c:v>
                      </c:pt>
                      <c:pt idx="8755">
                        <c:v>1.5620000000000001</c:v>
                      </c:pt>
                      <c:pt idx="8756">
                        <c:v>1.5609999999999999</c:v>
                      </c:pt>
                      <c:pt idx="8757">
                        <c:v>1.5640000000000001</c:v>
                      </c:pt>
                      <c:pt idx="8758">
                        <c:v>1.5629999999999999</c:v>
                      </c:pt>
                      <c:pt idx="8759">
                        <c:v>1.5640000000000001</c:v>
                      </c:pt>
                      <c:pt idx="8760">
                        <c:v>1.5620000000000001</c:v>
                      </c:pt>
                      <c:pt idx="8761">
                        <c:v>1.5569999999999999</c:v>
                      </c:pt>
                      <c:pt idx="8762">
                        <c:v>1.5569999999999999</c:v>
                      </c:pt>
                      <c:pt idx="8763">
                        <c:v>1.56</c:v>
                      </c:pt>
                      <c:pt idx="8764">
                        <c:v>1.5620000000000001</c:v>
                      </c:pt>
                      <c:pt idx="8765">
                        <c:v>1.5629999999999999</c:v>
                      </c:pt>
                      <c:pt idx="8766">
                        <c:v>1.5609999999999999</c:v>
                      </c:pt>
                      <c:pt idx="8767">
                        <c:v>1.5629999999999999</c:v>
                      </c:pt>
                      <c:pt idx="8768">
                        <c:v>1.5620000000000001</c:v>
                      </c:pt>
                      <c:pt idx="8769">
                        <c:v>1.5629999999999999</c:v>
                      </c:pt>
                      <c:pt idx="8770">
                        <c:v>1.5640000000000001</c:v>
                      </c:pt>
                      <c:pt idx="8771">
                        <c:v>1.5660000000000001</c:v>
                      </c:pt>
                      <c:pt idx="8772">
                        <c:v>1.5629999999999999</c:v>
                      </c:pt>
                      <c:pt idx="8773">
                        <c:v>1.5629999999999999</c:v>
                      </c:pt>
                      <c:pt idx="8774">
                        <c:v>1.5609999999999999</c:v>
                      </c:pt>
                      <c:pt idx="8775">
                        <c:v>1.5609999999999999</c:v>
                      </c:pt>
                      <c:pt idx="8776">
                        <c:v>1.5609999999999999</c:v>
                      </c:pt>
                      <c:pt idx="8777">
                        <c:v>1.5649999999999999</c:v>
                      </c:pt>
                      <c:pt idx="8778">
                        <c:v>1.56</c:v>
                      </c:pt>
                      <c:pt idx="8779">
                        <c:v>1.5609999999999999</c:v>
                      </c:pt>
                      <c:pt idx="8780">
                        <c:v>1.5649999999999999</c:v>
                      </c:pt>
                      <c:pt idx="8781">
                        <c:v>1.5640000000000001</c:v>
                      </c:pt>
                      <c:pt idx="8782">
                        <c:v>1.5640000000000001</c:v>
                      </c:pt>
                      <c:pt idx="8783">
                        <c:v>1.5620000000000001</c:v>
                      </c:pt>
                      <c:pt idx="8784">
                        <c:v>1.5620000000000001</c:v>
                      </c:pt>
                      <c:pt idx="8785">
                        <c:v>1.56</c:v>
                      </c:pt>
                      <c:pt idx="8786">
                        <c:v>1.5649999999999999</c:v>
                      </c:pt>
                      <c:pt idx="8787">
                        <c:v>1.5649999999999999</c:v>
                      </c:pt>
                      <c:pt idx="8788">
                        <c:v>1.5609999999999999</c:v>
                      </c:pt>
                      <c:pt idx="8789">
                        <c:v>1.5640000000000001</c:v>
                      </c:pt>
                      <c:pt idx="8790">
                        <c:v>1.5640000000000001</c:v>
                      </c:pt>
                      <c:pt idx="8791">
                        <c:v>1.5640000000000001</c:v>
                      </c:pt>
                      <c:pt idx="8792">
                        <c:v>1.5649999999999999</c:v>
                      </c:pt>
                      <c:pt idx="8793">
                        <c:v>1.5620000000000001</c:v>
                      </c:pt>
                      <c:pt idx="8794">
                        <c:v>1.5620000000000001</c:v>
                      </c:pt>
                      <c:pt idx="8795">
                        <c:v>1.5640000000000001</c:v>
                      </c:pt>
                      <c:pt idx="8796">
                        <c:v>1.5649999999999999</c:v>
                      </c:pt>
                      <c:pt idx="8797">
                        <c:v>1.5640000000000001</c:v>
                      </c:pt>
                      <c:pt idx="8798">
                        <c:v>1.5609999999999999</c:v>
                      </c:pt>
                      <c:pt idx="8799">
                        <c:v>1.5640000000000001</c:v>
                      </c:pt>
                      <c:pt idx="8800">
                        <c:v>1.5640000000000001</c:v>
                      </c:pt>
                      <c:pt idx="8801">
                        <c:v>1.5629999999999999</c:v>
                      </c:pt>
                      <c:pt idx="8802">
                        <c:v>1.5660000000000001</c:v>
                      </c:pt>
                      <c:pt idx="8803">
                        <c:v>1.5640000000000001</c:v>
                      </c:pt>
                      <c:pt idx="8804">
                        <c:v>1.5640000000000001</c:v>
                      </c:pt>
                      <c:pt idx="8805">
                        <c:v>1.5640000000000001</c:v>
                      </c:pt>
                      <c:pt idx="8806">
                        <c:v>1.5640000000000001</c:v>
                      </c:pt>
                      <c:pt idx="8807">
                        <c:v>1.5660000000000001</c:v>
                      </c:pt>
                      <c:pt idx="8808">
                        <c:v>1.5660000000000001</c:v>
                      </c:pt>
                      <c:pt idx="8809">
                        <c:v>1.5629999999999999</c:v>
                      </c:pt>
                      <c:pt idx="8810">
                        <c:v>1.56</c:v>
                      </c:pt>
                      <c:pt idx="8811">
                        <c:v>1.56</c:v>
                      </c:pt>
                      <c:pt idx="8812">
                        <c:v>1.5620000000000001</c:v>
                      </c:pt>
                      <c:pt idx="8813">
                        <c:v>1.5629999999999999</c:v>
                      </c:pt>
                      <c:pt idx="8814">
                        <c:v>1.5660000000000001</c:v>
                      </c:pt>
                      <c:pt idx="8815">
                        <c:v>1.5649999999999999</c:v>
                      </c:pt>
                      <c:pt idx="8816">
                        <c:v>1.5620000000000001</c:v>
                      </c:pt>
                      <c:pt idx="8817">
                        <c:v>1.5620000000000001</c:v>
                      </c:pt>
                      <c:pt idx="8818">
                        <c:v>1.5660000000000001</c:v>
                      </c:pt>
                      <c:pt idx="8819">
                        <c:v>1.5649999999999999</c:v>
                      </c:pt>
                      <c:pt idx="8820">
                        <c:v>1.5589999999999999</c:v>
                      </c:pt>
                      <c:pt idx="8821">
                        <c:v>1.5609999999999999</c:v>
                      </c:pt>
                      <c:pt idx="8822">
                        <c:v>1.5640000000000001</c:v>
                      </c:pt>
                      <c:pt idx="8823">
                        <c:v>1.5620000000000001</c:v>
                      </c:pt>
                      <c:pt idx="8824">
                        <c:v>1.5620000000000001</c:v>
                      </c:pt>
                      <c:pt idx="8825">
                        <c:v>1.5660000000000001</c:v>
                      </c:pt>
                      <c:pt idx="8826">
                        <c:v>1.5620000000000001</c:v>
                      </c:pt>
                      <c:pt idx="8827">
                        <c:v>1.5620000000000001</c:v>
                      </c:pt>
                      <c:pt idx="8828">
                        <c:v>1.5649999999999999</c:v>
                      </c:pt>
                      <c:pt idx="8829">
                        <c:v>1.5609999999999999</c:v>
                      </c:pt>
                      <c:pt idx="8830">
                        <c:v>1.5629999999999999</c:v>
                      </c:pt>
                      <c:pt idx="8831">
                        <c:v>1.5629999999999999</c:v>
                      </c:pt>
                      <c:pt idx="8832">
                        <c:v>1.5649999999999999</c:v>
                      </c:pt>
                      <c:pt idx="8833">
                        <c:v>1.5649999999999999</c:v>
                      </c:pt>
                      <c:pt idx="8834">
                        <c:v>1.5629999999999999</c:v>
                      </c:pt>
                      <c:pt idx="8835">
                        <c:v>1.5629999999999999</c:v>
                      </c:pt>
                      <c:pt idx="8836">
                        <c:v>1.5640000000000001</c:v>
                      </c:pt>
                      <c:pt idx="8837">
                        <c:v>1.56</c:v>
                      </c:pt>
                      <c:pt idx="8838">
                        <c:v>1.5640000000000001</c:v>
                      </c:pt>
                      <c:pt idx="8839">
                        <c:v>1.5649999999999999</c:v>
                      </c:pt>
                      <c:pt idx="8840">
                        <c:v>1.5649999999999999</c:v>
                      </c:pt>
                      <c:pt idx="8841">
                        <c:v>1.5629999999999999</c:v>
                      </c:pt>
                      <c:pt idx="8842">
                        <c:v>1.5629999999999999</c:v>
                      </c:pt>
                      <c:pt idx="8843">
                        <c:v>1.5629999999999999</c:v>
                      </c:pt>
                      <c:pt idx="8844">
                        <c:v>1.5669999999999999</c:v>
                      </c:pt>
                      <c:pt idx="8845">
                        <c:v>1.5669999999999999</c:v>
                      </c:pt>
                      <c:pt idx="8846">
                        <c:v>1.5669999999999999</c:v>
                      </c:pt>
                      <c:pt idx="8847">
                        <c:v>1.5660000000000001</c:v>
                      </c:pt>
                      <c:pt idx="8848">
                        <c:v>1.5640000000000001</c:v>
                      </c:pt>
                      <c:pt idx="8849">
                        <c:v>1.5669999999999999</c:v>
                      </c:pt>
                      <c:pt idx="8850">
                        <c:v>1.5660000000000001</c:v>
                      </c:pt>
                      <c:pt idx="8851">
                        <c:v>1.5629999999999999</c:v>
                      </c:pt>
                      <c:pt idx="8852">
                        <c:v>1.5640000000000001</c:v>
                      </c:pt>
                      <c:pt idx="8853">
                        <c:v>1.5640000000000001</c:v>
                      </c:pt>
                      <c:pt idx="8854">
                        <c:v>1.5629999999999999</c:v>
                      </c:pt>
                      <c:pt idx="8855">
                        <c:v>1.5620000000000001</c:v>
                      </c:pt>
                      <c:pt idx="8856">
                        <c:v>1.5620000000000001</c:v>
                      </c:pt>
                      <c:pt idx="8857">
                        <c:v>1.5660000000000001</c:v>
                      </c:pt>
                      <c:pt idx="8858">
                        <c:v>1.5629999999999999</c:v>
                      </c:pt>
                      <c:pt idx="8859">
                        <c:v>1.5640000000000001</c:v>
                      </c:pt>
                      <c:pt idx="8860">
                        <c:v>1.5640000000000001</c:v>
                      </c:pt>
                      <c:pt idx="8861">
                        <c:v>1.5640000000000001</c:v>
                      </c:pt>
                      <c:pt idx="8862">
                        <c:v>1.5629999999999999</c:v>
                      </c:pt>
                      <c:pt idx="8863">
                        <c:v>1.5629999999999999</c:v>
                      </c:pt>
                      <c:pt idx="8864">
                        <c:v>1.5640000000000001</c:v>
                      </c:pt>
                      <c:pt idx="8865">
                        <c:v>1.5660000000000001</c:v>
                      </c:pt>
                      <c:pt idx="8866">
                        <c:v>1.5669999999999999</c:v>
                      </c:pt>
                      <c:pt idx="8867">
                        <c:v>1.5640000000000001</c:v>
                      </c:pt>
                      <c:pt idx="8868">
                        <c:v>1.5629999999999999</c:v>
                      </c:pt>
                      <c:pt idx="8869">
                        <c:v>1.5629999999999999</c:v>
                      </c:pt>
                      <c:pt idx="8870">
                        <c:v>1.5629999999999999</c:v>
                      </c:pt>
                      <c:pt idx="8871">
                        <c:v>1.5620000000000001</c:v>
                      </c:pt>
                      <c:pt idx="8872">
                        <c:v>1.5669999999999999</c:v>
                      </c:pt>
                      <c:pt idx="8873">
                        <c:v>1.5660000000000001</c:v>
                      </c:pt>
                      <c:pt idx="8874">
                        <c:v>1.57</c:v>
                      </c:pt>
                      <c:pt idx="8875">
                        <c:v>1.5680000000000001</c:v>
                      </c:pt>
                      <c:pt idx="8876">
                        <c:v>1.5640000000000001</c:v>
                      </c:pt>
                      <c:pt idx="8877">
                        <c:v>1.5620000000000001</c:v>
                      </c:pt>
                      <c:pt idx="8878">
                        <c:v>1.5640000000000001</c:v>
                      </c:pt>
                      <c:pt idx="8879">
                        <c:v>1.5669999999999999</c:v>
                      </c:pt>
                      <c:pt idx="8880">
                        <c:v>1.569</c:v>
                      </c:pt>
                      <c:pt idx="8881">
                        <c:v>1.5620000000000001</c:v>
                      </c:pt>
                      <c:pt idx="8882">
                        <c:v>1.5620000000000001</c:v>
                      </c:pt>
                      <c:pt idx="8883">
                        <c:v>1.5629999999999999</c:v>
                      </c:pt>
                      <c:pt idx="8884">
                        <c:v>1.569</c:v>
                      </c:pt>
                      <c:pt idx="8885">
                        <c:v>1.5649999999999999</c:v>
                      </c:pt>
                      <c:pt idx="8886">
                        <c:v>1.5649999999999999</c:v>
                      </c:pt>
                      <c:pt idx="8887">
                        <c:v>1.5680000000000001</c:v>
                      </c:pt>
                      <c:pt idx="8888">
                        <c:v>1.57</c:v>
                      </c:pt>
                      <c:pt idx="8889">
                        <c:v>1.5660000000000001</c:v>
                      </c:pt>
                      <c:pt idx="8890">
                        <c:v>1.5660000000000001</c:v>
                      </c:pt>
                      <c:pt idx="8891">
                        <c:v>1.5660000000000001</c:v>
                      </c:pt>
                      <c:pt idx="8892">
                        <c:v>1.5669999999999999</c:v>
                      </c:pt>
                      <c:pt idx="8893">
                        <c:v>1.569</c:v>
                      </c:pt>
                      <c:pt idx="8894">
                        <c:v>1.569</c:v>
                      </c:pt>
                      <c:pt idx="8895">
                        <c:v>1.569</c:v>
                      </c:pt>
                      <c:pt idx="8896">
                        <c:v>1.569</c:v>
                      </c:pt>
                      <c:pt idx="8897">
                        <c:v>1.5660000000000001</c:v>
                      </c:pt>
                      <c:pt idx="8898">
                        <c:v>1.5680000000000001</c:v>
                      </c:pt>
                      <c:pt idx="8899">
                        <c:v>1.569</c:v>
                      </c:pt>
                      <c:pt idx="8900">
                        <c:v>1.5649999999999999</c:v>
                      </c:pt>
                      <c:pt idx="8901">
                        <c:v>1.5640000000000001</c:v>
                      </c:pt>
                      <c:pt idx="8902">
                        <c:v>1.5669999999999999</c:v>
                      </c:pt>
                      <c:pt idx="8903">
                        <c:v>1.5649999999999999</c:v>
                      </c:pt>
                      <c:pt idx="8904">
                        <c:v>1.5649999999999999</c:v>
                      </c:pt>
                      <c:pt idx="8905">
                        <c:v>1.5640000000000001</c:v>
                      </c:pt>
                      <c:pt idx="8906">
                        <c:v>1.5660000000000001</c:v>
                      </c:pt>
                      <c:pt idx="8907">
                        <c:v>1.5629999999999999</c:v>
                      </c:pt>
                      <c:pt idx="8908">
                        <c:v>1.5609999999999999</c:v>
                      </c:pt>
                      <c:pt idx="8909">
                        <c:v>1.5620000000000001</c:v>
                      </c:pt>
                      <c:pt idx="8910">
                        <c:v>1.569</c:v>
                      </c:pt>
                      <c:pt idx="8911">
                        <c:v>1.5669999999999999</c:v>
                      </c:pt>
                      <c:pt idx="8912">
                        <c:v>1.5669999999999999</c:v>
                      </c:pt>
                      <c:pt idx="8913">
                        <c:v>1.5629999999999999</c:v>
                      </c:pt>
                      <c:pt idx="8914">
                        <c:v>1.5629999999999999</c:v>
                      </c:pt>
                      <c:pt idx="8915">
                        <c:v>1.5640000000000001</c:v>
                      </c:pt>
                      <c:pt idx="8916">
                        <c:v>1.5669999999999999</c:v>
                      </c:pt>
                      <c:pt idx="8917">
                        <c:v>1.5660000000000001</c:v>
                      </c:pt>
                      <c:pt idx="8918">
                        <c:v>1.5649999999999999</c:v>
                      </c:pt>
                      <c:pt idx="8919">
                        <c:v>1.5629999999999999</c:v>
                      </c:pt>
                      <c:pt idx="8920">
                        <c:v>1.5660000000000001</c:v>
                      </c:pt>
                      <c:pt idx="8921">
                        <c:v>1.5660000000000001</c:v>
                      </c:pt>
                      <c:pt idx="8922">
                        <c:v>1.5660000000000001</c:v>
                      </c:pt>
                      <c:pt idx="8923">
                        <c:v>1.5660000000000001</c:v>
                      </c:pt>
                      <c:pt idx="8924">
                        <c:v>1.5660000000000001</c:v>
                      </c:pt>
                      <c:pt idx="8925">
                        <c:v>1.5669999999999999</c:v>
                      </c:pt>
                      <c:pt idx="8926">
                        <c:v>1.5660000000000001</c:v>
                      </c:pt>
                      <c:pt idx="8927">
                        <c:v>1.5660000000000001</c:v>
                      </c:pt>
                      <c:pt idx="8928">
                        <c:v>1.5660000000000001</c:v>
                      </c:pt>
                      <c:pt idx="8929">
                        <c:v>1.5660000000000001</c:v>
                      </c:pt>
                      <c:pt idx="8930">
                        <c:v>1.5660000000000001</c:v>
                      </c:pt>
                      <c:pt idx="8931">
                        <c:v>1.5680000000000001</c:v>
                      </c:pt>
                      <c:pt idx="8932">
                        <c:v>1.5660000000000001</c:v>
                      </c:pt>
                      <c:pt idx="8933">
                        <c:v>1.5660000000000001</c:v>
                      </c:pt>
                      <c:pt idx="8934">
                        <c:v>1.5660000000000001</c:v>
                      </c:pt>
                      <c:pt idx="8935">
                        <c:v>1.5669999999999999</c:v>
                      </c:pt>
                      <c:pt idx="8936">
                        <c:v>1.5640000000000001</c:v>
                      </c:pt>
                      <c:pt idx="8937">
                        <c:v>1.5649999999999999</c:v>
                      </c:pt>
                      <c:pt idx="8938">
                        <c:v>1.5649999999999999</c:v>
                      </c:pt>
                      <c:pt idx="8939">
                        <c:v>1.569</c:v>
                      </c:pt>
                      <c:pt idx="8940">
                        <c:v>1.5629999999999999</c:v>
                      </c:pt>
                      <c:pt idx="8941">
                        <c:v>1.5629999999999999</c:v>
                      </c:pt>
                      <c:pt idx="8942">
                        <c:v>1.5660000000000001</c:v>
                      </c:pt>
                      <c:pt idx="8943">
                        <c:v>1.5649999999999999</c:v>
                      </c:pt>
                      <c:pt idx="8944">
                        <c:v>1.5669999999999999</c:v>
                      </c:pt>
                      <c:pt idx="8945">
                        <c:v>1.5649999999999999</c:v>
                      </c:pt>
                      <c:pt idx="8946">
                        <c:v>1.5649999999999999</c:v>
                      </c:pt>
                      <c:pt idx="8947">
                        <c:v>1.5660000000000001</c:v>
                      </c:pt>
                      <c:pt idx="8948">
                        <c:v>1.5660000000000001</c:v>
                      </c:pt>
                      <c:pt idx="8949">
                        <c:v>1.5649999999999999</c:v>
                      </c:pt>
                      <c:pt idx="8950">
                        <c:v>1.5680000000000001</c:v>
                      </c:pt>
                      <c:pt idx="8951">
                        <c:v>1.569</c:v>
                      </c:pt>
                      <c:pt idx="8952">
                        <c:v>1.5640000000000001</c:v>
                      </c:pt>
                      <c:pt idx="8953">
                        <c:v>1.5640000000000001</c:v>
                      </c:pt>
                      <c:pt idx="8954">
                        <c:v>1.5660000000000001</c:v>
                      </c:pt>
                      <c:pt idx="8955">
                        <c:v>1.5660000000000001</c:v>
                      </c:pt>
                      <c:pt idx="8956">
                        <c:v>1.5660000000000001</c:v>
                      </c:pt>
                      <c:pt idx="8957">
                        <c:v>1.5640000000000001</c:v>
                      </c:pt>
                      <c:pt idx="8958">
                        <c:v>1.5680000000000001</c:v>
                      </c:pt>
                      <c:pt idx="8959">
                        <c:v>1.57</c:v>
                      </c:pt>
                      <c:pt idx="8960">
                        <c:v>1.5669999999999999</c:v>
                      </c:pt>
                      <c:pt idx="8961">
                        <c:v>1.5660000000000001</c:v>
                      </c:pt>
                      <c:pt idx="8962">
                        <c:v>1.5640000000000001</c:v>
                      </c:pt>
                      <c:pt idx="8963">
                        <c:v>1.5669999999999999</c:v>
                      </c:pt>
                      <c:pt idx="8964">
                        <c:v>1.569</c:v>
                      </c:pt>
                      <c:pt idx="8965">
                        <c:v>1.57</c:v>
                      </c:pt>
                      <c:pt idx="8966">
                        <c:v>1.5649999999999999</c:v>
                      </c:pt>
                      <c:pt idx="8967">
                        <c:v>1.5649999999999999</c:v>
                      </c:pt>
                      <c:pt idx="8968">
                        <c:v>1.5640000000000001</c:v>
                      </c:pt>
                      <c:pt idx="8969">
                        <c:v>1.5680000000000001</c:v>
                      </c:pt>
                      <c:pt idx="8970">
                        <c:v>1.569</c:v>
                      </c:pt>
                      <c:pt idx="8971">
                        <c:v>1.5660000000000001</c:v>
                      </c:pt>
                      <c:pt idx="8972">
                        <c:v>1.569</c:v>
                      </c:pt>
                      <c:pt idx="8973">
                        <c:v>1.5669999999999999</c:v>
                      </c:pt>
                      <c:pt idx="8974">
                        <c:v>1.5649999999999999</c:v>
                      </c:pt>
                      <c:pt idx="8975">
                        <c:v>1.5660000000000001</c:v>
                      </c:pt>
                      <c:pt idx="8976">
                        <c:v>1.5660000000000001</c:v>
                      </c:pt>
                      <c:pt idx="8977">
                        <c:v>1.5680000000000001</c:v>
                      </c:pt>
                      <c:pt idx="8978">
                        <c:v>1.5680000000000001</c:v>
                      </c:pt>
                      <c:pt idx="8979">
                        <c:v>1.5640000000000001</c:v>
                      </c:pt>
                      <c:pt idx="8980">
                        <c:v>1.5640000000000001</c:v>
                      </c:pt>
                      <c:pt idx="8981">
                        <c:v>1.5640000000000001</c:v>
                      </c:pt>
                      <c:pt idx="8982">
                        <c:v>1.5640000000000001</c:v>
                      </c:pt>
                      <c:pt idx="8983">
                        <c:v>1.5669999999999999</c:v>
                      </c:pt>
                      <c:pt idx="8984">
                        <c:v>1.5649999999999999</c:v>
                      </c:pt>
                      <c:pt idx="8985">
                        <c:v>1.5649999999999999</c:v>
                      </c:pt>
                      <c:pt idx="8986">
                        <c:v>1.5680000000000001</c:v>
                      </c:pt>
                      <c:pt idx="8987">
                        <c:v>1.5629999999999999</c:v>
                      </c:pt>
                      <c:pt idx="8988">
                        <c:v>1.5660000000000001</c:v>
                      </c:pt>
                      <c:pt idx="8989">
                        <c:v>1.57</c:v>
                      </c:pt>
                      <c:pt idx="8990">
                        <c:v>1.5680000000000001</c:v>
                      </c:pt>
                      <c:pt idx="8991">
                        <c:v>1.5660000000000001</c:v>
                      </c:pt>
                      <c:pt idx="8992">
                        <c:v>1.5640000000000001</c:v>
                      </c:pt>
                      <c:pt idx="8993">
                        <c:v>1.5660000000000001</c:v>
                      </c:pt>
                      <c:pt idx="8994">
                        <c:v>1.571</c:v>
                      </c:pt>
                      <c:pt idx="8995">
                        <c:v>1.57</c:v>
                      </c:pt>
                      <c:pt idx="8996">
                        <c:v>1.5660000000000001</c:v>
                      </c:pt>
                      <c:pt idx="8997">
                        <c:v>1.5680000000000001</c:v>
                      </c:pt>
                      <c:pt idx="8998">
                        <c:v>1.5669999999999999</c:v>
                      </c:pt>
                      <c:pt idx="8999">
                        <c:v>1.571</c:v>
                      </c:pt>
                      <c:pt idx="9000">
                        <c:v>1.5680000000000001</c:v>
                      </c:pt>
                      <c:pt idx="9001">
                        <c:v>1.569</c:v>
                      </c:pt>
                      <c:pt idx="9002">
                        <c:v>1.5660000000000001</c:v>
                      </c:pt>
                      <c:pt idx="9003">
                        <c:v>1.571</c:v>
                      </c:pt>
                      <c:pt idx="9004">
                        <c:v>1.571</c:v>
                      </c:pt>
                      <c:pt idx="9005">
                        <c:v>1.569</c:v>
                      </c:pt>
                      <c:pt idx="9006">
                        <c:v>1.57</c:v>
                      </c:pt>
                      <c:pt idx="9007">
                        <c:v>1.5680000000000001</c:v>
                      </c:pt>
                      <c:pt idx="9008">
                        <c:v>1.5649999999999999</c:v>
                      </c:pt>
                      <c:pt idx="9009">
                        <c:v>1.5669999999999999</c:v>
                      </c:pt>
                      <c:pt idx="9010">
                        <c:v>1.5680000000000001</c:v>
                      </c:pt>
                      <c:pt idx="9011">
                        <c:v>1.5680000000000001</c:v>
                      </c:pt>
                      <c:pt idx="9012">
                        <c:v>1.5649999999999999</c:v>
                      </c:pt>
                      <c:pt idx="9013">
                        <c:v>1.5680000000000001</c:v>
                      </c:pt>
                      <c:pt idx="9014">
                        <c:v>1.569</c:v>
                      </c:pt>
                      <c:pt idx="9015">
                        <c:v>1.573</c:v>
                      </c:pt>
                      <c:pt idx="9016">
                        <c:v>1.5660000000000001</c:v>
                      </c:pt>
                      <c:pt idx="9017">
                        <c:v>1.569</c:v>
                      </c:pt>
                      <c:pt idx="9018">
                        <c:v>1.5649999999999999</c:v>
                      </c:pt>
                      <c:pt idx="9019">
                        <c:v>1.569</c:v>
                      </c:pt>
                      <c:pt idx="9020">
                        <c:v>1.571</c:v>
                      </c:pt>
                      <c:pt idx="9021">
                        <c:v>1.5680000000000001</c:v>
                      </c:pt>
                      <c:pt idx="9022">
                        <c:v>1.57</c:v>
                      </c:pt>
                      <c:pt idx="9023">
                        <c:v>1.57</c:v>
                      </c:pt>
                      <c:pt idx="9024">
                        <c:v>1.569</c:v>
                      </c:pt>
                      <c:pt idx="9025">
                        <c:v>1.5660000000000001</c:v>
                      </c:pt>
                      <c:pt idx="9026">
                        <c:v>1.57</c:v>
                      </c:pt>
                      <c:pt idx="9027">
                        <c:v>1.5669999999999999</c:v>
                      </c:pt>
                      <c:pt idx="9028">
                        <c:v>1.5669999999999999</c:v>
                      </c:pt>
                      <c:pt idx="9029">
                        <c:v>1.5680000000000001</c:v>
                      </c:pt>
                      <c:pt idx="9030">
                        <c:v>1.5680000000000001</c:v>
                      </c:pt>
                      <c:pt idx="9031">
                        <c:v>1.5649999999999999</c:v>
                      </c:pt>
                      <c:pt idx="9032">
                        <c:v>1.5669999999999999</c:v>
                      </c:pt>
                      <c:pt idx="9033">
                        <c:v>1.569</c:v>
                      </c:pt>
                      <c:pt idx="9034">
                        <c:v>1.571</c:v>
                      </c:pt>
                      <c:pt idx="9035">
                        <c:v>1.573</c:v>
                      </c:pt>
                      <c:pt idx="9036">
                        <c:v>1.57</c:v>
                      </c:pt>
                      <c:pt idx="9037">
                        <c:v>1.569</c:v>
                      </c:pt>
                      <c:pt idx="9038">
                        <c:v>1.5680000000000001</c:v>
                      </c:pt>
                      <c:pt idx="9039">
                        <c:v>1.569</c:v>
                      </c:pt>
                      <c:pt idx="9040">
                        <c:v>1.569</c:v>
                      </c:pt>
                      <c:pt idx="9041">
                        <c:v>1.5680000000000001</c:v>
                      </c:pt>
                      <c:pt idx="9042">
                        <c:v>1.5660000000000001</c:v>
                      </c:pt>
                      <c:pt idx="9043">
                        <c:v>1.5660000000000001</c:v>
                      </c:pt>
                      <c:pt idx="9044">
                        <c:v>1.5669999999999999</c:v>
                      </c:pt>
                      <c:pt idx="9045">
                        <c:v>1.569</c:v>
                      </c:pt>
                      <c:pt idx="9046">
                        <c:v>1.5669999999999999</c:v>
                      </c:pt>
                      <c:pt idx="9047">
                        <c:v>1.5669999999999999</c:v>
                      </c:pt>
                      <c:pt idx="9048">
                        <c:v>1.57</c:v>
                      </c:pt>
                      <c:pt idx="9049">
                        <c:v>1.571</c:v>
                      </c:pt>
                      <c:pt idx="9050">
                        <c:v>1.569</c:v>
                      </c:pt>
                      <c:pt idx="9051">
                        <c:v>1.57</c:v>
                      </c:pt>
                      <c:pt idx="9052">
                        <c:v>1.569</c:v>
                      </c:pt>
                      <c:pt idx="9053">
                        <c:v>1.5669999999999999</c:v>
                      </c:pt>
                      <c:pt idx="9054">
                        <c:v>1.5669999999999999</c:v>
                      </c:pt>
                      <c:pt idx="9055">
                        <c:v>1.5660000000000001</c:v>
                      </c:pt>
                      <c:pt idx="9056">
                        <c:v>1.571</c:v>
                      </c:pt>
                      <c:pt idx="9057">
                        <c:v>1.571</c:v>
                      </c:pt>
                      <c:pt idx="9058">
                        <c:v>1.571</c:v>
                      </c:pt>
                      <c:pt idx="9059">
                        <c:v>1.573</c:v>
                      </c:pt>
                      <c:pt idx="9060">
                        <c:v>1.571</c:v>
                      </c:pt>
                      <c:pt idx="9061">
                        <c:v>1.571</c:v>
                      </c:pt>
                      <c:pt idx="9062">
                        <c:v>1.5669999999999999</c:v>
                      </c:pt>
                      <c:pt idx="9063">
                        <c:v>1.5669999999999999</c:v>
                      </c:pt>
                      <c:pt idx="9064">
                        <c:v>1.5680000000000001</c:v>
                      </c:pt>
                      <c:pt idx="9065">
                        <c:v>1.5680000000000001</c:v>
                      </c:pt>
                      <c:pt idx="9066">
                        <c:v>1.57</c:v>
                      </c:pt>
                      <c:pt idx="9067">
                        <c:v>1.569</c:v>
                      </c:pt>
                      <c:pt idx="9068">
                        <c:v>1.5720000000000001</c:v>
                      </c:pt>
                      <c:pt idx="9069">
                        <c:v>1.57</c:v>
                      </c:pt>
                      <c:pt idx="9070">
                        <c:v>1.5720000000000001</c:v>
                      </c:pt>
                      <c:pt idx="9071">
                        <c:v>1.5680000000000001</c:v>
                      </c:pt>
                      <c:pt idx="9072">
                        <c:v>1.571</c:v>
                      </c:pt>
                      <c:pt idx="9073">
                        <c:v>1.571</c:v>
                      </c:pt>
                      <c:pt idx="9074">
                        <c:v>1.57</c:v>
                      </c:pt>
                      <c:pt idx="9075">
                        <c:v>1.573</c:v>
                      </c:pt>
                      <c:pt idx="9076">
                        <c:v>1.57</c:v>
                      </c:pt>
                      <c:pt idx="9077">
                        <c:v>1.5720000000000001</c:v>
                      </c:pt>
                      <c:pt idx="9078">
                        <c:v>1.573</c:v>
                      </c:pt>
                      <c:pt idx="9079">
                        <c:v>1.5669999999999999</c:v>
                      </c:pt>
                      <c:pt idx="9080">
                        <c:v>1.5680000000000001</c:v>
                      </c:pt>
                      <c:pt idx="9081">
                        <c:v>1.569</c:v>
                      </c:pt>
                      <c:pt idx="9082">
                        <c:v>1.569</c:v>
                      </c:pt>
                      <c:pt idx="9083">
                        <c:v>1.571</c:v>
                      </c:pt>
                      <c:pt idx="9084">
                        <c:v>1.571</c:v>
                      </c:pt>
                      <c:pt idx="9085">
                        <c:v>1.57</c:v>
                      </c:pt>
                      <c:pt idx="9086">
                        <c:v>1.5669999999999999</c:v>
                      </c:pt>
                      <c:pt idx="9087">
                        <c:v>1.569</c:v>
                      </c:pt>
                      <c:pt idx="9088">
                        <c:v>1.569</c:v>
                      </c:pt>
                      <c:pt idx="9089">
                        <c:v>1.5680000000000001</c:v>
                      </c:pt>
                      <c:pt idx="9090">
                        <c:v>1.5680000000000001</c:v>
                      </c:pt>
                      <c:pt idx="9091">
                        <c:v>1.57</c:v>
                      </c:pt>
                      <c:pt idx="9092">
                        <c:v>1.573</c:v>
                      </c:pt>
                      <c:pt idx="9093">
                        <c:v>1.57</c:v>
                      </c:pt>
                      <c:pt idx="9094">
                        <c:v>1.5669999999999999</c:v>
                      </c:pt>
                      <c:pt idx="9095">
                        <c:v>1.5669999999999999</c:v>
                      </c:pt>
                      <c:pt idx="9096">
                        <c:v>1.57</c:v>
                      </c:pt>
                      <c:pt idx="9097">
                        <c:v>1.5680000000000001</c:v>
                      </c:pt>
                      <c:pt idx="9098">
                        <c:v>1.5680000000000001</c:v>
                      </c:pt>
                      <c:pt idx="9099">
                        <c:v>1.5660000000000001</c:v>
                      </c:pt>
                      <c:pt idx="9100">
                        <c:v>1.569</c:v>
                      </c:pt>
                      <c:pt idx="9101">
                        <c:v>1.5680000000000001</c:v>
                      </c:pt>
                      <c:pt idx="9102">
                        <c:v>1.571</c:v>
                      </c:pt>
                      <c:pt idx="9103">
                        <c:v>1.5680000000000001</c:v>
                      </c:pt>
                      <c:pt idx="9104">
                        <c:v>1.5680000000000001</c:v>
                      </c:pt>
                      <c:pt idx="9105">
                        <c:v>1.57</c:v>
                      </c:pt>
                      <c:pt idx="9106">
                        <c:v>1.5649999999999999</c:v>
                      </c:pt>
                      <c:pt idx="9107">
                        <c:v>1.571</c:v>
                      </c:pt>
                      <c:pt idx="9108">
                        <c:v>1.571</c:v>
                      </c:pt>
                      <c:pt idx="9109">
                        <c:v>1.569</c:v>
                      </c:pt>
                      <c:pt idx="9110">
                        <c:v>1.57</c:v>
                      </c:pt>
                      <c:pt idx="9111">
                        <c:v>1.571</c:v>
                      </c:pt>
                      <c:pt idx="9112">
                        <c:v>1.569</c:v>
                      </c:pt>
                      <c:pt idx="9113">
                        <c:v>1.5680000000000001</c:v>
                      </c:pt>
                      <c:pt idx="9114">
                        <c:v>1.5680000000000001</c:v>
                      </c:pt>
                      <c:pt idx="9115">
                        <c:v>1.571</c:v>
                      </c:pt>
                      <c:pt idx="9116">
                        <c:v>1.571</c:v>
                      </c:pt>
                      <c:pt idx="9117">
                        <c:v>1.571</c:v>
                      </c:pt>
                      <c:pt idx="9118">
                        <c:v>1.569</c:v>
                      </c:pt>
                      <c:pt idx="9119">
                        <c:v>1.5720000000000001</c:v>
                      </c:pt>
                      <c:pt idx="9120">
                        <c:v>1.573</c:v>
                      </c:pt>
                      <c:pt idx="9121">
                        <c:v>1.5720000000000001</c:v>
                      </c:pt>
                      <c:pt idx="9122">
                        <c:v>1.5720000000000001</c:v>
                      </c:pt>
                      <c:pt idx="9123">
                        <c:v>1.5680000000000001</c:v>
                      </c:pt>
                      <c:pt idx="9124">
                        <c:v>1.5669999999999999</c:v>
                      </c:pt>
                      <c:pt idx="9125">
                        <c:v>1.57</c:v>
                      </c:pt>
                      <c:pt idx="9126">
                        <c:v>1.5680000000000001</c:v>
                      </c:pt>
                      <c:pt idx="9127">
                        <c:v>1.571</c:v>
                      </c:pt>
                      <c:pt idx="9128">
                        <c:v>1.57</c:v>
                      </c:pt>
                      <c:pt idx="9129">
                        <c:v>1.571</c:v>
                      </c:pt>
                      <c:pt idx="9130">
                        <c:v>1.57</c:v>
                      </c:pt>
                      <c:pt idx="9131">
                        <c:v>1.5680000000000001</c:v>
                      </c:pt>
                      <c:pt idx="9132">
                        <c:v>1.569</c:v>
                      </c:pt>
                      <c:pt idx="9133">
                        <c:v>1.569</c:v>
                      </c:pt>
                      <c:pt idx="9134">
                        <c:v>1.5720000000000001</c:v>
                      </c:pt>
                      <c:pt idx="9135">
                        <c:v>1.5680000000000001</c:v>
                      </c:pt>
                      <c:pt idx="9136">
                        <c:v>1.57</c:v>
                      </c:pt>
                      <c:pt idx="9137">
                        <c:v>1.569</c:v>
                      </c:pt>
                      <c:pt idx="9138">
                        <c:v>1.5720000000000001</c:v>
                      </c:pt>
                      <c:pt idx="9139">
                        <c:v>1.569</c:v>
                      </c:pt>
                      <c:pt idx="9140">
                        <c:v>1.5680000000000001</c:v>
                      </c:pt>
                      <c:pt idx="9141">
                        <c:v>1.5669999999999999</c:v>
                      </c:pt>
                      <c:pt idx="9142">
                        <c:v>1.57</c:v>
                      </c:pt>
                      <c:pt idx="9143">
                        <c:v>1.5660000000000001</c:v>
                      </c:pt>
                      <c:pt idx="9144">
                        <c:v>1.569</c:v>
                      </c:pt>
                      <c:pt idx="9145">
                        <c:v>1.5680000000000001</c:v>
                      </c:pt>
                      <c:pt idx="9146">
                        <c:v>1.5680000000000001</c:v>
                      </c:pt>
                      <c:pt idx="9147">
                        <c:v>1.5680000000000001</c:v>
                      </c:pt>
                      <c:pt idx="9148">
                        <c:v>1.5680000000000001</c:v>
                      </c:pt>
                      <c:pt idx="9149">
                        <c:v>1.5680000000000001</c:v>
                      </c:pt>
                      <c:pt idx="9150">
                        <c:v>1.5680000000000001</c:v>
                      </c:pt>
                      <c:pt idx="9151">
                        <c:v>1.5720000000000001</c:v>
                      </c:pt>
                      <c:pt idx="9152">
                        <c:v>1.569</c:v>
                      </c:pt>
                      <c:pt idx="9153">
                        <c:v>1.5680000000000001</c:v>
                      </c:pt>
                      <c:pt idx="9154">
                        <c:v>1.5680000000000001</c:v>
                      </c:pt>
                      <c:pt idx="9155">
                        <c:v>1.573</c:v>
                      </c:pt>
                      <c:pt idx="9156">
                        <c:v>1.573</c:v>
                      </c:pt>
                      <c:pt idx="9157">
                        <c:v>1.57</c:v>
                      </c:pt>
                      <c:pt idx="9158">
                        <c:v>1.57</c:v>
                      </c:pt>
                      <c:pt idx="9159">
                        <c:v>1.573</c:v>
                      </c:pt>
                      <c:pt idx="9160">
                        <c:v>1.57</c:v>
                      </c:pt>
                      <c:pt idx="9161">
                        <c:v>1.57</c:v>
                      </c:pt>
                      <c:pt idx="9162">
                        <c:v>1.569</c:v>
                      </c:pt>
                      <c:pt idx="9163">
                        <c:v>1.569</c:v>
                      </c:pt>
                      <c:pt idx="9164">
                        <c:v>1.571</c:v>
                      </c:pt>
                      <c:pt idx="9165">
                        <c:v>1.569</c:v>
                      </c:pt>
                      <c:pt idx="9166">
                        <c:v>1.569</c:v>
                      </c:pt>
                      <c:pt idx="9167">
                        <c:v>1.57</c:v>
                      </c:pt>
                      <c:pt idx="9168">
                        <c:v>1.57</c:v>
                      </c:pt>
                      <c:pt idx="9169">
                        <c:v>1.5669999999999999</c:v>
                      </c:pt>
                      <c:pt idx="9170">
                        <c:v>1.569</c:v>
                      </c:pt>
                      <c:pt idx="9171">
                        <c:v>1.571</c:v>
                      </c:pt>
                      <c:pt idx="9172">
                        <c:v>1.571</c:v>
                      </c:pt>
                      <c:pt idx="9173">
                        <c:v>1.569</c:v>
                      </c:pt>
                      <c:pt idx="9174">
                        <c:v>1.571</c:v>
                      </c:pt>
                      <c:pt idx="9175">
                        <c:v>1.57</c:v>
                      </c:pt>
                      <c:pt idx="9176">
                        <c:v>1.571</c:v>
                      </c:pt>
                      <c:pt idx="9177">
                        <c:v>1.569</c:v>
                      </c:pt>
                      <c:pt idx="9178">
                        <c:v>1.571</c:v>
                      </c:pt>
                      <c:pt idx="9179">
                        <c:v>1.569</c:v>
                      </c:pt>
                      <c:pt idx="9180">
                        <c:v>1.57</c:v>
                      </c:pt>
                      <c:pt idx="9181">
                        <c:v>1.57</c:v>
                      </c:pt>
                      <c:pt idx="9182">
                        <c:v>1.57</c:v>
                      </c:pt>
                      <c:pt idx="9183">
                        <c:v>1.5660000000000001</c:v>
                      </c:pt>
                      <c:pt idx="9184">
                        <c:v>1.569</c:v>
                      </c:pt>
                      <c:pt idx="9185">
                        <c:v>1.57</c:v>
                      </c:pt>
                      <c:pt idx="9186">
                        <c:v>1.571</c:v>
                      </c:pt>
                      <c:pt idx="9187">
                        <c:v>1.569</c:v>
                      </c:pt>
                      <c:pt idx="9188">
                        <c:v>1.57</c:v>
                      </c:pt>
                      <c:pt idx="9189">
                        <c:v>1.571</c:v>
                      </c:pt>
                      <c:pt idx="9190">
                        <c:v>1.5680000000000001</c:v>
                      </c:pt>
                      <c:pt idx="9191">
                        <c:v>1.5720000000000001</c:v>
                      </c:pt>
                      <c:pt idx="9192">
                        <c:v>1.5720000000000001</c:v>
                      </c:pt>
                      <c:pt idx="9193">
                        <c:v>1.569</c:v>
                      </c:pt>
                      <c:pt idx="9194">
                        <c:v>1.569</c:v>
                      </c:pt>
                      <c:pt idx="9195">
                        <c:v>1.5680000000000001</c:v>
                      </c:pt>
                      <c:pt idx="9196">
                        <c:v>1.5680000000000001</c:v>
                      </c:pt>
                      <c:pt idx="9197">
                        <c:v>1.57</c:v>
                      </c:pt>
                      <c:pt idx="9198">
                        <c:v>1.569</c:v>
                      </c:pt>
                      <c:pt idx="9199">
                        <c:v>1.569</c:v>
                      </c:pt>
                      <c:pt idx="9200">
                        <c:v>1.569</c:v>
                      </c:pt>
                      <c:pt idx="9201">
                        <c:v>1.57</c:v>
                      </c:pt>
                      <c:pt idx="9202">
                        <c:v>1.5680000000000001</c:v>
                      </c:pt>
                      <c:pt idx="9203">
                        <c:v>1.569</c:v>
                      </c:pt>
                      <c:pt idx="9204">
                        <c:v>1.571</c:v>
                      </c:pt>
                      <c:pt idx="9205">
                        <c:v>1.569</c:v>
                      </c:pt>
                      <c:pt idx="9206">
                        <c:v>1.5720000000000001</c:v>
                      </c:pt>
                      <c:pt idx="9207">
                        <c:v>1.57</c:v>
                      </c:pt>
                      <c:pt idx="9208">
                        <c:v>1.569</c:v>
                      </c:pt>
                      <c:pt idx="9209">
                        <c:v>1.569</c:v>
                      </c:pt>
                      <c:pt idx="9210">
                        <c:v>1.5720000000000001</c:v>
                      </c:pt>
                      <c:pt idx="9211">
                        <c:v>1.57</c:v>
                      </c:pt>
                      <c:pt idx="9212">
                        <c:v>1.569</c:v>
                      </c:pt>
                      <c:pt idx="9213">
                        <c:v>1.57</c:v>
                      </c:pt>
                      <c:pt idx="9214">
                        <c:v>1.571</c:v>
                      </c:pt>
                      <c:pt idx="9215">
                        <c:v>1.5740000000000001</c:v>
                      </c:pt>
                      <c:pt idx="9216">
                        <c:v>1.571</c:v>
                      </c:pt>
                      <c:pt idx="9217">
                        <c:v>1.571</c:v>
                      </c:pt>
                      <c:pt idx="9218">
                        <c:v>1.571</c:v>
                      </c:pt>
                      <c:pt idx="9219">
                        <c:v>1.569</c:v>
                      </c:pt>
                      <c:pt idx="9220">
                        <c:v>1.571</c:v>
                      </c:pt>
                      <c:pt idx="9221">
                        <c:v>1.5740000000000001</c:v>
                      </c:pt>
                      <c:pt idx="9222">
                        <c:v>1.571</c:v>
                      </c:pt>
                      <c:pt idx="9223">
                        <c:v>1.571</c:v>
                      </c:pt>
                      <c:pt idx="9224">
                        <c:v>1.5740000000000001</c:v>
                      </c:pt>
                      <c:pt idx="9225">
                        <c:v>1.571</c:v>
                      </c:pt>
                      <c:pt idx="9226">
                        <c:v>1.571</c:v>
                      </c:pt>
                      <c:pt idx="9227">
                        <c:v>1.5680000000000001</c:v>
                      </c:pt>
                      <c:pt idx="9228">
                        <c:v>1.573</c:v>
                      </c:pt>
                      <c:pt idx="9229">
                        <c:v>1.571</c:v>
                      </c:pt>
                      <c:pt idx="9230">
                        <c:v>1.571</c:v>
                      </c:pt>
                      <c:pt idx="9231">
                        <c:v>1.575</c:v>
                      </c:pt>
                      <c:pt idx="9232">
                        <c:v>1.575</c:v>
                      </c:pt>
                      <c:pt idx="9233">
                        <c:v>1.575</c:v>
                      </c:pt>
                      <c:pt idx="9234">
                        <c:v>1.5740000000000001</c:v>
                      </c:pt>
                      <c:pt idx="9235">
                        <c:v>1.573</c:v>
                      </c:pt>
                      <c:pt idx="9236">
                        <c:v>1.571</c:v>
                      </c:pt>
                      <c:pt idx="9237">
                        <c:v>1.5720000000000001</c:v>
                      </c:pt>
                      <c:pt idx="9238">
                        <c:v>1.5720000000000001</c:v>
                      </c:pt>
                      <c:pt idx="9239">
                        <c:v>1.5720000000000001</c:v>
                      </c:pt>
                      <c:pt idx="9240">
                        <c:v>1.573</c:v>
                      </c:pt>
                      <c:pt idx="9241">
                        <c:v>1.571</c:v>
                      </c:pt>
                      <c:pt idx="9242">
                        <c:v>1.571</c:v>
                      </c:pt>
                      <c:pt idx="9243">
                        <c:v>1.5720000000000001</c:v>
                      </c:pt>
                      <c:pt idx="9244">
                        <c:v>1.569</c:v>
                      </c:pt>
                      <c:pt idx="9245">
                        <c:v>1.5720000000000001</c:v>
                      </c:pt>
                      <c:pt idx="9246">
                        <c:v>1.5720000000000001</c:v>
                      </c:pt>
                      <c:pt idx="9247">
                        <c:v>1.5680000000000001</c:v>
                      </c:pt>
                      <c:pt idx="9248">
                        <c:v>1.5660000000000001</c:v>
                      </c:pt>
                      <c:pt idx="9249">
                        <c:v>1.5720000000000001</c:v>
                      </c:pt>
                      <c:pt idx="9250">
                        <c:v>1.569</c:v>
                      </c:pt>
                      <c:pt idx="9251">
                        <c:v>1.5720000000000001</c:v>
                      </c:pt>
                      <c:pt idx="9252">
                        <c:v>1.57</c:v>
                      </c:pt>
                      <c:pt idx="9253">
                        <c:v>1.571</c:v>
                      </c:pt>
                      <c:pt idx="9254">
                        <c:v>1.5680000000000001</c:v>
                      </c:pt>
                      <c:pt idx="9255">
                        <c:v>1.571</c:v>
                      </c:pt>
                      <c:pt idx="9256">
                        <c:v>1.571</c:v>
                      </c:pt>
                      <c:pt idx="9257">
                        <c:v>1.57</c:v>
                      </c:pt>
                      <c:pt idx="9258">
                        <c:v>1.573</c:v>
                      </c:pt>
                      <c:pt idx="9259">
                        <c:v>1.57</c:v>
                      </c:pt>
                      <c:pt idx="9260">
                        <c:v>1.57</c:v>
                      </c:pt>
                      <c:pt idx="9261">
                        <c:v>1.569</c:v>
                      </c:pt>
                      <c:pt idx="9262">
                        <c:v>1.571</c:v>
                      </c:pt>
                      <c:pt idx="9263">
                        <c:v>1.5720000000000001</c:v>
                      </c:pt>
                      <c:pt idx="9264">
                        <c:v>1.573</c:v>
                      </c:pt>
                      <c:pt idx="9265">
                        <c:v>1.5740000000000001</c:v>
                      </c:pt>
                      <c:pt idx="9266">
                        <c:v>1.5720000000000001</c:v>
                      </c:pt>
                      <c:pt idx="9267">
                        <c:v>1.57</c:v>
                      </c:pt>
                      <c:pt idx="9268">
                        <c:v>1.5740000000000001</c:v>
                      </c:pt>
                      <c:pt idx="9269">
                        <c:v>1.57</c:v>
                      </c:pt>
                      <c:pt idx="9270">
                        <c:v>1.5760000000000001</c:v>
                      </c:pt>
                      <c:pt idx="9271">
                        <c:v>1.5760000000000001</c:v>
                      </c:pt>
                      <c:pt idx="9272">
                        <c:v>1.575</c:v>
                      </c:pt>
                      <c:pt idx="9273">
                        <c:v>1.5740000000000001</c:v>
                      </c:pt>
                      <c:pt idx="9274">
                        <c:v>1.573</c:v>
                      </c:pt>
                      <c:pt idx="9275">
                        <c:v>1.571</c:v>
                      </c:pt>
                      <c:pt idx="9276">
                        <c:v>1.57</c:v>
                      </c:pt>
                      <c:pt idx="9277">
                        <c:v>1.5740000000000001</c:v>
                      </c:pt>
                      <c:pt idx="9278">
                        <c:v>1.573</c:v>
                      </c:pt>
                      <c:pt idx="9279">
                        <c:v>1.575</c:v>
                      </c:pt>
                      <c:pt idx="9280">
                        <c:v>1.5740000000000001</c:v>
                      </c:pt>
                      <c:pt idx="9281">
                        <c:v>1.5740000000000001</c:v>
                      </c:pt>
                      <c:pt idx="9282">
                        <c:v>1.573</c:v>
                      </c:pt>
                      <c:pt idx="9283">
                        <c:v>1.5740000000000001</c:v>
                      </c:pt>
                      <c:pt idx="9284">
                        <c:v>1.575</c:v>
                      </c:pt>
                      <c:pt idx="9285">
                        <c:v>1.57</c:v>
                      </c:pt>
                      <c:pt idx="9286">
                        <c:v>1.5720000000000001</c:v>
                      </c:pt>
                      <c:pt idx="9287">
                        <c:v>1.5720000000000001</c:v>
                      </c:pt>
                      <c:pt idx="9288">
                        <c:v>1.57</c:v>
                      </c:pt>
                      <c:pt idx="9289">
                        <c:v>1.573</c:v>
                      </c:pt>
                      <c:pt idx="9290">
                        <c:v>1.5720000000000001</c:v>
                      </c:pt>
                      <c:pt idx="9291">
                        <c:v>1.571</c:v>
                      </c:pt>
                      <c:pt idx="9292">
                        <c:v>1.5720000000000001</c:v>
                      </c:pt>
                      <c:pt idx="9293">
                        <c:v>1.5740000000000001</c:v>
                      </c:pt>
                      <c:pt idx="9294">
                        <c:v>1.5680000000000001</c:v>
                      </c:pt>
                      <c:pt idx="9295">
                        <c:v>1.5680000000000001</c:v>
                      </c:pt>
                      <c:pt idx="9296">
                        <c:v>1.571</c:v>
                      </c:pt>
                      <c:pt idx="9297">
                        <c:v>1.573</c:v>
                      </c:pt>
                      <c:pt idx="9298">
                        <c:v>1.571</c:v>
                      </c:pt>
                      <c:pt idx="9299">
                        <c:v>1.5740000000000001</c:v>
                      </c:pt>
                      <c:pt idx="9300">
                        <c:v>1.5720000000000001</c:v>
                      </c:pt>
                      <c:pt idx="9301">
                        <c:v>1.5720000000000001</c:v>
                      </c:pt>
                      <c:pt idx="9302">
                        <c:v>1.5740000000000001</c:v>
                      </c:pt>
                      <c:pt idx="9303">
                        <c:v>1.57</c:v>
                      </c:pt>
                      <c:pt idx="9304">
                        <c:v>1.573</c:v>
                      </c:pt>
                      <c:pt idx="9305">
                        <c:v>1.571</c:v>
                      </c:pt>
                      <c:pt idx="9306">
                        <c:v>1.5760000000000001</c:v>
                      </c:pt>
                      <c:pt idx="9307">
                        <c:v>1.575</c:v>
                      </c:pt>
                      <c:pt idx="9308">
                        <c:v>1.571</c:v>
                      </c:pt>
                      <c:pt idx="9309">
                        <c:v>1.5669999999999999</c:v>
                      </c:pt>
                      <c:pt idx="9310">
                        <c:v>1.571</c:v>
                      </c:pt>
                      <c:pt idx="9311">
                        <c:v>1.575</c:v>
                      </c:pt>
                      <c:pt idx="9312">
                        <c:v>1.573</c:v>
                      </c:pt>
                      <c:pt idx="9313">
                        <c:v>1.573</c:v>
                      </c:pt>
                      <c:pt idx="9314">
                        <c:v>1.569</c:v>
                      </c:pt>
                      <c:pt idx="9315">
                        <c:v>1.5720000000000001</c:v>
                      </c:pt>
                      <c:pt idx="9316">
                        <c:v>1.5720000000000001</c:v>
                      </c:pt>
                      <c:pt idx="9317">
                        <c:v>1.5720000000000001</c:v>
                      </c:pt>
                      <c:pt idx="9318">
                        <c:v>1.5720000000000001</c:v>
                      </c:pt>
                      <c:pt idx="9319">
                        <c:v>1.5720000000000001</c:v>
                      </c:pt>
                      <c:pt idx="9320">
                        <c:v>1.577</c:v>
                      </c:pt>
                      <c:pt idx="9321">
                        <c:v>1.5760000000000001</c:v>
                      </c:pt>
                      <c:pt idx="9322">
                        <c:v>1.5760000000000001</c:v>
                      </c:pt>
                      <c:pt idx="9323">
                        <c:v>1.575</c:v>
                      </c:pt>
                      <c:pt idx="9324">
                        <c:v>1.571</c:v>
                      </c:pt>
                      <c:pt idx="9325">
                        <c:v>1.573</c:v>
                      </c:pt>
                      <c:pt idx="9326">
                        <c:v>1.573</c:v>
                      </c:pt>
                      <c:pt idx="9327">
                        <c:v>1.5760000000000001</c:v>
                      </c:pt>
                      <c:pt idx="9328">
                        <c:v>1.5720000000000001</c:v>
                      </c:pt>
                      <c:pt idx="9329">
                        <c:v>1.571</c:v>
                      </c:pt>
                      <c:pt idx="9330">
                        <c:v>1.571</c:v>
                      </c:pt>
                      <c:pt idx="9331">
                        <c:v>1.571</c:v>
                      </c:pt>
                      <c:pt idx="9332">
                        <c:v>1.571</c:v>
                      </c:pt>
                      <c:pt idx="9333">
                        <c:v>1.5740000000000001</c:v>
                      </c:pt>
                      <c:pt idx="9334">
                        <c:v>1.573</c:v>
                      </c:pt>
                      <c:pt idx="9335">
                        <c:v>1.5740000000000001</c:v>
                      </c:pt>
                      <c:pt idx="9336">
                        <c:v>1.5720000000000001</c:v>
                      </c:pt>
                      <c:pt idx="9337">
                        <c:v>1.573</c:v>
                      </c:pt>
                      <c:pt idx="9338">
                        <c:v>1.573</c:v>
                      </c:pt>
                      <c:pt idx="9339">
                        <c:v>1.573</c:v>
                      </c:pt>
                      <c:pt idx="9340">
                        <c:v>1.57</c:v>
                      </c:pt>
                      <c:pt idx="9341">
                        <c:v>1.5740000000000001</c:v>
                      </c:pt>
                      <c:pt idx="9342">
                        <c:v>1.577</c:v>
                      </c:pt>
                      <c:pt idx="9343">
                        <c:v>1.577</c:v>
                      </c:pt>
                      <c:pt idx="9344">
                        <c:v>1.5720000000000001</c:v>
                      </c:pt>
                      <c:pt idx="9345">
                        <c:v>1.5740000000000001</c:v>
                      </c:pt>
                      <c:pt idx="9346">
                        <c:v>1.5740000000000001</c:v>
                      </c:pt>
                      <c:pt idx="9347">
                        <c:v>1.571</c:v>
                      </c:pt>
                      <c:pt idx="9348">
                        <c:v>1.5720000000000001</c:v>
                      </c:pt>
                      <c:pt idx="9349">
                        <c:v>1.573</c:v>
                      </c:pt>
                      <c:pt idx="9350">
                        <c:v>1.5760000000000001</c:v>
                      </c:pt>
                      <c:pt idx="9351">
                        <c:v>1.575</c:v>
                      </c:pt>
                      <c:pt idx="9352">
                        <c:v>1.571</c:v>
                      </c:pt>
                      <c:pt idx="9353">
                        <c:v>1.5760000000000001</c:v>
                      </c:pt>
                      <c:pt idx="9354">
                        <c:v>1.5740000000000001</c:v>
                      </c:pt>
                      <c:pt idx="9355">
                        <c:v>1.575</c:v>
                      </c:pt>
                      <c:pt idx="9356">
                        <c:v>1.577</c:v>
                      </c:pt>
                      <c:pt idx="9357">
                        <c:v>1.575</c:v>
                      </c:pt>
                      <c:pt idx="9358">
                        <c:v>1.57</c:v>
                      </c:pt>
                      <c:pt idx="9359">
                        <c:v>1.57</c:v>
                      </c:pt>
                      <c:pt idx="9360">
                        <c:v>1.5720000000000001</c:v>
                      </c:pt>
                      <c:pt idx="9361">
                        <c:v>1.5720000000000001</c:v>
                      </c:pt>
                      <c:pt idx="9362">
                        <c:v>1.5740000000000001</c:v>
                      </c:pt>
                      <c:pt idx="9363">
                        <c:v>1.5760000000000001</c:v>
                      </c:pt>
                      <c:pt idx="9364">
                        <c:v>1.573</c:v>
                      </c:pt>
                      <c:pt idx="9365">
                        <c:v>1.573</c:v>
                      </c:pt>
                      <c:pt idx="9366">
                        <c:v>1.57</c:v>
                      </c:pt>
                      <c:pt idx="9367">
                        <c:v>1.571</c:v>
                      </c:pt>
                      <c:pt idx="9368">
                        <c:v>1.573</c:v>
                      </c:pt>
                      <c:pt idx="9369">
                        <c:v>1.573</c:v>
                      </c:pt>
                      <c:pt idx="9370">
                        <c:v>1.5720000000000001</c:v>
                      </c:pt>
                      <c:pt idx="9371">
                        <c:v>1.575</c:v>
                      </c:pt>
                      <c:pt idx="9372">
                        <c:v>1.5720000000000001</c:v>
                      </c:pt>
                      <c:pt idx="9373">
                        <c:v>1.5720000000000001</c:v>
                      </c:pt>
                      <c:pt idx="9374">
                        <c:v>1.575</c:v>
                      </c:pt>
                      <c:pt idx="9375">
                        <c:v>1.569</c:v>
                      </c:pt>
                      <c:pt idx="9376">
                        <c:v>1.575</c:v>
                      </c:pt>
                      <c:pt idx="9377">
                        <c:v>1.575</c:v>
                      </c:pt>
                      <c:pt idx="9378">
                        <c:v>1.5740000000000001</c:v>
                      </c:pt>
                      <c:pt idx="9379">
                        <c:v>1.5740000000000001</c:v>
                      </c:pt>
                      <c:pt idx="9380">
                        <c:v>1.5720000000000001</c:v>
                      </c:pt>
                      <c:pt idx="9381">
                        <c:v>1.5720000000000001</c:v>
                      </c:pt>
                      <c:pt idx="9382">
                        <c:v>1.5780000000000001</c:v>
                      </c:pt>
                      <c:pt idx="9383">
                        <c:v>1.5740000000000001</c:v>
                      </c:pt>
                      <c:pt idx="9384">
                        <c:v>1.5740000000000001</c:v>
                      </c:pt>
                      <c:pt idx="9385">
                        <c:v>1.5740000000000001</c:v>
                      </c:pt>
                      <c:pt idx="9386">
                        <c:v>1.5760000000000001</c:v>
                      </c:pt>
                      <c:pt idx="9387">
                        <c:v>1.5760000000000001</c:v>
                      </c:pt>
                      <c:pt idx="9388">
                        <c:v>1.5760000000000001</c:v>
                      </c:pt>
                      <c:pt idx="9389">
                        <c:v>1.5760000000000001</c:v>
                      </c:pt>
                      <c:pt idx="9390">
                        <c:v>1.573</c:v>
                      </c:pt>
                      <c:pt idx="9391">
                        <c:v>1.5740000000000001</c:v>
                      </c:pt>
                      <c:pt idx="9392">
                        <c:v>1.5740000000000001</c:v>
                      </c:pt>
                      <c:pt idx="9393">
                        <c:v>1.5740000000000001</c:v>
                      </c:pt>
                      <c:pt idx="9394">
                        <c:v>1.571</c:v>
                      </c:pt>
                      <c:pt idx="9395">
                        <c:v>1.573</c:v>
                      </c:pt>
                      <c:pt idx="9396">
                        <c:v>1.571</c:v>
                      </c:pt>
                      <c:pt idx="9397">
                        <c:v>1.571</c:v>
                      </c:pt>
                      <c:pt idx="9398">
                        <c:v>1.573</c:v>
                      </c:pt>
                      <c:pt idx="9399">
                        <c:v>1.573</c:v>
                      </c:pt>
                      <c:pt idx="9400">
                        <c:v>1.575</c:v>
                      </c:pt>
                      <c:pt idx="9401">
                        <c:v>1.575</c:v>
                      </c:pt>
                      <c:pt idx="9402">
                        <c:v>1.575</c:v>
                      </c:pt>
                      <c:pt idx="9403">
                        <c:v>1.575</c:v>
                      </c:pt>
                      <c:pt idx="9404">
                        <c:v>1.5740000000000001</c:v>
                      </c:pt>
                      <c:pt idx="9405">
                        <c:v>1.575</c:v>
                      </c:pt>
                      <c:pt idx="9406">
                        <c:v>1.571</c:v>
                      </c:pt>
                      <c:pt idx="9407">
                        <c:v>1.5740000000000001</c:v>
                      </c:pt>
                      <c:pt idx="9408">
                        <c:v>1.5760000000000001</c:v>
                      </c:pt>
                      <c:pt idx="9409">
                        <c:v>1.5760000000000001</c:v>
                      </c:pt>
                      <c:pt idx="9410">
                        <c:v>1.5740000000000001</c:v>
                      </c:pt>
                      <c:pt idx="9411">
                        <c:v>1.573</c:v>
                      </c:pt>
                      <c:pt idx="9412">
                        <c:v>1.5720000000000001</c:v>
                      </c:pt>
                      <c:pt idx="9413">
                        <c:v>1.5740000000000001</c:v>
                      </c:pt>
                      <c:pt idx="9414">
                        <c:v>1.573</c:v>
                      </c:pt>
                      <c:pt idx="9415">
                        <c:v>1.571</c:v>
                      </c:pt>
                      <c:pt idx="9416">
                        <c:v>1.57</c:v>
                      </c:pt>
                      <c:pt idx="9417">
                        <c:v>1.5740000000000001</c:v>
                      </c:pt>
                      <c:pt idx="9418">
                        <c:v>1.5740000000000001</c:v>
                      </c:pt>
                      <c:pt idx="9419">
                        <c:v>1.575</c:v>
                      </c:pt>
                      <c:pt idx="9420">
                        <c:v>1.5720000000000001</c:v>
                      </c:pt>
                      <c:pt idx="9421">
                        <c:v>1.571</c:v>
                      </c:pt>
                      <c:pt idx="9422">
                        <c:v>1.571</c:v>
                      </c:pt>
                      <c:pt idx="9423">
                        <c:v>1.5740000000000001</c:v>
                      </c:pt>
                      <c:pt idx="9424">
                        <c:v>1.575</c:v>
                      </c:pt>
                      <c:pt idx="9425">
                        <c:v>1.575</c:v>
                      </c:pt>
                      <c:pt idx="9426">
                        <c:v>1.5740000000000001</c:v>
                      </c:pt>
                      <c:pt idx="9427">
                        <c:v>1.573</c:v>
                      </c:pt>
                      <c:pt idx="9428">
                        <c:v>1.5760000000000001</c:v>
                      </c:pt>
                      <c:pt idx="9429">
                        <c:v>1.5760000000000001</c:v>
                      </c:pt>
                      <c:pt idx="9430">
                        <c:v>1.5740000000000001</c:v>
                      </c:pt>
                      <c:pt idx="9431">
                        <c:v>1.58</c:v>
                      </c:pt>
                      <c:pt idx="9432">
                        <c:v>1.575</c:v>
                      </c:pt>
                      <c:pt idx="9433">
                        <c:v>1.573</c:v>
                      </c:pt>
                      <c:pt idx="9434">
                        <c:v>1.5740000000000001</c:v>
                      </c:pt>
                      <c:pt idx="9435">
                        <c:v>1.5760000000000001</c:v>
                      </c:pt>
                      <c:pt idx="9436">
                        <c:v>1.5760000000000001</c:v>
                      </c:pt>
                      <c:pt idx="9437">
                        <c:v>1.5780000000000001</c:v>
                      </c:pt>
                      <c:pt idx="9438">
                        <c:v>1.575</c:v>
                      </c:pt>
                      <c:pt idx="9439">
                        <c:v>1.573</c:v>
                      </c:pt>
                      <c:pt idx="9440">
                        <c:v>1.575</c:v>
                      </c:pt>
                      <c:pt idx="9441">
                        <c:v>1.575</c:v>
                      </c:pt>
                      <c:pt idx="9442">
                        <c:v>1.5740000000000001</c:v>
                      </c:pt>
                      <c:pt idx="9443">
                        <c:v>1.5720000000000001</c:v>
                      </c:pt>
                      <c:pt idx="9444">
                        <c:v>1.577</c:v>
                      </c:pt>
                      <c:pt idx="9445">
                        <c:v>1.5740000000000001</c:v>
                      </c:pt>
                      <c:pt idx="9446">
                        <c:v>1.5740000000000001</c:v>
                      </c:pt>
                      <c:pt idx="9447">
                        <c:v>1.5760000000000001</c:v>
                      </c:pt>
                      <c:pt idx="9448">
                        <c:v>1.5740000000000001</c:v>
                      </c:pt>
                      <c:pt idx="9449">
                        <c:v>1.5740000000000001</c:v>
                      </c:pt>
                      <c:pt idx="9450">
                        <c:v>1.5720000000000001</c:v>
                      </c:pt>
                      <c:pt idx="9451">
                        <c:v>1.5760000000000001</c:v>
                      </c:pt>
                      <c:pt idx="9452">
                        <c:v>1.5760000000000001</c:v>
                      </c:pt>
                      <c:pt idx="9453">
                        <c:v>1.5740000000000001</c:v>
                      </c:pt>
                      <c:pt idx="9454">
                        <c:v>1.577</c:v>
                      </c:pt>
                      <c:pt idx="9455">
                        <c:v>1.5760000000000001</c:v>
                      </c:pt>
                      <c:pt idx="9456">
                        <c:v>1.5740000000000001</c:v>
                      </c:pt>
                      <c:pt idx="9457">
                        <c:v>1.5760000000000001</c:v>
                      </c:pt>
                      <c:pt idx="9458">
                        <c:v>1.5740000000000001</c:v>
                      </c:pt>
                      <c:pt idx="9459">
                        <c:v>1.575</c:v>
                      </c:pt>
                      <c:pt idx="9460">
                        <c:v>1.5720000000000001</c:v>
                      </c:pt>
                      <c:pt idx="9461">
                        <c:v>1.5760000000000001</c:v>
                      </c:pt>
                      <c:pt idx="9462">
                        <c:v>1.575</c:v>
                      </c:pt>
                      <c:pt idx="9463">
                        <c:v>1.575</c:v>
                      </c:pt>
                      <c:pt idx="9464">
                        <c:v>1.5720000000000001</c:v>
                      </c:pt>
                      <c:pt idx="9465">
                        <c:v>1.5740000000000001</c:v>
                      </c:pt>
                      <c:pt idx="9466">
                        <c:v>1.573</c:v>
                      </c:pt>
                      <c:pt idx="9467">
                        <c:v>1.5740000000000001</c:v>
                      </c:pt>
                      <c:pt idx="9468">
                        <c:v>1.5740000000000001</c:v>
                      </c:pt>
                      <c:pt idx="9469">
                        <c:v>1.5740000000000001</c:v>
                      </c:pt>
                      <c:pt idx="9470">
                        <c:v>1.575</c:v>
                      </c:pt>
                      <c:pt idx="9471">
                        <c:v>1.5740000000000001</c:v>
                      </c:pt>
                      <c:pt idx="9472">
                        <c:v>1.575</c:v>
                      </c:pt>
                      <c:pt idx="9473">
                        <c:v>1.577</c:v>
                      </c:pt>
                      <c:pt idx="9474">
                        <c:v>1.57</c:v>
                      </c:pt>
                      <c:pt idx="9475">
                        <c:v>1.573</c:v>
                      </c:pt>
                      <c:pt idx="9476">
                        <c:v>1.575</c:v>
                      </c:pt>
                      <c:pt idx="9477">
                        <c:v>1.5740000000000001</c:v>
                      </c:pt>
                      <c:pt idx="9478">
                        <c:v>1.5740000000000001</c:v>
                      </c:pt>
                      <c:pt idx="9479">
                        <c:v>1.577</c:v>
                      </c:pt>
                      <c:pt idx="9480">
                        <c:v>1.575</c:v>
                      </c:pt>
                      <c:pt idx="9481">
                        <c:v>1.5720000000000001</c:v>
                      </c:pt>
                      <c:pt idx="9482">
                        <c:v>1.5720000000000001</c:v>
                      </c:pt>
                      <c:pt idx="9483">
                        <c:v>1.5740000000000001</c:v>
                      </c:pt>
                      <c:pt idx="9484">
                        <c:v>1.5720000000000001</c:v>
                      </c:pt>
                      <c:pt idx="9485">
                        <c:v>1.573</c:v>
                      </c:pt>
                      <c:pt idx="9486">
                        <c:v>1.575</c:v>
                      </c:pt>
                      <c:pt idx="9487">
                        <c:v>1.5760000000000001</c:v>
                      </c:pt>
                      <c:pt idx="9488">
                        <c:v>1.5740000000000001</c:v>
                      </c:pt>
                      <c:pt idx="9489">
                        <c:v>1.573</c:v>
                      </c:pt>
                      <c:pt idx="9490">
                        <c:v>1.5760000000000001</c:v>
                      </c:pt>
                      <c:pt idx="9491">
                        <c:v>1.575</c:v>
                      </c:pt>
                      <c:pt idx="9492">
                        <c:v>1.575</c:v>
                      </c:pt>
                      <c:pt idx="9493">
                        <c:v>1.575</c:v>
                      </c:pt>
                      <c:pt idx="9494">
                        <c:v>1.575</c:v>
                      </c:pt>
                      <c:pt idx="9495">
                        <c:v>1.575</c:v>
                      </c:pt>
                      <c:pt idx="9496">
                        <c:v>1.575</c:v>
                      </c:pt>
                      <c:pt idx="9497">
                        <c:v>1.573</c:v>
                      </c:pt>
                      <c:pt idx="9498">
                        <c:v>1.575</c:v>
                      </c:pt>
                      <c:pt idx="9499">
                        <c:v>1.575</c:v>
                      </c:pt>
                      <c:pt idx="9500">
                        <c:v>1.577</c:v>
                      </c:pt>
                      <c:pt idx="9501">
                        <c:v>1.575</c:v>
                      </c:pt>
                      <c:pt idx="9502">
                        <c:v>1.577</c:v>
                      </c:pt>
                      <c:pt idx="9503">
                        <c:v>1.5740000000000001</c:v>
                      </c:pt>
                      <c:pt idx="9504">
                        <c:v>1.5740000000000001</c:v>
                      </c:pt>
                      <c:pt idx="9505">
                        <c:v>1.5720000000000001</c:v>
                      </c:pt>
                      <c:pt idx="9506">
                        <c:v>1.5760000000000001</c:v>
                      </c:pt>
                      <c:pt idx="9507">
                        <c:v>1.577</c:v>
                      </c:pt>
                      <c:pt idx="9508">
                        <c:v>1.5760000000000001</c:v>
                      </c:pt>
                      <c:pt idx="9509">
                        <c:v>1.577</c:v>
                      </c:pt>
                      <c:pt idx="9510">
                        <c:v>1.5780000000000001</c:v>
                      </c:pt>
                      <c:pt idx="9511">
                        <c:v>1.577</c:v>
                      </c:pt>
                      <c:pt idx="9512">
                        <c:v>1.579</c:v>
                      </c:pt>
                      <c:pt idx="9513">
                        <c:v>1.5740000000000001</c:v>
                      </c:pt>
                      <c:pt idx="9514">
                        <c:v>1.577</c:v>
                      </c:pt>
                      <c:pt idx="9515">
                        <c:v>1.5760000000000001</c:v>
                      </c:pt>
                      <c:pt idx="9516">
                        <c:v>1.5740000000000001</c:v>
                      </c:pt>
                      <c:pt idx="9517">
                        <c:v>1.5760000000000001</c:v>
                      </c:pt>
                      <c:pt idx="9518">
                        <c:v>1.575</c:v>
                      </c:pt>
                      <c:pt idx="9519">
                        <c:v>1.5740000000000001</c:v>
                      </c:pt>
                      <c:pt idx="9520">
                        <c:v>1.5740000000000001</c:v>
                      </c:pt>
                      <c:pt idx="9521">
                        <c:v>1.5780000000000001</c:v>
                      </c:pt>
                      <c:pt idx="9522">
                        <c:v>1.577</c:v>
                      </c:pt>
                      <c:pt idx="9523">
                        <c:v>1.571</c:v>
                      </c:pt>
                      <c:pt idx="9524">
                        <c:v>1.577</c:v>
                      </c:pt>
                      <c:pt idx="9525">
                        <c:v>1.579</c:v>
                      </c:pt>
                      <c:pt idx="9526">
                        <c:v>1.577</c:v>
                      </c:pt>
                      <c:pt idx="9527">
                        <c:v>1.577</c:v>
                      </c:pt>
                      <c:pt idx="9528">
                        <c:v>1.577</c:v>
                      </c:pt>
                      <c:pt idx="9529">
                        <c:v>1.575</c:v>
                      </c:pt>
                      <c:pt idx="9530">
                        <c:v>1.5780000000000001</c:v>
                      </c:pt>
                      <c:pt idx="9531">
                        <c:v>1.5760000000000001</c:v>
                      </c:pt>
                      <c:pt idx="9532">
                        <c:v>1.5760000000000001</c:v>
                      </c:pt>
                      <c:pt idx="9533">
                        <c:v>1.5760000000000001</c:v>
                      </c:pt>
                      <c:pt idx="9534">
                        <c:v>1.5740000000000001</c:v>
                      </c:pt>
                      <c:pt idx="9535">
                        <c:v>1.573</c:v>
                      </c:pt>
                      <c:pt idx="9536">
                        <c:v>1.575</c:v>
                      </c:pt>
                      <c:pt idx="9537">
                        <c:v>1.5780000000000001</c:v>
                      </c:pt>
                      <c:pt idx="9538">
                        <c:v>1.5780000000000001</c:v>
                      </c:pt>
                      <c:pt idx="9539">
                        <c:v>1.5720000000000001</c:v>
                      </c:pt>
                      <c:pt idx="9540">
                        <c:v>1.577</c:v>
                      </c:pt>
                      <c:pt idx="9541">
                        <c:v>1.577</c:v>
                      </c:pt>
                      <c:pt idx="9542">
                        <c:v>1.575</c:v>
                      </c:pt>
                      <c:pt idx="9543">
                        <c:v>1.5760000000000001</c:v>
                      </c:pt>
                      <c:pt idx="9544">
                        <c:v>1.5760000000000001</c:v>
                      </c:pt>
                      <c:pt idx="9545">
                        <c:v>1.579</c:v>
                      </c:pt>
                      <c:pt idx="9546">
                        <c:v>1.575</c:v>
                      </c:pt>
                      <c:pt idx="9547">
                        <c:v>1.575</c:v>
                      </c:pt>
                      <c:pt idx="9548">
                        <c:v>1.579</c:v>
                      </c:pt>
                      <c:pt idx="9549">
                        <c:v>1.575</c:v>
                      </c:pt>
                      <c:pt idx="9550">
                        <c:v>1.573</c:v>
                      </c:pt>
                      <c:pt idx="9551">
                        <c:v>1.581</c:v>
                      </c:pt>
                      <c:pt idx="9552">
                        <c:v>1.581</c:v>
                      </c:pt>
                      <c:pt idx="9553">
                        <c:v>1.575</c:v>
                      </c:pt>
                      <c:pt idx="9554">
                        <c:v>1.575</c:v>
                      </c:pt>
                      <c:pt idx="9555">
                        <c:v>1.5780000000000001</c:v>
                      </c:pt>
                      <c:pt idx="9556">
                        <c:v>1.577</c:v>
                      </c:pt>
                      <c:pt idx="9557">
                        <c:v>1.579</c:v>
                      </c:pt>
                      <c:pt idx="9558">
                        <c:v>1.5760000000000001</c:v>
                      </c:pt>
                      <c:pt idx="9559">
                        <c:v>1.575</c:v>
                      </c:pt>
                      <c:pt idx="9560">
                        <c:v>1.579</c:v>
                      </c:pt>
                      <c:pt idx="9561">
                        <c:v>1.575</c:v>
                      </c:pt>
                      <c:pt idx="9562">
                        <c:v>1.5740000000000001</c:v>
                      </c:pt>
                      <c:pt idx="9563">
                        <c:v>1.575</c:v>
                      </c:pt>
                      <c:pt idx="9564">
                        <c:v>1.577</c:v>
                      </c:pt>
                      <c:pt idx="9565">
                        <c:v>1.575</c:v>
                      </c:pt>
                      <c:pt idx="9566">
                        <c:v>1.5740000000000001</c:v>
                      </c:pt>
                      <c:pt idx="9567">
                        <c:v>1.579</c:v>
                      </c:pt>
                      <c:pt idx="9568">
                        <c:v>1.577</c:v>
                      </c:pt>
                      <c:pt idx="9569">
                        <c:v>1.579</c:v>
                      </c:pt>
                      <c:pt idx="9570">
                        <c:v>1.577</c:v>
                      </c:pt>
                      <c:pt idx="9571">
                        <c:v>1.5740000000000001</c:v>
                      </c:pt>
                      <c:pt idx="9572">
                        <c:v>1.577</c:v>
                      </c:pt>
                      <c:pt idx="9573">
                        <c:v>1.577</c:v>
                      </c:pt>
                      <c:pt idx="9574">
                        <c:v>1.575</c:v>
                      </c:pt>
                      <c:pt idx="9575">
                        <c:v>1.577</c:v>
                      </c:pt>
                      <c:pt idx="9576">
                        <c:v>1.58</c:v>
                      </c:pt>
                      <c:pt idx="9577">
                        <c:v>1.5740000000000001</c:v>
                      </c:pt>
                      <c:pt idx="9578">
                        <c:v>1.5740000000000001</c:v>
                      </c:pt>
                      <c:pt idx="9579">
                        <c:v>1.5740000000000001</c:v>
                      </c:pt>
                      <c:pt idx="9580">
                        <c:v>1.5740000000000001</c:v>
                      </c:pt>
                      <c:pt idx="9581">
                        <c:v>1.579</c:v>
                      </c:pt>
                      <c:pt idx="9582">
                        <c:v>1.5760000000000001</c:v>
                      </c:pt>
                      <c:pt idx="9583">
                        <c:v>1.5780000000000001</c:v>
                      </c:pt>
                      <c:pt idx="9584">
                        <c:v>1.5760000000000001</c:v>
                      </c:pt>
                      <c:pt idx="9585">
                        <c:v>1.5780000000000001</c:v>
                      </c:pt>
                      <c:pt idx="9586">
                        <c:v>1.58</c:v>
                      </c:pt>
                      <c:pt idx="9587">
                        <c:v>1.5740000000000001</c:v>
                      </c:pt>
                      <c:pt idx="9588">
                        <c:v>1.5740000000000001</c:v>
                      </c:pt>
                      <c:pt idx="9589">
                        <c:v>1.5760000000000001</c:v>
                      </c:pt>
                      <c:pt idx="9590">
                        <c:v>1.577</c:v>
                      </c:pt>
                      <c:pt idx="9591">
                        <c:v>1.575</c:v>
                      </c:pt>
                      <c:pt idx="9592">
                        <c:v>1.5760000000000001</c:v>
                      </c:pt>
                      <c:pt idx="9593">
                        <c:v>1.579</c:v>
                      </c:pt>
                      <c:pt idx="9594">
                        <c:v>1.58</c:v>
                      </c:pt>
                      <c:pt idx="9595">
                        <c:v>1.5760000000000001</c:v>
                      </c:pt>
                      <c:pt idx="9596">
                        <c:v>1.575</c:v>
                      </c:pt>
                      <c:pt idx="9597">
                        <c:v>1.5760000000000001</c:v>
                      </c:pt>
                      <c:pt idx="9598">
                        <c:v>1.577</c:v>
                      </c:pt>
                      <c:pt idx="9599">
                        <c:v>1.579</c:v>
                      </c:pt>
                      <c:pt idx="9600">
                        <c:v>1.575</c:v>
                      </c:pt>
                      <c:pt idx="9601">
                        <c:v>1.5740000000000001</c:v>
                      </c:pt>
                      <c:pt idx="9602">
                        <c:v>1.5760000000000001</c:v>
                      </c:pt>
                      <c:pt idx="9603">
                        <c:v>1.577</c:v>
                      </c:pt>
                      <c:pt idx="9604">
                        <c:v>1.577</c:v>
                      </c:pt>
                      <c:pt idx="9605">
                        <c:v>1.575</c:v>
                      </c:pt>
                      <c:pt idx="9606">
                        <c:v>1.577</c:v>
                      </c:pt>
                      <c:pt idx="9607">
                        <c:v>1.5780000000000001</c:v>
                      </c:pt>
                      <c:pt idx="9608">
                        <c:v>1.5780000000000001</c:v>
                      </c:pt>
                      <c:pt idx="9609">
                        <c:v>1.575</c:v>
                      </c:pt>
                      <c:pt idx="9610">
                        <c:v>1.58</c:v>
                      </c:pt>
                      <c:pt idx="9611">
                        <c:v>1.58</c:v>
                      </c:pt>
                      <c:pt idx="9612">
                        <c:v>1.58</c:v>
                      </c:pt>
                      <c:pt idx="9613">
                        <c:v>1.577</c:v>
                      </c:pt>
                      <c:pt idx="9614">
                        <c:v>1.579</c:v>
                      </c:pt>
                      <c:pt idx="9615">
                        <c:v>1.58</c:v>
                      </c:pt>
                      <c:pt idx="9616">
                        <c:v>1.575</c:v>
                      </c:pt>
                      <c:pt idx="9617">
                        <c:v>1.577</c:v>
                      </c:pt>
                      <c:pt idx="9618">
                        <c:v>1.5760000000000001</c:v>
                      </c:pt>
                      <c:pt idx="9619">
                        <c:v>1.5780000000000001</c:v>
                      </c:pt>
                      <c:pt idx="9620">
                        <c:v>1.58</c:v>
                      </c:pt>
                      <c:pt idx="9621">
                        <c:v>1.577</c:v>
                      </c:pt>
                      <c:pt idx="9622">
                        <c:v>1.575</c:v>
                      </c:pt>
                      <c:pt idx="9623">
                        <c:v>1.5780000000000001</c:v>
                      </c:pt>
                      <c:pt idx="9624">
                        <c:v>1.581</c:v>
                      </c:pt>
                      <c:pt idx="9625">
                        <c:v>1.577</c:v>
                      </c:pt>
                      <c:pt idx="9626">
                        <c:v>1.577</c:v>
                      </c:pt>
                      <c:pt idx="9627">
                        <c:v>1.579</c:v>
                      </c:pt>
                      <c:pt idx="9628">
                        <c:v>1.5780000000000001</c:v>
                      </c:pt>
                      <c:pt idx="9629">
                        <c:v>1.5780000000000001</c:v>
                      </c:pt>
                      <c:pt idx="9630">
                        <c:v>1.5780000000000001</c:v>
                      </c:pt>
                      <c:pt idx="9631">
                        <c:v>1.5780000000000001</c:v>
                      </c:pt>
                      <c:pt idx="9632">
                        <c:v>1.579</c:v>
                      </c:pt>
                      <c:pt idx="9633">
                        <c:v>1.575</c:v>
                      </c:pt>
                      <c:pt idx="9634">
                        <c:v>1.575</c:v>
                      </c:pt>
                      <c:pt idx="9635">
                        <c:v>1.573</c:v>
                      </c:pt>
                      <c:pt idx="9636">
                        <c:v>1.571</c:v>
                      </c:pt>
                      <c:pt idx="9637">
                        <c:v>1.573</c:v>
                      </c:pt>
                      <c:pt idx="9638">
                        <c:v>1.573</c:v>
                      </c:pt>
                      <c:pt idx="9639">
                        <c:v>1.579</c:v>
                      </c:pt>
                      <c:pt idx="9640">
                        <c:v>1.5760000000000001</c:v>
                      </c:pt>
                      <c:pt idx="9641">
                        <c:v>1.573</c:v>
                      </c:pt>
                      <c:pt idx="9642">
                        <c:v>1.5720000000000001</c:v>
                      </c:pt>
                      <c:pt idx="9643">
                        <c:v>1.5740000000000001</c:v>
                      </c:pt>
                      <c:pt idx="9644">
                        <c:v>1.571</c:v>
                      </c:pt>
                      <c:pt idx="9645">
                        <c:v>1.5720000000000001</c:v>
                      </c:pt>
                      <c:pt idx="9646">
                        <c:v>1.5740000000000001</c:v>
                      </c:pt>
                      <c:pt idx="9647">
                        <c:v>1.5740000000000001</c:v>
                      </c:pt>
                      <c:pt idx="9648">
                        <c:v>1.5740000000000001</c:v>
                      </c:pt>
                      <c:pt idx="9649">
                        <c:v>1.5720000000000001</c:v>
                      </c:pt>
                      <c:pt idx="9650">
                        <c:v>1.571</c:v>
                      </c:pt>
                      <c:pt idx="9651">
                        <c:v>1.575</c:v>
                      </c:pt>
                      <c:pt idx="9652">
                        <c:v>1.575</c:v>
                      </c:pt>
                      <c:pt idx="9653">
                        <c:v>1.5720000000000001</c:v>
                      </c:pt>
                      <c:pt idx="9654">
                        <c:v>1.573</c:v>
                      </c:pt>
                      <c:pt idx="9655">
                        <c:v>1.575</c:v>
                      </c:pt>
                      <c:pt idx="9656">
                        <c:v>1.5740000000000001</c:v>
                      </c:pt>
                      <c:pt idx="9657">
                        <c:v>1.575</c:v>
                      </c:pt>
                      <c:pt idx="9658">
                        <c:v>1.5740000000000001</c:v>
                      </c:pt>
                      <c:pt idx="9659">
                        <c:v>1.571</c:v>
                      </c:pt>
                      <c:pt idx="9660">
                        <c:v>1.5720000000000001</c:v>
                      </c:pt>
                      <c:pt idx="9661">
                        <c:v>1.575</c:v>
                      </c:pt>
                      <c:pt idx="9662">
                        <c:v>1.575</c:v>
                      </c:pt>
                      <c:pt idx="9663">
                        <c:v>1.575</c:v>
                      </c:pt>
                      <c:pt idx="9664">
                        <c:v>1.577</c:v>
                      </c:pt>
                      <c:pt idx="9665">
                        <c:v>1.5740000000000001</c:v>
                      </c:pt>
                      <c:pt idx="9666">
                        <c:v>1.5760000000000001</c:v>
                      </c:pt>
                      <c:pt idx="9667">
                        <c:v>1.575</c:v>
                      </c:pt>
                      <c:pt idx="9668">
                        <c:v>1.577</c:v>
                      </c:pt>
                      <c:pt idx="9669">
                        <c:v>1.5760000000000001</c:v>
                      </c:pt>
                      <c:pt idx="9670">
                        <c:v>1.575</c:v>
                      </c:pt>
                      <c:pt idx="9671">
                        <c:v>1.5740000000000001</c:v>
                      </c:pt>
                      <c:pt idx="9672">
                        <c:v>1.57</c:v>
                      </c:pt>
                      <c:pt idx="9673">
                        <c:v>1.5680000000000001</c:v>
                      </c:pt>
                      <c:pt idx="9674">
                        <c:v>1.569</c:v>
                      </c:pt>
                      <c:pt idx="9675">
                        <c:v>1.575</c:v>
                      </c:pt>
                      <c:pt idx="9676">
                        <c:v>1.5740000000000001</c:v>
                      </c:pt>
                      <c:pt idx="9677">
                        <c:v>1.5740000000000001</c:v>
                      </c:pt>
                      <c:pt idx="9678">
                        <c:v>1.577</c:v>
                      </c:pt>
                      <c:pt idx="9679">
                        <c:v>1.5740000000000001</c:v>
                      </c:pt>
                      <c:pt idx="9680">
                        <c:v>1.575</c:v>
                      </c:pt>
                      <c:pt idx="9681">
                        <c:v>1.573</c:v>
                      </c:pt>
                      <c:pt idx="9682">
                        <c:v>1.575</c:v>
                      </c:pt>
                      <c:pt idx="9683">
                        <c:v>1.575</c:v>
                      </c:pt>
                      <c:pt idx="9684">
                        <c:v>1.575</c:v>
                      </c:pt>
                      <c:pt idx="9685">
                        <c:v>1.575</c:v>
                      </c:pt>
                      <c:pt idx="9686">
                        <c:v>1.5740000000000001</c:v>
                      </c:pt>
                      <c:pt idx="9687">
                        <c:v>1.5720000000000001</c:v>
                      </c:pt>
                      <c:pt idx="9688">
                        <c:v>1.571</c:v>
                      </c:pt>
                      <c:pt idx="9689">
                        <c:v>1.573</c:v>
                      </c:pt>
                      <c:pt idx="9690">
                        <c:v>1.5760000000000001</c:v>
                      </c:pt>
                      <c:pt idx="9691">
                        <c:v>1.5760000000000001</c:v>
                      </c:pt>
                      <c:pt idx="9692">
                        <c:v>1.575</c:v>
                      </c:pt>
                      <c:pt idx="9693">
                        <c:v>1.575</c:v>
                      </c:pt>
                      <c:pt idx="9694">
                        <c:v>1.575</c:v>
                      </c:pt>
                      <c:pt idx="9695">
                        <c:v>1.575</c:v>
                      </c:pt>
                      <c:pt idx="9696">
                        <c:v>1.5740000000000001</c:v>
                      </c:pt>
                      <c:pt idx="9697">
                        <c:v>1.5740000000000001</c:v>
                      </c:pt>
                      <c:pt idx="9698">
                        <c:v>1.575</c:v>
                      </c:pt>
                      <c:pt idx="9699">
                        <c:v>1.579</c:v>
                      </c:pt>
                      <c:pt idx="9700">
                        <c:v>1.575</c:v>
                      </c:pt>
                      <c:pt idx="9701">
                        <c:v>1.5760000000000001</c:v>
                      </c:pt>
                      <c:pt idx="9702">
                        <c:v>1.5740000000000001</c:v>
                      </c:pt>
                      <c:pt idx="9703">
                        <c:v>1.5740000000000001</c:v>
                      </c:pt>
                      <c:pt idx="9704">
                        <c:v>1.573</c:v>
                      </c:pt>
                      <c:pt idx="9705">
                        <c:v>1.5760000000000001</c:v>
                      </c:pt>
                      <c:pt idx="9706">
                        <c:v>1.5760000000000001</c:v>
                      </c:pt>
                      <c:pt idx="9707">
                        <c:v>1.577</c:v>
                      </c:pt>
                      <c:pt idx="9708">
                        <c:v>1.5780000000000001</c:v>
                      </c:pt>
                      <c:pt idx="9709">
                        <c:v>1.571</c:v>
                      </c:pt>
                      <c:pt idx="9710">
                        <c:v>1.571</c:v>
                      </c:pt>
                      <c:pt idx="9711">
                        <c:v>1.575</c:v>
                      </c:pt>
                      <c:pt idx="9712">
                        <c:v>1.575</c:v>
                      </c:pt>
                      <c:pt idx="9713">
                        <c:v>1.5760000000000001</c:v>
                      </c:pt>
                      <c:pt idx="9714">
                        <c:v>1.5780000000000001</c:v>
                      </c:pt>
                      <c:pt idx="9715">
                        <c:v>1.5760000000000001</c:v>
                      </c:pt>
                      <c:pt idx="9716">
                        <c:v>1.579</c:v>
                      </c:pt>
                      <c:pt idx="9717">
                        <c:v>1.5820000000000001</c:v>
                      </c:pt>
                      <c:pt idx="9718">
                        <c:v>1.581</c:v>
                      </c:pt>
                      <c:pt idx="9719">
                        <c:v>1.581</c:v>
                      </c:pt>
                      <c:pt idx="9720">
                        <c:v>1.581</c:v>
                      </c:pt>
                      <c:pt idx="9721">
                        <c:v>1.587</c:v>
                      </c:pt>
                      <c:pt idx="9722">
                        <c:v>1.587</c:v>
                      </c:pt>
                      <c:pt idx="9723">
                        <c:v>1.585</c:v>
                      </c:pt>
                      <c:pt idx="9724">
                        <c:v>1.591</c:v>
                      </c:pt>
                      <c:pt idx="9725">
                        <c:v>1.591</c:v>
                      </c:pt>
                      <c:pt idx="9726">
                        <c:v>1.5940000000000001</c:v>
                      </c:pt>
                      <c:pt idx="9727">
                        <c:v>1.5920000000000001</c:v>
                      </c:pt>
                      <c:pt idx="9728">
                        <c:v>1.591</c:v>
                      </c:pt>
                      <c:pt idx="9729">
                        <c:v>1.593</c:v>
                      </c:pt>
                      <c:pt idx="9730">
                        <c:v>1.5940000000000001</c:v>
                      </c:pt>
                      <c:pt idx="9731">
                        <c:v>1.597</c:v>
                      </c:pt>
                      <c:pt idx="9732">
                        <c:v>1.5980000000000001</c:v>
                      </c:pt>
                      <c:pt idx="9733">
                        <c:v>1.597</c:v>
                      </c:pt>
                      <c:pt idx="9734">
                        <c:v>1.6040000000000001</c:v>
                      </c:pt>
                      <c:pt idx="9735">
                        <c:v>1.601</c:v>
                      </c:pt>
                      <c:pt idx="9736">
                        <c:v>1.601</c:v>
                      </c:pt>
                      <c:pt idx="9737">
                        <c:v>1.601</c:v>
                      </c:pt>
                      <c:pt idx="9738">
                        <c:v>1.605</c:v>
                      </c:pt>
                      <c:pt idx="9739">
                        <c:v>1.601</c:v>
                      </c:pt>
                      <c:pt idx="9740">
                        <c:v>1.601</c:v>
                      </c:pt>
                      <c:pt idx="9741">
                        <c:v>1.6080000000000001</c:v>
                      </c:pt>
                      <c:pt idx="9742">
                        <c:v>1.6080000000000001</c:v>
                      </c:pt>
                      <c:pt idx="9743">
                        <c:v>1.61</c:v>
                      </c:pt>
                      <c:pt idx="9744">
                        <c:v>1.607</c:v>
                      </c:pt>
                      <c:pt idx="9745">
                        <c:v>1.607</c:v>
                      </c:pt>
                      <c:pt idx="9746">
                        <c:v>1.607</c:v>
                      </c:pt>
                      <c:pt idx="9747">
                        <c:v>1.607</c:v>
                      </c:pt>
                      <c:pt idx="9748">
                        <c:v>1.617</c:v>
                      </c:pt>
                      <c:pt idx="9749">
                        <c:v>1.617</c:v>
                      </c:pt>
                      <c:pt idx="9750">
                        <c:v>1.6180000000000001</c:v>
                      </c:pt>
                      <c:pt idx="9751">
                        <c:v>1.619</c:v>
                      </c:pt>
                      <c:pt idx="9752">
                        <c:v>1.62</c:v>
                      </c:pt>
                      <c:pt idx="9753">
                        <c:v>1.619</c:v>
                      </c:pt>
                      <c:pt idx="9754">
                        <c:v>1.625</c:v>
                      </c:pt>
                      <c:pt idx="9755">
                        <c:v>1.6240000000000001</c:v>
                      </c:pt>
                      <c:pt idx="9756">
                        <c:v>1.625</c:v>
                      </c:pt>
                      <c:pt idx="9757">
                        <c:v>1.6259999999999999</c:v>
                      </c:pt>
                      <c:pt idx="9758">
                        <c:v>1.627</c:v>
                      </c:pt>
                      <c:pt idx="9759">
                        <c:v>1.629</c:v>
                      </c:pt>
                      <c:pt idx="9760">
                        <c:v>1.6359999999999999</c:v>
                      </c:pt>
                      <c:pt idx="9761">
                        <c:v>1.6339999999999999</c:v>
                      </c:pt>
                      <c:pt idx="9762">
                        <c:v>1.633</c:v>
                      </c:pt>
                      <c:pt idx="9763">
                        <c:v>1.6319999999999999</c:v>
                      </c:pt>
                      <c:pt idx="9764">
                        <c:v>1.633</c:v>
                      </c:pt>
                      <c:pt idx="9765">
                        <c:v>1.633</c:v>
                      </c:pt>
                      <c:pt idx="9766">
                        <c:v>1.637</c:v>
                      </c:pt>
                      <c:pt idx="9767">
                        <c:v>1.639</c:v>
                      </c:pt>
                      <c:pt idx="9768">
                        <c:v>1.6419999999999999</c:v>
                      </c:pt>
                      <c:pt idx="9769">
                        <c:v>1.643</c:v>
                      </c:pt>
                      <c:pt idx="9770">
                        <c:v>1.641</c:v>
                      </c:pt>
                      <c:pt idx="9771">
                        <c:v>1.643</c:v>
                      </c:pt>
                      <c:pt idx="9772">
                        <c:v>1.6459999999999999</c:v>
                      </c:pt>
                      <c:pt idx="9773">
                        <c:v>1.6459999999999999</c:v>
                      </c:pt>
                      <c:pt idx="9774">
                        <c:v>1.647</c:v>
                      </c:pt>
                      <c:pt idx="9775">
                        <c:v>1.645</c:v>
                      </c:pt>
                      <c:pt idx="9776">
                        <c:v>1.65</c:v>
                      </c:pt>
                      <c:pt idx="9777">
                        <c:v>1.65</c:v>
                      </c:pt>
                      <c:pt idx="9778">
                        <c:v>1.651</c:v>
                      </c:pt>
                      <c:pt idx="9779">
                        <c:v>1.6539999999999999</c:v>
                      </c:pt>
                      <c:pt idx="9780">
                        <c:v>1.653</c:v>
                      </c:pt>
                      <c:pt idx="9781">
                        <c:v>1.6539999999999999</c:v>
                      </c:pt>
                      <c:pt idx="9782">
                        <c:v>1.659</c:v>
                      </c:pt>
                      <c:pt idx="9783">
                        <c:v>1.6619999999999999</c:v>
                      </c:pt>
                      <c:pt idx="9784">
                        <c:v>1.6579999999999999</c:v>
                      </c:pt>
                      <c:pt idx="9785">
                        <c:v>1.6579999999999999</c:v>
                      </c:pt>
                      <c:pt idx="9786">
                        <c:v>1.663</c:v>
                      </c:pt>
                      <c:pt idx="9787">
                        <c:v>1.6659999999999999</c:v>
                      </c:pt>
                      <c:pt idx="9788">
                        <c:v>1.6719999999999999</c:v>
                      </c:pt>
                      <c:pt idx="9789">
                        <c:v>1.6719999999999999</c:v>
                      </c:pt>
                      <c:pt idx="9790">
                        <c:v>1.665</c:v>
                      </c:pt>
                      <c:pt idx="9791">
                        <c:v>1.669</c:v>
                      </c:pt>
                      <c:pt idx="9792">
                        <c:v>1.6719999999999999</c:v>
                      </c:pt>
                      <c:pt idx="9793">
                        <c:v>1.669</c:v>
                      </c:pt>
                      <c:pt idx="9794">
                        <c:v>1.67</c:v>
                      </c:pt>
                      <c:pt idx="9795">
                        <c:v>1.675</c:v>
                      </c:pt>
                      <c:pt idx="9796">
                        <c:v>1.673</c:v>
                      </c:pt>
                      <c:pt idx="9797">
                        <c:v>1.6779999999999999</c:v>
                      </c:pt>
                      <c:pt idx="9798">
                        <c:v>1.681</c:v>
                      </c:pt>
                      <c:pt idx="9799">
                        <c:v>1.681</c:v>
                      </c:pt>
                      <c:pt idx="9800">
                        <c:v>1.681</c:v>
                      </c:pt>
                      <c:pt idx="9801">
                        <c:v>1.681</c:v>
                      </c:pt>
                      <c:pt idx="9802">
                        <c:v>1.6839999999999999</c:v>
                      </c:pt>
                      <c:pt idx="9803">
                        <c:v>1.6819999999999999</c:v>
                      </c:pt>
                      <c:pt idx="9804">
                        <c:v>1.6890000000000001</c:v>
                      </c:pt>
                      <c:pt idx="9805">
                        <c:v>1.6890000000000001</c:v>
                      </c:pt>
                      <c:pt idx="9806">
                        <c:v>1.69</c:v>
                      </c:pt>
                      <c:pt idx="9807">
                        <c:v>1.69</c:v>
                      </c:pt>
                      <c:pt idx="9808">
                        <c:v>1.6950000000000001</c:v>
                      </c:pt>
                      <c:pt idx="9809">
                        <c:v>1.696</c:v>
                      </c:pt>
                      <c:pt idx="9810">
                        <c:v>1.6990000000000001</c:v>
                      </c:pt>
                      <c:pt idx="9811">
                        <c:v>1.7</c:v>
                      </c:pt>
                      <c:pt idx="9812">
                        <c:v>1.6990000000000001</c:v>
                      </c:pt>
                      <c:pt idx="9813">
                        <c:v>1.704</c:v>
                      </c:pt>
                      <c:pt idx="9814">
                        <c:v>1.7010000000000001</c:v>
                      </c:pt>
                      <c:pt idx="9815">
                        <c:v>1.7010000000000001</c:v>
                      </c:pt>
                      <c:pt idx="9816">
                        <c:v>1.7010000000000001</c:v>
                      </c:pt>
                      <c:pt idx="9817">
                        <c:v>1.704</c:v>
                      </c:pt>
                      <c:pt idx="9818">
                        <c:v>1.7070000000000001</c:v>
                      </c:pt>
                      <c:pt idx="9819">
                        <c:v>1.7090000000000001</c:v>
                      </c:pt>
                      <c:pt idx="9820">
                        <c:v>1.712</c:v>
                      </c:pt>
                      <c:pt idx="9821">
                        <c:v>1.7130000000000001</c:v>
                      </c:pt>
                      <c:pt idx="9822">
                        <c:v>1.712</c:v>
                      </c:pt>
                      <c:pt idx="9823">
                        <c:v>1.716</c:v>
                      </c:pt>
                      <c:pt idx="9824">
                        <c:v>1.7230000000000001</c:v>
                      </c:pt>
                      <c:pt idx="9825">
                        <c:v>1.7210000000000001</c:v>
                      </c:pt>
                      <c:pt idx="9826">
                        <c:v>1.72</c:v>
                      </c:pt>
                      <c:pt idx="9827">
                        <c:v>1.718</c:v>
                      </c:pt>
                      <c:pt idx="9828">
                        <c:v>1.7250000000000001</c:v>
                      </c:pt>
                      <c:pt idx="9829">
                        <c:v>1.722</c:v>
                      </c:pt>
                      <c:pt idx="9830">
                        <c:v>1.7250000000000001</c:v>
                      </c:pt>
                      <c:pt idx="9831">
                        <c:v>1.726</c:v>
                      </c:pt>
                      <c:pt idx="9832">
                        <c:v>1.726</c:v>
                      </c:pt>
                      <c:pt idx="9833">
                        <c:v>1.726</c:v>
                      </c:pt>
                      <c:pt idx="9834">
                        <c:v>1.7310000000000001</c:v>
                      </c:pt>
                      <c:pt idx="9835">
                        <c:v>1.7350000000000001</c:v>
                      </c:pt>
                      <c:pt idx="9836">
                        <c:v>1.7410000000000001</c:v>
                      </c:pt>
                      <c:pt idx="9837">
                        <c:v>1.738</c:v>
                      </c:pt>
                      <c:pt idx="9838">
                        <c:v>1.742</c:v>
                      </c:pt>
                      <c:pt idx="9839">
                        <c:v>1.7410000000000001</c:v>
                      </c:pt>
                      <c:pt idx="9840">
                        <c:v>1.7430000000000001</c:v>
                      </c:pt>
                      <c:pt idx="9841">
                        <c:v>1.7450000000000001</c:v>
                      </c:pt>
                      <c:pt idx="9842">
                        <c:v>1.7450000000000001</c:v>
                      </c:pt>
                      <c:pt idx="9843">
                        <c:v>1.748</c:v>
                      </c:pt>
                      <c:pt idx="9844">
                        <c:v>1.746</c:v>
                      </c:pt>
                      <c:pt idx="9845">
                        <c:v>1.7490000000000001</c:v>
                      </c:pt>
                      <c:pt idx="9846">
                        <c:v>1.752</c:v>
                      </c:pt>
                      <c:pt idx="9847">
                        <c:v>1.7549999999999999</c:v>
                      </c:pt>
                      <c:pt idx="9848">
                        <c:v>1.752</c:v>
                      </c:pt>
                      <c:pt idx="9849">
                        <c:v>1.752</c:v>
                      </c:pt>
                      <c:pt idx="9850">
                        <c:v>1.7569999999999999</c:v>
                      </c:pt>
                      <c:pt idx="9851">
                        <c:v>1.7589999999999999</c:v>
                      </c:pt>
                      <c:pt idx="9852">
                        <c:v>1.76</c:v>
                      </c:pt>
                      <c:pt idx="9853">
                        <c:v>1.7629999999999999</c:v>
                      </c:pt>
                      <c:pt idx="9854">
                        <c:v>1.764</c:v>
                      </c:pt>
                      <c:pt idx="9855">
                        <c:v>1.7629999999999999</c:v>
                      </c:pt>
                      <c:pt idx="9856">
                        <c:v>1.768</c:v>
                      </c:pt>
                      <c:pt idx="9857">
                        <c:v>1.7649999999999999</c:v>
                      </c:pt>
                      <c:pt idx="9858">
                        <c:v>1.77</c:v>
                      </c:pt>
                      <c:pt idx="9859">
                        <c:v>1.7709999999999999</c:v>
                      </c:pt>
                      <c:pt idx="9860">
                        <c:v>1.776</c:v>
                      </c:pt>
                      <c:pt idx="9861">
                        <c:v>1.7769999999999999</c:v>
                      </c:pt>
                      <c:pt idx="9862">
                        <c:v>1.7829999999999999</c:v>
                      </c:pt>
                      <c:pt idx="9863">
                        <c:v>1.7829999999999999</c:v>
                      </c:pt>
                      <c:pt idx="9864">
                        <c:v>1.782</c:v>
                      </c:pt>
                      <c:pt idx="9865">
                        <c:v>1.7869999999999999</c:v>
                      </c:pt>
                      <c:pt idx="9866">
                        <c:v>1.7869999999999999</c:v>
                      </c:pt>
                      <c:pt idx="9867">
                        <c:v>1.792</c:v>
                      </c:pt>
                      <c:pt idx="9868">
                        <c:v>1.7889999999999999</c:v>
                      </c:pt>
                      <c:pt idx="9869">
                        <c:v>1.7989999999999999</c:v>
                      </c:pt>
                      <c:pt idx="9870">
                        <c:v>1.7989999999999999</c:v>
                      </c:pt>
                      <c:pt idx="9871">
                        <c:v>1.8</c:v>
                      </c:pt>
                      <c:pt idx="9872">
                        <c:v>1.7929999999999999</c:v>
                      </c:pt>
                      <c:pt idx="9873">
                        <c:v>1.7989999999999999</c:v>
                      </c:pt>
                      <c:pt idx="9874">
                        <c:v>1.802</c:v>
                      </c:pt>
                      <c:pt idx="9875">
                        <c:v>1.802</c:v>
                      </c:pt>
                      <c:pt idx="9876">
                        <c:v>1.8009999999999999</c:v>
                      </c:pt>
                      <c:pt idx="9877">
                        <c:v>1.81</c:v>
                      </c:pt>
                      <c:pt idx="9878">
                        <c:v>1.8140000000000001</c:v>
                      </c:pt>
                      <c:pt idx="9879">
                        <c:v>1.8120000000000001</c:v>
                      </c:pt>
                      <c:pt idx="9880">
                        <c:v>1.8129999999999999</c:v>
                      </c:pt>
                      <c:pt idx="9881">
                        <c:v>1.8140000000000001</c:v>
                      </c:pt>
                      <c:pt idx="9882">
                        <c:v>1.821</c:v>
                      </c:pt>
                      <c:pt idx="9883">
                        <c:v>1.8220000000000001</c:v>
                      </c:pt>
                      <c:pt idx="9884">
                        <c:v>1.8260000000000001</c:v>
                      </c:pt>
                      <c:pt idx="9885">
                        <c:v>1.8240000000000001</c:v>
                      </c:pt>
                      <c:pt idx="9886">
                        <c:v>1.833</c:v>
                      </c:pt>
                      <c:pt idx="9887">
                        <c:v>1.825</c:v>
                      </c:pt>
                      <c:pt idx="9888">
                        <c:v>1.83</c:v>
                      </c:pt>
                      <c:pt idx="9889">
                        <c:v>1.83</c:v>
                      </c:pt>
                      <c:pt idx="9890">
                        <c:v>1.8360000000000001</c:v>
                      </c:pt>
                      <c:pt idx="9891">
                        <c:v>1.837</c:v>
                      </c:pt>
                      <c:pt idx="9892">
                        <c:v>1.835</c:v>
                      </c:pt>
                      <c:pt idx="9893">
                        <c:v>1.8380000000000001</c:v>
                      </c:pt>
                      <c:pt idx="9894">
                        <c:v>1.841</c:v>
                      </c:pt>
                      <c:pt idx="9895">
                        <c:v>1.843</c:v>
                      </c:pt>
                      <c:pt idx="9896">
                        <c:v>1.847</c:v>
                      </c:pt>
                      <c:pt idx="9897">
                        <c:v>1.851</c:v>
                      </c:pt>
                      <c:pt idx="9898">
                        <c:v>1.8540000000000001</c:v>
                      </c:pt>
                      <c:pt idx="9899">
                        <c:v>1.8540000000000001</c:v>
                      </c:pt>
                      <c:pt idx="9900">
                        <c:v>1.8580000000000001</c:v>
                      </c:pt>
                      <c:pt idx="9901">
                        <c:v>1.8580000000000001</c:v>
                      </c:pt>
                      <c:pt idx="9902">
                        <c:v>1.8620000000000001</c:v>
                      </c:pt>
                      <c:pt idx="9903">
                        <c:v>1.865</c:v>
                      </c:pt>
                      <c:pt idx="9904">
                        <c:v>1.8660000000000001</c:v>
                      </c:pt>
                      <c:pt idx="9905">
                        <c:v>1.8660000000000001</c:v>
                      </c:pt>
                      <c:pt idx="9906">
                        <c:v>1.8720000000000001</c:v>
                      </c:pt>
                      <c:pt idx="9907">
                        <c:v>1.871</c:v>
                      </c:pt>
                      <c:pt idx="9908">
                        <c:v>1.87</c:v>
                      </c:pt>
                      <c:pt idx="9909">
                        <c:v>1.8779999999999999</c:v>
                      </c:pt>
                      <c:pt idx="9910">
                        <c:v>1.881</c:v>
                      </c:pt>
                      <c:pt idx="9911">
                        <c:v>1.881</c:v>
                      </c:pt>
                      <c:pt idx="9912">
                        <c:v>1.883</c:v>
                      </c:pt>
                      <c:pt idx="9913">
                        <c:v>1.885</c:v>
                      </c:pt>
                      <c:pt idx="9914">
                        <c:v>1.889</c:v>
                      </c:pt>
                      <c:pt idx="9915">
                        <c:v>1.889</c:v>
                      </c:pt>
                      <c:pt idx="9916">
                        <c:v>1.889</c:v>
                      </c:pt>
                      <c:pt idx="9917">
                        <c:v>1.889</c:v>
                      </c:pt>
                      <c:pt idx="9918">
                        <c:v>1.889</c:v>
                      </c:pt>
                      <c:pt idx="9919">
                        <c:v>1.889</c:v>
                      </c:pt>
                      <c:pt idx="9920">
                        <c:v>1.901</c:v>
                      </c:pt>
                      <c:pt idx="9921">
                        <c:v>1.903</c:v>
                      </c:pt>
                      <c:pt idx="9922">
                        <c:v>1.9039999999999999</c:v>
                      </c:pt>
                      <c:pt idx="9923">
                        <c:v>1.9079999999999999</c:v>
                      </c:pt>
                      <c:pt idx="9924">
                        <c:v>1.9079999999999999</c:v>
                      </c:pt>
                      <c:pt idx="9925">
                        <c:v>1.913</c:v>
                      </c:pt>
                      <c:pt idx="9926">
                        <c:v>1.913</c:v>
                      </c:pt>
                      <c:pt idx="9927">
                        <c:v>1.9159999999999999</c:v>
                      </c:pt>
                      <c:pt idx="9928">
                        <c:v>1.919</c:v>
                      </c:pt>
                      <c:pt idx="9929">
                        <c:v>1.9179999999999999</c:v>
                      </c:pt>
                      <c:pt idx="9930">
                        <c:v>1.921</c:v>
                      </c:pt>
                      <c:pt idx="9931">
                        <c:v>1.9259999999999999</c:v>
                      </c:pt>
                      <c:pt idx="9932">
                        <c:v>1.9259999999999999</c:v>
                      </c:pt>
                      <c:pt idx="9933">
                        <c:v>1.9279999999999999</c:v>
                      </c:pt>
                      <c:pt idx="9934">
                        <c:v>1.9330000000000001</c:v>
                      </c:pt>
                      <c:pt idx="9935">
                        <c:v>1.9359999999999999</c:v>
                      </c:pt>
                      <c:pt idx="9936">
                        <c:v>1.9370000000000001</c:v>
                      </c:pt>
                      <c:pt idx="9937">
                        <c:v>1.9390000000000001</c:v>
                      </c:pt>
                      <c:pt idx="9938">
                        <c:v>1.94</c:v>
                      </c:pt>
                      <c:pt idx="9939">
                        <c:v>1.9419999999999999</c:v>
                      </c:pt>
                      <c:pt idx="9940">
                        <c:v>1.9470000000000001</c:v>
                      </c:pt>
                      <c:pt idx="9941">
                        <c:v>1.9510000000000001</c:v>
                      </c:pt>
                      <c:pt idx="9942">
                        <c:v>1.9510000000000001</c:v>
                      </c:pt>
                      <c:pt idx="9943">
                        <c:v>1.952</c:v>
                      </c:pt>
                      <c:pt idx="9944">
                        <c:v>1.956</c:v>
                      </c:pt>
                      <c:pt idx="9945">
                        <c:v>1.9610000000000001</c:v>
                      </c:pt>
                      <c:pt idx="9946">
                        <c:v>1.9630000000000001</c:v>
                      </c:pt>
                      <c:pt idx="9947">
                        <c:v>1.9650000000000001</c:v>
                      </c:pt>
                      <c:pt idx="9948">
                        <c:v>1.968</c:v>
                      </c:pt>
                      <c:pt idx="9949">
                        <c:v>1.964</c:v>
                      </c:pt>
                      <c:pt idx="9950">
                        <c:v>1.9690000000000001</c:v>
                      </c:pt>
                      <c:pt idx="9951">
                        <c:v>1.974</c:v>
                      </c:pt>
                      <c:pt idx="9952">
                        <c:v>1.98</c:v>
                      </c:pt>
                      <c:pt idx="9953">
                        <c:v>1.9810000000000001</c:v>
                      </c:pt>
                      <c:pt idx="9954">
                        <c:v>1.9810000000000001</c:v>
                      </c:pt>
                      <c:pt idx="9955">
                        <c:v>1.988</c:v>
                      </c:pt>
                      <c:pt idx="9956">
                        <c:v>1.988</c:v>
                      </c:pt>
                      <c:pt idx="9957">
                        <c:v>1.9910000000000001</c:v>
                      </c:pt>
                      <c:pt idx="9958">
                        <c:v>1.9950000000000001</c:v>
                      </c:pt>
                      <c:pt idx="9959">
                        <c:v>1.994</c:v>
                      </c:pt>
                      <c:pt idx="9960">
                        <c:v>1.9990000000000001</c:v>
                      </c:pt>
                      <c:pt idx="9961">
                        <c:v>2.004</c:v>
                      </c:pt>
                      <c:pt idx="9962">
                        <c:v>2.0089999999999999</c:v>
                      </c:pt>
                      <c:pt idx="9963">
                        <c:v>2.0089999999999999</c:v>
                      </c:pt>
                      <c:pt idx="9964">
                        <c:v>2.016</c:v>
                      </c:pt>
                      <c:pt idx="9965">
                        <c:v>2.012</c:v>
                      </c:pt>
                      <c:pt idx="9966">
                        <c:v>2.016</c:v>
                      </c:pt>
                      <c:pt idx="9967">
                        <c:v>2.0190000000000001</c:v>
                      </c:pt>
                      <c:pt idx="9968">
                        <c:v>2.0209999999999999</c:v>
                      </c:pt>
                      <c:pt idx="9969">
                        <c:v>2.0270000000000001</c:v>
                      </c:pt>
                      <c:pt idx="9970">
                        <c:v>2.032</c:v>
                      </c:pt>
                      <c:pt idx="9971">
                        <c:v>2.032</c:v>
                      </c:pt>
                      <c:pt idx="9972">
                        <c:v>2.0289999999999999</c:v>
                      </c:pt>
                      <c:pt idx="9973">
                        <c:v>2.0329999999999999</c:v>
                      </c:pt>
                      <c:pt idx="9974">
                        <c:v>2.0459999999999998</c:v>
                      </c:pt>
                      <c:pt idx="9975">
                        <c:v>2.0409999999999999</c:v>
                      </c:pt>
                      <c:pt idx="9976">
                        <c:v>2.052</c:v>
                      </c:pt>
                      <c:pt idx="9977">
                        <c:v>2.0539999999999998</c:v>
                      </c:pt>
                      <c:pt idx="9978">
                        <c:v>2.0569999999999999</c:v>
                      </c:pt>
                      <c:pt idx="9979">
                        <c:v>2.06</c:v>
                      </c:pt>
                      <c:pt idx="9980">
                        <c:v>2.0579999999999998</c:v>
                      </c:pt>
                      <c:pt idx="9981">
                        <c:v>2.06</c:v>
                      </c:pt>
                      <c:pt idx="9982">
                        <c:v>2.069</c:v>
                      </c:pt>
                      <c:pt idx="9983">
                        <c:v>2.069</c:v>
                      </c:pt>
                      <c:pt idx="9984">
                        <c:v>2.0710000000000002</c:v>
                      </c:pt>
                      <c:pt idx="9985">
                        <c:v>2.0720000000000001</c:v>
                      </c:pt>
                      <c:pt idx="9986">
                        <c:v>2.08</c:v>
                      </c:pt>
                      <c:pt idx="9987">
                        <c:v>2.0819999999999999</c:v>
                      </c:pt>
                      <c:pt idx="9988">
                        <c:v>2.081</c:v>
                      </c:pt>
                      <c:pt idx="9989">
                        <c:v>2.09</c:v>
                      </c:pt>
                      <c:pt idx="9990">
                        <c:v>2.089</c:v>
                      </c:pt>
                      <c:pt idx="9991">
                        <c:v>2.0960000000000001</c:v>
                      </c:pt>
                      <c:pt idx="9992">
                        <c:v>2.0990000000000002</c:v>
                      </c:pt>
                      <c:pt idx="9993">
                        <c:v>2.101</c:v>
                      </c:pt>
                      <c:pt idx="9994">
                        <c:v>2.1059999999999999</c:v>
                      </c:pt>
                      <c:pt idx="9995">
                        <c:v>2.113</c:v>
                      </c:pt>
                      <c:pt idx="9996">
                        <c:v>2.117</c:v>
                      </c:pt>
                      <c:pt idx="9997">
                        <c:v>2.1179999999999999</c:v>
                      </c:pt>
                      <c:pt idx="9998">
                        <c:v>2.1179999999999999</c:v>
                      </c:pt>
                      <c:pt idx="9999">
                        <c:v>2.1179999999999999</c:v>
                      </c:pt>
                      <c:pt idx="10000">
                        <c:v>2.1179999999999999</c:v>
                      </c:pt>
                      <c:pt idx="10001">
                        <c:v>2.1179999999999999</c:v>
                      </c:pt>
                      <c:pt idx="10002">
                        <c:v>2.1339999999999999</c:v>
                      </c:pt>
                      <c:pt idx="10003">
                        <c:v>2.1429999999999998</c:v>
                      </c:pt>
                      <c:pt idx="10004">
                        <c:v>2.141</c:v>
                      </c:pt>
                      <c:pt idx="10005">
                        <c:v>2.1429999999999998</c:v>
                      </c:pt>
                      <c:pt idx="10006">
                        <c:v>2.1480000000000001</c:v>
                      </c:pt>
                      <c:pt idx="10007">
                        <c:v>2.153</c:v>
                      </c:pt>
                      <c:pt idx="10008">
                        <c:v>2.1539999999999999</c:v>
                      </c:pt>
                      <c:pt idx="10009">
                        <c:v>2.1579999999999999</c:v>
                      </c:pt>
                      <c:pt idx="10010">
                        <c:v>2.165</c:v>
                      </c:pt>
                      <c:pt idx="10011">
                        <c:v>2.1669999999999998</c:v>
                      </c:pt>
                      <c:pt idx="10012">
                        <c:v>2.1709999999999998</c:v>
                      </c:pt>
                      <c:pt idx="10013">
                        <c:v>2.177</c:v>
                      </c:pt>
                      <c:pt idx="10014">
                        <c:v>2.1739999999999999</c:v>
                      </c:pt>
                      <c:pt idx="10015">
                        <c:v>2.1800000000000002</c:v>
                      </c:pt>
                      <c:pt idx="10016">
                        <c:v>2.1859999999999999</c:v>
                      </c:pt>
                      <c:pt idx="10017">
                        <c:v>2.1869999999999998</c:v>
                      </c:pt>
                      <c:pt idx="10018">
                        <c:v>2.19</c:v>
                      </c:pt>
                      <c:pt idx="10019">
                        <c:v>2.1920000000000002</c:v>
                      </c:pt>
                      <c:pt idx="10020">
                        <c:v>2.1989999999999998</c:v>
                      </c:pt>
                      <c:pt idx="10021">
                        <c:v>2.2000000000000002</c:v>
                      </c:pt>
                      <c:pt idx="10022">
                        <c:v>2.2050000000000001</c:v>
                      </c:pt>
                      <c:pt idx="10023">
                        <c:v>2.2050000000000001</c:v>
                      </c:pt>
                      <c:pt idx="10024">
                        <c:v>2.2080000000000002</c:v>
                      </c:pt>
                      <c:pt idx="10025">
                        <c:v>2.2109999999999999</c:v>
                      </c:pt>
                      <c:pt idx="10026">
                        <c:v>2.214</c:v>
                      </c:pt>
                      <c:pt idx="10027">
                        <c:v>2.2200000000000002</c:v>
                      </c:pt>
                      <c:pt idx="10028">
                        <c:v>2.2250000000000001</c:v>
                      </c:pt>
                      <c:pt idx="10029">
                        <c:v>2.2210000000000001</c:v>
                      </c:pt>
                      <c:pt idx="10030">
                        <c:v>2.226</c:v>
                      </c:pt>
                      <c:pt idx="10031">
                        <c:v>2.2330000000000001</c:v>
                      </c:pt>
                      <c:pt idx="10032">
                        <c:v>2.2360000000000002</c:v>
                      </c:pt>
                      <c:pt idx="10033">
                        <c:v>2.242</c:v>
                      </c:pt>
                      <c:pt idx="10034">
                        <c:v>2.2440000000000002</c:v>
                      </c:pt>
                      <c:pt idx="10035">
                        <c:v>2.2440000000000002</c:v>
                      </c:pt>
                      <c:pt idx="10036">
                        <c:v>2.25</c:v>
                      </c:pt>
                      <c:pt idx="10037">
                        <c:v>2.254</c:v>
                      </c:pt>
                      <c:pt idx="10038">
                        <c:v>2.2570000000000001</c:v>
                      </c:pt>
                      <c:pt idx="10039">
                        <c:v>2.266</c:v>
                      </c:pt>
                      <c:pt idx="10040">
                        <c:v>2.262</c:v>
                      </c:pt>
                      <c:pt idx="10041">
                        <c:v>2.2709999999999999</c:v>
                      </c:pt>
                      <c:pt idx="10042">
                        <c:v>2.2709999999999999</c:v>
                      </c:pt>
                      <c:pt idx="10043">
                        <c:v>2.2759999999999998</c:v>
                      </c:pt>
                      <c:pt idx="10044">
                        <c:v>2.2810000000000001</c:v>
                      </c:pt>
                      <c:pt idx="10045">
                        <c:v>2.2850000000000001</c:v>
                      </c:pt>
                      <c:pt idx="10046">
                        <c:v>2.286</c:v>
                      </c:pt>
                      <c:pt idx="10047">
                        <c:v>2.2919999999999998</c:v>
                      </c:pt>
                      <c:pt idx="10048">
                        <c:v>2.2999999999999998</c:v>
                      </c:pt>
                      <c:pt idx="10049">
                        <c:v>2.3069999999999999</c:v>
                      </c:pt>
                      <c:pt idx="10050">
                        <c:v>2.3090000000000002</c:v>
                      </c:pt>
                      <c:pt idx="10051">
                        <c:v>2.3140000000000001</c:v>
                      </c:pt>
                      <c:pt idx="10052">
                        <c:v>2.3210000000000002</c:v>
                      </c:pt>
                      <c:pt idx="10053">
                        <c:v>2.3220000000000001</c:v>
                      </c:pt>
                      <c:pt idx="10054">
                        <c:v>2.3250000000000002</c:v>
                      </c:pt>
                      <c:pt idx="10055">
                        <c:v>2.3250000000000002</c:v>
                      </c:pt>
                      <c:pt idx="10056">
                        <c:v>2.3290000000000002</c:v>
                      </c:pt>
                      <c:pt idx="10057">
                        <c:v>2.3290000000000002</c:v>
                      </c:pt>
                      <c:pt idx="10058">
                        <c:v>2.3340000000000001</c:v>
                      </c:pt>
                      <c:pt idx="10059">
                        <c:v>2.339</c:v>
                      </c:pt>
                      <c:pt idx="10060">
                        <c:v>2.347</c:v>
                      </c:pt>
                      <c:pt idx="10061">
                        <c:v>2.347</c:v>
                      </c:pt>
                      <c:pt idx="10062">
                        <c:v>2.359</c:v>
                      </c:pt>
                      <c:pt idx="10063">
                        <c:v>2.36</c:v>
                      </c:pt>
                      <c:pt idx="10064">
                        <c:v>2.3639999999999999</c:v>
                      </c:pt>
                      <c:pt idx="10065">
                        <c:v>2.3690000000000002</c:v>
                      </c:pt>
                      <c:pt idx="10066">
                        <c:v>2.3719999999999999</c:v>
                      </c:pt>
                      <c:pt idx="10067">
                        <c:v>2.375</c:v>
                      </c:pt>
                      <c:pt idx="10068">
                        <c:v>2.3780000000000001</c:v>
                      </c:pt>
                      <c:pt idx="10069">
                        <c:v>2.3780000000000001</c:v>
                      </c:pt>
                      <c:pt idx="10070">
                        <c:v>2.3839999999999999</c:v>
                      </c:pt>
                      <c:pt idx="10071">
                        <c:v>2.3929999999999998</c:v>
                      </c:pt>
                      <c:pt idx="10072">
                        <c:v>2.3959999999999999</c:v>
                      </c:pt>
                      <c:pt idx="10073">
                        <c:v>2.4009999999999998</c:v>
                      </c:pt>
                      <c:pt idx="10074">
                        <c:v>2.4009999999999998</c:v>
                      </c:pt>
                      <c:pt idx="10075">
                        <c:v>2.407</c:v>
                      </c:pt>
                      <c:pt idx="10076">
                        <c:v>2.415</c:v>
                      </c:pt>
                      <c:pt idx="10077">
                        <c:v>2.4159999999999999</c:v>
                      </c:pt>
                      <c:pt idx="10078">
                        <c:v>2.419</c:v>
                      </c:pt>
                      <c:pt idx="10079">
                        <c:v>2.4300000000000002</c:v>
                      </c:pt>
                      <c:pt idx="10080">
                        <c:v>2.4329999999999998</c:v>
                      </c:pt>
                      <c:pt idx="10081">
                        <c:v>2.4430000000000001</c:v>
                      </c:pt>
                      <c:pt idx="10082">
                        <c:v>2.4449999999999998</c:v>
                      </c:pt>
                      <c:pt idx="10083">
                        <c:v>2.4449999999999998</c:v>
                      </c:pt>
                      <c:pt idx="10084">
                        <c:v>2.452</c:v>
                      </c:pt>
                      <c:pt idx="10085">
                        <c:v>2.4470000000000001</c:v>
                      </c:pt>
                      <c:pt idx="10086">
                        <c:v>2.4470000000000001</c:v>
                      </c:pt>
                      <c:pt idx="10087">
                        <c:v>2.4470000000000001</c:v>
                      </c:pt>
                      <c:pt idx="10088">
                        <c:v>2.4790000000000001</c:v>
                      </c:pt>
                      <c:pt idx="10089">
                        <c:v>2.4790000000000001</c:v>
                      </c:pt>
                      <c:pt idx="10090">
                        <c:v>2.4790000000000001</c:v>
                      </c:pt>
                      <c:pt idx="10091">
                        <c:v>2.4860000000000002</c:v>
                      </c:pt>
                      <c:pt idx="10092">
                        <c:v>2.4860000000000002</c:v>
                      </c:pt>
                      <c:pt idx="10093">
                        <c:v>2.4900000000000002</c:v>
                      </c:pt>
                      <c:pt idx="10094">
                        <c:v>2.4950000000000001</c:v>
                      </c:pt>
                      <c:pt idx="10095">
                        <c:v>2.4950000000000001</c:v>
                      </c:pt>
                      <c:pt idx="10096">
                        <c:v>2.5059999999999998</c:v>
                      </c:pt>
                      <c:pt idx="10097">
                        <c:v>2.5070000000000001</c:v>
                      </c:pt>
                      <c:pt idx="10098">
                        <c:v>2.5150000000000001</c:v>
                      </c:pt>
                      <c:pt idx="10099">
                        <c:v>2.5169999999999999</c:v>
                      </c:pt>
                      <c:pt idx="10100">
                        <c:v>2.5249999999999999</c:v>
                      </c:pt>
                      <c:pt idx="10101">
                        <c:v>2.5270000000000001</c:v>
                      </c:pt>
                      <c:pt idx="10102">
                        <c:v>2.5350000000000001</c:v>
                      </c:pt>
                      <c:pt idx="10103">
                        <c:v>2.5409999999999999</c:v>
                      </c:pt>
                      <c:pt idx="10104">
                        <c:v>2.5510000000000002</c:v>
                      </c:pt>
                      <c:pt idx="10105">
                        <c:v>2.552</c:v>
                      </c:pt>
                      <c:pt idx="10106">
                        <c:v>2.56</c:v>
                      </c:pt>
                      <c:pt idx="10107">
                        <c:v>2.5640000000000001</c:v>
                      </c:pt>
                      <c:pt idx="10108">
                        <c:v>2.5640000000000001</c:v>
                      </c:pt>
                      <c:pt idx="10109">
                        <c:v>2.5750000000000002</c:v>
                      </c:pt>
                      <c:pt idx="10110">
                        <c:v>2.5790000000000002</c:v>
                      </c:pt>
                      <c:pt idx="10111">
                        <c:v>2.5840000000000001</c:v>
                      </c:pt>
                      <c:pt idx="10112">
                        <c:v>2.5870000000000002</c:v>
                      </c:pt>
                      <c:pt idx="10113">
                        <c:v>2.5939999999999999</c:v>
                      </c:pt>
                      <c:pt idx="10114">
                        <c:v>2.597</c:v>
                      </c:pt>
                      <c:pt idx="10115">
                        <c:v>2.597</c:v>
                      </c:pt>
                      <c:pt idx="10116">
                        <c:v>2.605</c:v>
                      </c:pt>
                      <c:pt idx="10117">
                        <c:v>2.6070000000000002</c:v>
                      </c:pt>
                      <c:pt idx="10118">
                        <c:v>2.6219999999999999</c:v>
                      </c:pt>
                      <c:pt idx="10119">
                        <c:v>2.6269999999999998</c:v>
                      </c:pt>
                      <c:pt idx="10120">
                        <c:v>2.633</c:v>
                      </c:pt>
                      <c:pt idx="10121">
                        <c:v>2.6379999999999999</c:v>
                      </c:pt>
                      <c:pt idx="10122">
                        <c:v>2.6480000000000001</c:v>
                      </c:pt>
                      <c:pt idx="10123">
                        <c:v>2.6480000000000001</c:v>
                      </c:pt>
                      <c:pt idx="10124">
                        <c:v>2.6520000000000001</c:v>
                      </c:pt>
                      <c:pt idx="10125">
                        <c:v>2.6619999999999999</c:v>
                      </c:pt>
                      <c:pt idx="10126">
                        <c:v>2.66</c:v>
                      </c:pt>
                      <c:pt idx="10127">
                        <c:v>2.661</c:v>
                      </c:pt>
                      <c:pt idx="10128">
                        <c:v>2.669</c:v>
                      </c:pt>
                      <c:pt idx="10129">
                        <c:v>2.669</c:v>
                      </c:pt>
                      <c:pt idx="10130">
                        <c:v>2.677</c:v>
                      </c:pt>
                      <c:pt idx="10131">
                        <c:v>2.6749999999999998</c:v>
                      </c:pt>
                      <c:pt idx="10132">
                        <c:v>2.694</c:v>
                      </c:pt>
                      <c:pt idx="10133">
                        <c:v>2.6880000000000002</c:v>
                      </c:pt>
                      <c:pt idx="10134">
                        <c:v>2.6949999999999998</c:v>
                      </c:pt>
                      <c:pt idx="10135">
                        <c:v>2.7029999999999998</c:v>
                      </c:pt>
                      <c:pt idx="10136">
                        <c:v>2.7080000000000002</c:v>
                      </c:pt>
                      <c:pt idx="10137">
                        <c:v>2.7210000000000001</c:v>
                      </c:pt>
                      <c:pt idx="10138">
                        <c:v>2.7280000000000002</c:v>
                      </c:pt>
                      <c:pt idx="10139">
                        <c:v>2.7370000000000001</c:v>
                      </c:pt>
                      <c:pt idx="10140">
                        <c:v>2.7389999999999999</c:v>
                      </c:pt>
                      <c:pt idx="10141">
                        <c:v>2.7469999999999999</c:v>
                      </c:pt>
                      <c:pt idx="10142">
                        <c:v>2.7469999999999999</c:v>
                      </c:pt>
                      <c:pt idx="10143">
                        <c:v>2.76</c:v>
                      </c:pt>
                      <c:pt idx="10144">
                        <c:v>2.7589999999999999</c:v>
                      </c:pt>
                      <c:pt idx="10145">
                        <c:v>2.7669999999999999</c:v>
                      </c:pt>
                      <c:pt idx="10146">
                        <c:v>2.78</c:v>
                      </c:pt>
                      <c:pt idx="10147">
                        <c:v>2.7869999999999999</c:v>
                      </c:pt>
                      <c:pt idx="10148">
                        <c:v>2.8039999999999998</c:v>
                      </c:pt>
                      <c:pt idx="10149">
                        <c:v>2.8039999999999998</c:v>
                      </c:pt>
                      <c:pt idx="10150">
                        <c:v>2.802</c:v>
                      </c:pt>
                      <c:pt idx="10151">
                        <c:v>2.8170000000000002</c:v>
                      </c:pt>
                      <c:pt idx="10152">
                        <c:v>2.8170000000000002</c:v>
                      </c:pt>
                      <c:pt idx="10153">
                        <c:v>2.8279999999999998</c:v>
                      </c:pt>
                      <c:pt idx="10154">
                        <c:v>2.8260000000000001</c:v>
                      </c:pt>
                      <c:pt idx="10155">
                        <c:v>2.8359999999999999</c:v>
                      </c:pt>
                      <c:pt idx="10156">
                        <c:v>2.8479999999999999</c:v>
                      </c:pt>
                      <c:pt idx="10157">
                        <c:v>2.8450000000000002</c:v>
                      </c:pt>
                      <c:pt idx="10158">
                        <c:v>2.8559999999999999</c:v>
                      </c:pt>
                      <c:pt idx="10159">
                        <c:v>2.8580000000000001</c:v>
                      </c:pt>
                      <c:pt idx="10160">
                        <c:v>2.8620000000000001</c:v>
                      </c:pt>
                      <c:pt idx="10161">
                        <c:v>2.8690000000000002</c:v>
                      </c:pt>
                      <c:pt idx="10162">
                        <c:v>2.8679999999999999</c:v>
                      </c:pt>
                      <c:pt idx="10163">
                        <c:v>2.8940000000000001</c:v>
                      </c:pt>
                      <c:pt idx="10164">
                        <c:v>2.891</c:v>
                      </c:pt>
                      <c:pt idx="10165">
                        <c:v>2.8929999999999998</c:v>
                      </c:pt>
                      <c:pt idx="10166">
                        <c:v>2.8959999999999999</c:v>
                      </c:pt>
                      <c:pt idx="10167">
                        <c:v>2.9060000000000001</c:v>
                      </c:pt>
                      <c:pt idx="10168">
                        <c:v>2.9169999999999998</c:v>
                      </c:pt>
                      <c:pt idx="10169">
                        <c:v>2.9169999999999998</c:v>
                      </c:pt>
                      <c:pt idx="10170">
                        <c:v>2.9169999999999998</c:v>
                      </c:pt>
                      <c:pt idx="10171">
                        <c:v>2.9350000000000001</c:v>
                      </c:pt>
                      <c:pt idx="10172">
                        <c:v>2.9359999999999999</c:v>
                      </c:pt>
                      <c:pt idx="10173">
                        <c:v>2.9369999999999998</c:v>
                      </c:pt>
                      <c:pt idx="10174">
                        <c:v>2.9550000000000001</c:v>
                      </c:pt>
                      <c:pt idx="10175">
                        <c:v>2.9590000000000001</c:v>
                      </c:pt>
                      <c:pt idx="10176">
                        <c:v>2.9630000000000001</c:v>
                      </c:pt>
                      <c:pt idx="10177">
                        <c:v>2.9630000000000001</c:v>
                      </c:pt>
                      <c:pt idx="10178">
                        <c:v>2.9630000000000001</c:v>
                      </c:pt>
                      <c:pt idx="10179">
                        <c:v>2.9630000000000001</c:v>
                      </c:pt>
                      <c:pt idx="10180">
                        <c:v>2.9870000000000001</c:v>
                      </c:pt>
                      <c:pt idx="10181">
                        <c:v>2.9940000000000002</c:v>
                      </c:pt>
                      <c:pt idx="10182">
                        <c:v>3</c:v>
                      </c:pt>
                      <c:pt idx="10183">
                        <c:v>3.0070000000000001</c:v>
                      </c:pt>
                      <c:pt idx="10184">
                        <c:v>3.0070000000000001</c:v>
                      </c:pt>
                      <c:pt idx="10185">
                        <c:v>3.0139999999999998</c:v>
                      </c:pt>
                      <c:pt idx="10186">
                        <c:v>3.0339999999999998</c:v>
                      </c:pt>
                      <c:pt idx="10187">
                        <c:v>3.048</c:v>
                      </c:pt>
                      <c:pt idx="10188">
                        <c:v>3.048</c:v>
                      </c:pt>
                      <c:pt idx="10189">
                        <c:v>3.0489999999999999</c:v>
                      </c:pt>
                      <c:pt idx="10190">
                        <c:v>3.0539999999999998</c:v>
                      </c:pt>
                      <c:pt idx="10191">
                        <c:v>3.0640000000000001</c:v>
                      </c:pt>
                      <c:pt idx="10192">
                        <c:v>3.0739999999999998</c:v>
                      </c:pt>
                      <c:pt idx="10193">
                        <c:v>3.089</c:v>
                      </c:pt>
                      <c:pt idx="10194">
                        <c:v>3.0830000000000002</c:v>
                      </c:pt>
                      <c:pt idx="10195">
                        <c:v>3.0950000000000002</c:v>
                      </c:pt>
                      <c:pt idx="10196">
                        <c:v>3.1030000000000002</c:v>
                      </c:pt>
                      <c:pt idx="10197">
                        <c:v>3.1160000000000001</c:v>
                      </c:pt>
                      <c:pt idx="10198">
                        <c:v>3.1230000000000002</c:v>
                      </c:pt>
                      <c:pt idx="10199">
                        <c:v>3.1360000000000001</c:v>
                      </c:pt>
                      <c:pt idx="10200">
                        <c:v>3.1360000000000001</c:v>
                      </c:pt>
                      <c:pt idx="10201">
                        <c:v>3.153</c:v>
                      </c:pt>
                      <c:pt idx="10202">
                        <c:v>3.161</c:v>
                      </c:pt>
                      <c:pt idx="10203">
                        <c:v>3.1659999999999999</c:v>
                      </c:pt>
                      <c:pt idx="10204">
                        <c:v>3.1720000000000002</c:v>
                      </c:pt>
                      <c:pt idx="10205">
                        <c:v>3.1880000000000002</c:v>
                      </c:pt>
                      <c:pt idx="10206">
                        <c:v>3.1859999999999999</c:v>
                      </c:pt>
                      <c:pt idx="10207">
                        <c:v>3.1920000000000002</c:v>
                      </c:pt>
                      <c:pt idx="10208">
                        <c:v>3.2080000000000002</c:v>
                      </c:pt>
                      <c:pt idx="10209">
                        <c:v>3.2309999999999999</c:v>
                      </c:pt>
                      <c:pt idx="10210">
                        <c:v>3.234</c:v>
                      </c:pt>
                      <c:pt idx="10211">
                        <c:v>3.24</c:v>
                      </c:pt>
                      <c:pt idx="10212">
                        <c:v>3.2469999999999999</c:v>
                      </c:pt>
                      <c:pt idx="10213">
                        <c:v>3.262</c:v>
                      </c:pt>
                      <c:pt idx="10214">
                        <c:v>3.2629999999999999</c:v>
                      </c:pt>
                      <c:pt idx="10215">
                        <c:v>3.2770000000000001</c:v>
                      </c:pt>
                      <c:pt idx="10216">
                        <c:v>3.29</c:v>
                      </c:pt>
                      <c:pt idx="10217">
                        <c:v>3.2989999999999999</c:v>
                      </c:pt>
                      <c:pt idx="10218">
                        <c:v>3.31</c:v>
                      </c:pt>
                      <c:pt idx="10219">
                        <c:v>3.323</c:v>
                      </c:pt>
                      <c:pt idx="10220">
                        <c:v>3.3260000000000001</c:v>
                      </c:pt>
                      <c:pt idx="10221">
                        <c:v>3.3439999999999999</c:v>
                      </c:pt>
                      <c:pt idx="10222">
                        <c:v>3.3380000000000001</c:v>
                      </c:pt>
                      <c:pt idx="10223">
                        <c:v>3.3679999999999999</c:v>
                      </c:pt>
                      <c:pt idx="10224">
                        <c:v>3.3740000000000001</c:v>
                      </c:pt>
                      <c:pt idx="10225">
                        <c:v>3.387</c:v>
                      </c:pt>
                      <c:pt idx="10226">
                        <c:v>3.387</c:v>
                      </c:pt>
                      <c:pt idx="10227">
                        <c:v>3.403</c:v>
                      </c:pt>
                      <c:pt idx="10228">
                        <c:v>3.4129999999999998</c:v>
                      </c:pt>
                      <c:pt idx="10229">
                        <c:v>3.4279999999999999</c:v>
                      </c:pt>
                      <c:pt idx="10230">
                        <c:v>3.4319999999999999</c:v>
                      </c:pt>
                      <c:pt idx="10231">
                        <c:v>3.4319999999999999</c:v>
                      </c:pt>
                      <c:pt idx="10232">
                        <c:v>3.4470000000000001</c:v>
                      </c:pt>
                      <c:pt idx="10233">
                        <c:v>3.468</c:v>
                      </c:pt>
                      <c:pt idx="10234">
                        <c:v>3.468</c:v>
                      </c:pt>
                      <c:pt idx="10235">
                        <c:v>3.4750000000000001</c:v>
                      </c:pt>
                      <c:pt idx="10236">
                        <c:v>3.4809999999999999</c:v>
                      </c:pt>
                      <c:pt idx="10237">
                        <c:v>3.504</c:v>
                      </c:pt>
                      <c:pt idx="10238">
                        <c:v>3.5129999999999999</c:v>
                      </c:pt>
                      <c:pt idx="10239">
                        <c:v>3.5150000000000001</c:v>
                      </c:pt>
                      <c:pt idx="10240">
                        <c:v>3.5310000000000001</c:v>
                      </c:pt>
                      <c:pt idx="10241">
                        <c:v>3.536</c:v>
                      </c:pt>
                      <c:pt idx="10242">
                        <c:v>3.5539999999999998</c:v>
                      </c:pt>
                      <c:pt idx="10243">
                        <c:v>3.5539999999999998</c:v>
                      </c:pt>
                      <c:pt idx="10244">
                        <c:v>3.569</c:v>
                      </c:pt>
                      <c:pt idx="10245">
                        <c:v>3.597</c:v>
                      </c:pt>
                      <c:pt idx="10246">
                        <c:v>3.6139999999999999</c:v>
                      </c:pt>
                      <c:pt idx="10247">
                        <c:v>3.6139999999999999</c:v>
                      </c:pt>
                      <c:pt idx="10248">
                        <c:v>3.629</c:v>
                      </c:pt>
                      <c:pt idx="10249">
                        <c:v>3.6349999999999998</c:v>
                      </c:pt>
                      <c:pt idx="10250">
                        <c:v>3.637</c:v>
                      </c:pt>
                      <c:pt idx="10251">
                        <c:v>3.6579999999999999</c:v>
                      </c:pt>
                      <c:pt idx="10252">
                        <c:v>3.6720000000000002</c:v>
                      </c:pt>
                      <c:pt idx="10253">
                        <c:v>3.6880000000000002</c:v>
                      </c:pt>
                      <c:pt idx="10254">
                        <c:v>3.7</c:v>
                      </c:pt>
                      <c:pt idx="10255">
                        <c:v>3.71</c:v>
                      </c:pt>
                      <c:pt idx="10256">
                        <c:v>3.72</c:v>
                      </c:pt>
                      <c:pt idx="10257">
                        <c:v>3.7280000000000002</c:v>
                      </c:pt>
                      <c:pt idx="10258">
                        <c:v>3.7410000000000001</c:v>
                      </c:pt>
                      <c:pt idx="10259">
                        <c:v>3.7410000000000001</c:v>
                      </c:pt>
                      <c:pt idx="10260">
                        <c:v>3.7410000000000001</c:v>
                      </c:pt>
                      <c:pt idx="10261">
                        <c:v>3.7930000000000001</c:v>
                      </c:pt>
                      <c:pt idx="10262">
                        <c:v>3.7959999999999998</c:v>
                      </c:pt>
                      <c:pt idx="10263">
                        <c:v>3.806</c:v>
                      </c:pt>
                      <c:pt idx="10264">
                        <c:v>3.823</c:v>
                      </c:pt>
                      <c:pt idx="10265">
                        <c:v>3.8340000000000001</c:v>
                      </c:pt>
                      <c:pt idx="10266">
                        <c:v>3.843</c:v>
                      </c:pt>
                      <c:pt idx="10267">
                        <c:v>3.8620000000000001</c:v>
                      </c:pt>
                      <c:pt idx="10268">
                        <c:v>3.859</c:v>
                      </c:pt>
                      <c:pt idx="10269">
                        <c:v>3.8650000000000002</c:v>
                      </c:pt>
                      <c:pt idx="10270">
                        <c:v>3.8839999999999999</c:v>
                      </c:pt>
                      <c:pt idx="10271">
                        <c:v>3.8820000000000001</c:v>
                      </c:pt>
                      <c:pt idx="10272">
                        <c:v>3.8889999999999998</c:v>
                      </c:pt>
                      <c:pt idx="10273">
                        <c:v>3.903</c:v>
                      </c:pt>
                      <c:pt idx="10274">
                        <c:v>3.9079999999999999</c:v>
                      </c:pt>
                      <c:pt idx="10275">
                        <c:v>3.95</c:v>
                      </c:pt>
                      <c:pt idx="10276">
                        <c:v>3.95</c:v>
                      </c:pt>
                      <c:pt idx="10277">
                        <c:v>3.952</c:v>
                      </c:pt>
                      <c:pt idx="10278">
                        <c:v>3.9670000000000001</c:v>
                      </c:pt>
                      <c:pt idx="10279">
                        <c:v>3.9820000000000002</c:v>
                      </c:pt>
                      <c:pt idx="10280">
                        <c:v>3.9910000000000001</c:v>
                      </c:pt>
                      <c:pt idx="10281">
                        <c:v>4.0110000000000001</c:v>
                      </c:pt>
                      <c:pt idx="10282">
                        <c:v>4.0380000000000003</c:v>
                      </c:pt>
                      <c:pt idx="10283">
                        <c:v>4.0460000000000003</c:v>
                      </c:pt>
                      <c:pt idx="10284">
                        <c:v>4.0670000000000002</c:v>
                      </c:pt>
                      <c:pt idx="10285">
                        <c:v>4.0730000000000004</c:v>
                      </c:pt>
                      <c:pt idx="10286">
                        <c:v>4.077</c:v>
                      </c:pt>
                      <c:pt idx="10287">
                        <c:v>4.1059999999999999</c:v>
                      </c:pt>
                      <c:pt idx="10288">
                        <c:v>4.1269999999999998</c:v>
                      </c:pt>
                      <c:pt idx="10289">
                        <c:v>4.1230000000000002</c:v>
                      </c:pt>
                      <c:pt idx="10290">
                        <c:v>4.1230000000000002</c:v>
                      </c:pt>
                      <c:pt idx="10291">
                        <c:v>4.1429999999999998</c:v>
                      </c:pt>
                      <c:pt idx="10292">
                        <c:v>4.1580000000000004</c:v>
                      </c:pt>
                      <c:pt idx="10293">
                        <c:v>4.16</c:v>
                      </c:pt>
                      <c:pt idx="10294">
                        <c:v>4.1879999999999997</c:v>
                      </c:pt>
                      <c:pt idx="10295">
                        <c:v>4.1870000000000003</c:v>
                      </c:pt>
                      <c:pt idx="10296">
                        <c:v>4.1870000000000003</c:v>
                      </c:pt>
                      <c:pt idx="10297">
                        <c:v>4.2050000000000001</c:v>
                      </c:pt>
                      <c:pt idx="10298">
                        <c:v>4.2309999999999999</c:v>
                      </c:pt>
                      <c:pt idx="10299">
                        <c:v>4.2430000000000003</c:v>
                      </c:pt>
                      <c:pt idx="10300">
                        <c:v>4.2489999999999997</c:v>
                      </c:pt>
                      <c:pt idx="10301">
                        <c:v>4.2699999999999996</c:v>
                      </c:pt>
                      <c:pt idx="10302">
                        <c:v>4.2869999999999999</c:v>
                      </c:pt>
                      <c:pt idx="10303">
                        <c:v>4.2910000000000004</c:v>
                      </c:pt>
                      <c:pt idx="10304">
                        <c:v>4.2889999999999997</c:v>
                      </c:pt>
                      <c:pt idx="10305">
                        <c:v>4.3150000000000004</c:v>
                      </c:pt>
                      <c:pt idx="10306">
                        <c:v>4.327</c:v>
                      </c:pt>
                      <c:pt idx="10307">
                        <c:v>4.3360000000000003</c:v>
                      </c:pt>
                      <c:pt idx="10308">
                        <c:v>4.3789999999999996</c:v>
                      </c:pt>
                      <c:pt idx="10309">
                        <c:v>4.3739999999999997</c:v>
                      </c:pt>
                      <c:pt idx="10310">
                        <c:v>4.3959999999999999</c:v>
                      </c:pt>
                      <c:pt idx="10311">
                        <c:v>4.4169999999999998</c:v>
                      </c:pt>
                      <c:pt idx="10312">
                        <c:v>4.4320000000000004</c:v>
                      </c:pt>
                      <c:pt idx="10313">
                        <c:v>4.4489999999999998</c:v>
                      </c:pt>
                      <c:pt idx="10314">
                        <c:v>4.4489999999999998</c:v>
                      </c:pt>
                      <c:pt idx="10315">
                        <c:v>4.4539999999999997</c:v>
                      </c:pt>
                      <c:pt idx="10316">
                        <c:v>4.4870000000000001</c:v>
                      </c:pt>
                      <c:pt idx="10317">
                        <c:v>4.51</c:v>
                      </c:pt>
                      <c:pt idx="10318">
                        <c:v>4.5259999999999998</c:v>
                      </c:pt>
                      <c:pt idx="10319">
                        <c:v>4.5270000000000001</c:v>
                      </c:pt>
                      <c:pt idx="10320">
                        <c:v>4.5490000000000004</c:v>
                      </c:pt>
                      <c:pt idx="10321">
                        <c:v>4.5620000000000003</c:v>
                      </c:pt>
                      <c:pt idx="10322">
                        <c:v>4.5780000000000003</c:v>
                      </c:pt>
                      <c:pt idx="10323">
                        <c:v>4.5990000000000002</c:v>
                      </c:pt>
                      <c:pt idx="10324">
                        <c:v>4.5960000000000001</c:v>
                      </c:pt>
                      <c:pt idx="10325">
                        <c:v>4.6079999999999997</c:v>
                      </c:pt>
                      <c:pt idx="10326">
                        <c:v>4.6369999999999996</c:v>
                      </c:pt>
                      <c:pt idx="10327">
                        <c:v>4.6539999999999999</c:v>
                      </c:pt>
                      <c:pt idx="10328">
                        <c:v>4.6550000000000002</c:v>
                      </c:pt>
                      <c:pt idx="10329">
                        <c:v>4.6740000000000004</c:v>
                      </c:pt>
                      <c:pt idx="10330">
                        <c:v>4.702</c:v>
                      </c:pt>
                      <c:pt idx="10331">
                        <c:v>4.7210000000000001</c:v>
                      </c:pt>
                      <c:pt idx="10332">
                        <c:v>4.7329999999999997</c:v>
                      </c:pt>
                      <c:pt idx="10333">
                        <c:v>4.7460000000000004</c:v>
                      </c:pt>
                      <c:pt idx="10334">
                        <c:v>4.75</c:v>
                      </c:pt>
                      <c:pt idx="10335">
                        <c:v>4.7729999999999997</c:v>
                      </c:pt>
                      <c:pt idx="10336">
                        <c:v>4.8070000000000004</c:v>
                      </c:pt>
                      <c:pt idx="10337">
                        <c:v>4.8070000000000004</c:v>
                      </c:pt>
                      <c:pt idx="10338">
                        <c:v>4.8659999999999997</c:v>
                      </c:pt>
                      <c:pt idx="10339">
                        <c:v>4.8520000000000003</c:v>
                      </c:pt>
                      <c:pt idx="10340">
                        <c:v>4.8780000000000001</c:v>
                      </c:pt>
                      <c:pt idx="10341">
                        <c:v>4.8869999999999996</c:v>
                      </c:pt>
                      <c:pt idx="10342">
                        <c:v>4.8869999999999996</c:v>
                      </c:pt>
                      <c:pt idx="10343">
                        <c:v>4.8879999999999999</c:v>
                      </c:pt>
                      <c:pt idx="10344">
                        <c:v>4.9290000000000003</c:v>
                      </c:pt>
                      <c:pt idx="10345">
                        <c:v>4.9359999999999999</c:v>
                      </c:pt>
                      <c:pt idx="10346">
                        <c:v>4.9740000000000002</c:v>
                      </c:pt>
                      <c:pt idx="10347">
                        <c:v>4.9829999999999997</c:v>
                      </c:pt>
                      <c:pt idx="10348">
                        <c:v>4.9829999999999997</c:v>
                      </c:pt>
                      <c:pt idx="10349">
                        <c:v>4.9829999999999997</c:v>
                      </c:pt>
                      <c:pt idx="10350">
                        <c:v>4.9829999999999997</c:v>
                      </c:pt>
                      <c:pt idx="10351">
                        <c:v>5.0679999999999996</c:v>
                      </c:pt>
                      <c:pt idx="10352">
                        <c:v>5.0679999999999996</c:v>
                      </c:pt>
                      <c:pt idx="10353">
                        <c:v>5.0839999999999996</c:v>
                      </c:pt>
                      <c:pt idx="10354">
                        <c:v>5.1050000000000004</c:v>
                      </c:pt>
                      <c:pt idx="10355">
                        <c:v>5.1340000000000003</c:v>
                      </c:pt>
                      <c:pt idx="10356">
                        <c:v>5.1619999999999999</c:v>
                      </c:pt>
                      <c:pt idx="10357">
                        <c:v>5.1619999999999999</c:v>
                      </c:pt>
                      <c:pt idx="10358">
                        <c:v>5.1929999999999996</c:v>
                      </c:pt>
                      <c:pt idx="10359">
                        <c:v>5.1989999999999998</c:v>
                      </c:pt>
                      <c:pt idx="10360">
                        <c:v>5.218</c:v>
                      </c:pt>
                      <c:pt idx="10361">
                        <c:v>5.218</c:v>
                      </c:pt>
                      <c:pt idx="10362">
                        <c:v>5.2439999999999998</c:v>
                      </c:pt>
                      <c:pt idx="10363">
                        <c:v>5.2679999999999998</c:v>
                      </c:pt>
                      <c:pt idx="10364">
                        <c:v>5.29</c:v>
                      </c:pt>
                      <c:pt idx="10365">
                        <c:v>5.3019999999999996</c:v>
                      </c:pt>
                      <c:pt idx="10366">
                        <c:v>5.3019999999999996</c:v>
                      </c:pt>
                      <c:pt idx="10367">
                        <c:v>5.335</c:v>
                      </c:pt>
                      <c:pt idx="10368">
                        <c:v>5.359</c:v>
                      </c:pt>
                      <c:pt idx="10369">
                        <c:v>5.3920000000000003</c:v>
                      </c:pt>
                      <c:pt idx="10370">
                        <c:v>5.4020000000000001</c:v>
                      </c:pt>
                      <c:pt idx="10371">
                        <c:v>5.4139999999999997</c:v>
                      </c:pt>
                      <c:pt idx="10372">
                        <c:v>5.4359999999999999</c:v>
                      </c:pt>
                      <c:pt idx="10373">
                        <c:v>5.4770000000000003</c:v>
                      </c:pt>
                      <c:pt idx="10374">
                        <c:v>5.4770000000000003</c:v>
                      </c:pt>
                      <c:pt idx="10375">
                        <c:v>5.5</c:v>
                      </c:pt>
                      <c:pt idx="10376">
                        <c:v>5.5309999999999997</c:v>
                      </c:pt>
                      <c:pt idx="10377">
                        <c:v>5.5449999999999999</c:v>
                      </c:pt>
                      <c:pt idx="10378">
                        <c:v>5.5739999999999998</c:v>
                      </c:pt>
                      <c:pt idx="10379">
                        <c:v>5.5960000000000001</c:v>
                      </c:pt>
                      <c:pt idx="10380">
                        <c:v>5.6029999999999998</c:v>
                      </c:pt>
                      <c:pt idx="10381">
                        <c:v>5.6219999999999999</c:v>
                      </c:pt>
                      <c:pt idx="10382">
                        <c:v>5.6769999999999996</c:v>
                      </c:pt>
                      <c:pt idx="10383">
                        <c:v>5.6769999999999996</c:v>
                      </c:pt>
                      <c:pt idx="10384">
                        <c:v>5.7210000000000001</c:v>
                      </c:pt>
                      <c:pt idx="10385">
                        <c:v>5.7409999999999997</c:v>
                      </c:pt>
                      <c:pt idx="10386">
                        <c:v>5.7569999999999997</c:v>
                      </c:pt>
                      <c:pt idx="10387">
                        <c:v>5.7949999999999999</c:v>
                      </c:pt>
                      <c:pt idx="10388">
                        <c:v>5.8380000000000001</c:v>
                      </c:pt>
                      <c:pt idx="10389">
                        <c:v>5.83</c:v>
                      </c:pt>
                      <c:pt idx="10390">
                        <c:v>5.8579999999999997</c:v>
                      </c:pt>
                      <c:pt idx="10391">
                        <c:v>5.8719999999999999</c:v>
                      </c:pt>
                      <c:pt idx="10392">
                        <c:v>5.907</c:v>
                      </c:pt>
                      <c:pt idx="10393">
                        <c:v>5.9320000000000004</c:v>
                      </c:pt>
                      <c:pt idx="10394">
                        <c:v>5.9640000000000004</c:v>
                      </c:pt>
                      <c:pt idx="10395">
                        <c:v>5.9729999999999999</c:v>
                      </c:pt>
                      <c:pt idx="10396">
                        <c:v>5.9829999999999997</c:v>
                      </c:pt>
                      <c:pt idx="10397">
                        <c:v>6.008</c:v>
                      </c:pt>
                      <c:pt idx="10398">
                        <c:v>6.0570000000000004</c:v>
                      </c:pt>
                      <c:pt idx="10399">
                        <c:v>6.1020000000000003</c:v>
                      </c:pt>
                      <c:pt idx="10400">
                        <c:v>6.1020000000000003</c:v>
                      </c:pt>
                      <c:pt idx="10401">
                        <c:v>6.1550000000000002</c:v>
                      </c:pt>
                      <c:pt idx="10402">
                        <c:v>6.1740000000000004</c:v>
                      </c:pt>
                      <c:pt idx="10403">
                        <c:v>6.181</c:v>
                      </c:pt>
                      <c:pt idx="10404">
                        <c:v>6.2270000000000003</c:v>
                      </c:pt>
                      <c:pt idx="10405">
                        <c:v>6.2359999999999998</c:v>
                      </c:pt>
                      <c:pt idx="10406">
                        <c:v>6.27</c:v>
                      </c:pt>
                      <c:pt idx="10407">
                        <c:v>6.2919999999999998</c:v>
                      </c:pt>
                      <c:pt idx="10408">
                        <c:v>6.3380000000000001</c:v>
                      </c:pt>
                      <c:pt idx="10409">
                        <c:v>6.3449999999999998</c:v>
                      </c:pt>
                      <c:pt idx="10410">
                        <c:v>6.3579999999999997</c:v>
                      </c:pt>
                      <c:pt idx="10411">
                        <c:v>6.3739999999999997</c:v>
                      </c:pt>
                      <c:pt idx="10412">
                        <c:v>6.4329999999999998</c:v>
                      </c:pt>
                      <c:pt idx="10413">
                        <c:v>6.4329999999999998</c:v>
                      </c:pt>
                      <c:pt idx="10414">
                        <c:v>6.4909999999999997</c:v>
                      </c:pt>
                      <c:pt idx="10415">
                        <c:v>6.4969999999999999</c:v>
                      </c:pt>
                      <c:pt idx="10416">
                        <c:v>6.5369999999999999</c:v>
                      </c:pt>
                      <c:pt idx="10417">
                        <c:v>6.5629999999999997</c:v>
                      </c:pt>
                      <c:pt idx="10418">
                        <c:v>6.5629999999999997</c:v>
                      </c:pt>
                      <c:pt idx="10419">
                        <c:v>6.61</c:v>
                      </c:pt>
                      <c:pt idx="10420">
                        <c:v>6.6890000000000001</c:v>
                      </c:pt>
                      <c:pt idx="10421">
                        <c:v>6.6920000000000002</c:v>
                      </c:pt>
                      <c:pt idx="10422">
                        <c:v>6.726</c:v>
                      </c:pt>
                      <c:pt idx="10423">
                        <c:v>6.7640000000000002</c:v>
                      </c:pt>
                      <c:pt idx="10424">
                        <c:v>6.7770000000000001</c:v>
                      </c:pt>
                      <c:pt idx="10425">
                        <c:v>6.8</c:v>
                      </c:pt>
                      <c:pt idx="10426">
                        <c:v>6.83</c:v>
                      </c:pt>
                      <c:pt idx="10427">
                        <c:v>6.8579999999999997</c:v>
                      </c:pt>
                      <c:pt idx="10428">
                        <c:v>6.8739999999999997</c:v>
                      </c:pt>
                      <c:pt idx="10429">
                        <c:v>6.9180000000000001</c:v>
                      </c:pt>
                      <c:pt idx="10430">
                        <c:v>6.9429999999999996</c:v>
                      </c:pt>
                      <c:pt idx="10431">
                        <c:v>6.9649999999999999</c:v>
                      </c:pt>
                      <c:pt idx="10432">
                        <c:v>7</c:v>
                      </c:pt>
                      <c:pt idx="10433">
                        <c:v>7</c:v>
                      </c:pt>
                      <c:pt idx="10434">
                        <c:v>7.0309999999999997</c:v>
                      </c:pt>
                      <c:pt idx="10435">
                        <c:v>7.0590000000000002</c:v>
                      </c:pt>
                      <c:pt idx="10436">
                        <c:v>7.0979999999999999</c:v>
                      </c:pt>
                      <c:pt idx="10437">
                        <c:v>7.0979999999999999</c:v>
                      </c:pt>
                      <c:pt idx="10438">
                        <c:v>7.0979999999999999</c:v>
                      </c:pt>
                      <c:pt idx="10439">
                        <c:v>7.0979999999999999</c:v>
                      </c:pt>
                      <c:pt idx="10440">
                        <c:v>7.2469999999999999</c:v>
                      </c:pt>
                      <c:pt idx="10441">
                        <c:v>7.306</c:v>
                      </c:pt>
                      <c:pt idx="10442">
                        <c:v>7.327</c:v>
                      </c:pt>
                      <c:pt idx="10443">
                        <c:v>7.3460000000000001</c:v>
                      </c:pt>
                      <c:pt idx="10444">
                        <c:v>7.4020000000000001</c:v>
                      </c:pt>
                      <c:pt idx="10445">
                        <c:v>7.4169999999999998</c:v>
                      </c:pt>
                      <c:pt idx="10446">
                        <c:v>7.431</c:v>
                      </c:pt>
                      <c:pt idx="10447">
                        <c:v>7.4820000000000002</c:v>
                      </c:pt>
                      <c:pt idx="10448">
                        <c:v>7.52</c:v>
                      </c:pt>
                      <c:pt idx="10449">
                        <c:v>7.52</c:v>
                      </c:pt>
                      <c:pt idx="10450">
                        <c:v>7.56</c:v>
                      </c:pt>
                      <c:pt idx="10451">
                        <c:v>7.5780000000000003</c:v>
                      </c:pt>
                      <c:pt idx="10452">
                        <c:v>7.6369999999999996</c:v>
                      </c:pt>
                      <c:pt idx="10453">
                        <c:v>7.6790000000000003</c:v>
                      </c:pt>
                      <c:pt idx="10454">
                        <c:v>7.7210000000000001</c:v>
                      </c:pt>
                      <c:pt idx="10455">
                        <c:v>7.7210000000000001</c:v>
                      </c:pt>
                      <c:pt idx="10456">
                        <c:v>7.7869999999999999</c:v>
                      </c:pt>
                      <c:pt idx="10457">
                        <c:v>7.835</c:v>
                      </c:pt>
                      <c:pt idx="10458">
                        <c:v>7.88</c:v>
                      </c:pt>
                      <c:pt idx="10459">
                        <c:v>7.9059999999999997</c:v>
                      </c:pt>
                      <c:pt idx="10460">
                        <c:v>7.9219999999999997</c:v>
                      </c:pt>
                      <c:pt idx="10461">
                        <c:v>7.99</c:v>
                      </c:pt>
                      <c:pt idx="10462">
                        <c:v>7.9930000000000003</c:v>
                      </c:pt>
                      <c:pt idx="10463">
                        <c:v>8.0519999999999996</c:v>
                      </c:pt>
                      <c:pt idx="10464">
                        <c:v>8.0709999999999997</c:v>
                      </c:pt>
                      <c:pt idx="10465">
                        <c:v>8.1029999999999998</c:v>
                      </c:pt>
                      <c:pt idx="10466">
                        <c:v>8.1579999999999995</c:v>
                      </c:pt>
                      <c:pt idx="10467">
                        <c:v>8.2360000000000007</c:v>
                      </c:pt>
                      <c:pt idx="10468">
                        <c:v>8.266</c:v>
                      </c:pt>
                      <c:pt idx="10469">
                        <c:v>8.3079999999999998</c:v>
                      </c:pt>
                      <c:pt idx="10470">
                        <c:v>8.3249999999999993</c:v>
                      </c:pt>
                      <c:pt idx="10471">
                        <c:v>8.3949999999999996</c:v>
                      </c:pt>
                      <c:pt idx="10472">
                        <c:v>8.4629999999999992</c:v>
                      </c:pt>
                      <c:pt idx="10473">
                        <c:v>8.49</c:v>
                      </c:pt>
                      <c:pt idx="10474">
                        <c:v>8.5549999999999997</c:v>
                      </c:pt>
                      <c:pt idx="10475">
                        <c:v>8.5980000000000008</c:v>
                      </c:pt>
                      <c:pt idx="10476">
                        <c:v>8.5980000000000008</c:v>
                      </c:pt>
                      <c:pt idx="10477">
                        <c:v>8.6199999999999992</c:v>
                      </c:pt>
                      <c:pt idx="10478">
                        <c:v>8.6910000000000007</c:v>
                      </c:pt>
                      <c:pt idx="10479">
                        <c:v>8.73</c:v>
                      </c:pt>
                      <c:pt idx="10480">
                        <c:v>8.7929999999999993</c:v>
                      </c:pt>
                      <c:pt idx="10481">
                        <c:v>8.8520000000000003</c:v>
                      </c:pt>
                      <c:pt idx="10482">
                        <c:v>8.8930000000000007</c:v>
                      </c:pt>
                      <c:pt idx="10483">
                        <c:v>8.9420000000000002</c:v>
                      </c:pt>
                      <c:pt idx="10484">
                        <c:v>8.9870000000000001</c:v>
                      </c:pt>
                      <c:pt idx="10485">
                        <c:v>9.0079999999999991</c:v>
                      </c:pt>
                      <c:pt idx="10486">
                        <c:v>9.0500000000000007</c:v>
                      </c:pt>
                      <c:pt idx="10487">
                        <c:v>9.11</c:v>
                      </c:pt>
                      <c:pt idx="10488">
                        <c:v>9.1560000000000006</c:v>
                      </c:pt>
                      <c:pt idx="10489">
                        <c:v>9.2119999999999997</c:v>
                      </c:pt>
                      <c:pt idx="10490">
                        <c:v>9.2449999999999992</c:v>
                      </c:pt>
                      <c:pt idx="10491">
                        <c:v>9.2720000000000002</c:v>
                      </c:pt>
                      <c:pt idx="10492">
                        <c:v>9.32</c:v>
                      </c:pt>
                      <c:pt idx="10493">
                        <c:v>9.32</c:v>
                      </c:pt>
                      <c:pt idx="10494">
                        <c:v>9.391</c:v>
                      </c:pt>
                      <c:pt idx="10495">
                        <c:v>9.5020000000000007</c:v>
                      </c:pt>
                      <c:pt idx="10496">
                        <c:v>9.5020000000000007</c:v>
                      </c:pt>
                      <c:pt idx="10497">
                        <c:v>9.58</c:v>
                      </c:pt>
                      <c:pt idx="10498">
                        <c:v>9.6129999999999995</c:v>
                      </c:pt>
                      <c:pt idx="10499">
                        <c:v>9.6470000000000002</c:v>
                      </c:pt>
                      <c:pt idx="10500">
                        <c:v>9.6690000000000005</c:v>
                      </c:pt>
                      <c:pt idx="10501">
                        <c:v>9.7119999999999997</c:v>
                      </c:pt>
                      <c:pt idx="10502">
                        <c:v>9.7520000000000007</c:v>
                      </c:pt>
                      <c:pt idx="10503">
                        <c:v>9.7910000000000004</c:v>
                      </c:pt>
                      <c:pt idx="10504">
                        <c:v>9.8369999999999997</c:v>
                      </c:pt>
                      <c:pt idx="10505">
                        <c:v>9.8620000000000001</c:v>
                      </c:pt>
                      <c:pt idx="10506">
                        <c:v>9.8759999999999994</c:v>
                      </c:pt>
                      <c:pt idx="10507">
                        <c:v>9.8810000000000002</c:v>
                      </c:pt>
                      <c:pt idx="10508">
                        <c:v>9.8960000000000008</c:v>
                      </c:pt>
                      <c:pt idx="10509">
                        <c:v>9.8859999999999992</c:v>
                      </c:pt>
                      <c:pt idx="10510">
                        <c:v>9.9250000000000007</c:v>
                      </c:pt>
                      <c:pt idx="10511">
                        <c:v>9.94</c:v>
                      </c:pt>
                      <c:pt idx="10512">
                        <c:v>10.007999999999999</c:v>
                      </c:pt>
                      <c:pt idx="10513">
                        <c:v>10.057</c:v>
                      </c:pt>
                      <c:pt idx="10514">
                        <c:v>10.07</c:v>
                      </c:pt>
                      <c:pt idx="10515">
                        <c:v>10.07</c:v>
                      </c:pt>
                      <c:pt idx="10516">
                        <c:v>10.063000000000001</c:v>
                      </c:pt>
                      <c:pt idx="10517">
                        <c:v>10.055</c:v>
                      </c:pt>
                      <c:pt idx="10518">
                        <c:v>10.093</c:v>
                      </c:pt>
                      <c:pt idx="10519">
                        <c:v>10.095000000000001</c:v>
                      </c:pt>
                      <c:pt idx="10520">
                        <c:v>10.119999999999999</c:v>
                      </c:pt>
                      <c:pt idx="10521">
                        <c:v>10.170999999999999</c:v>
                      </c:pt>
                      <c:pt idx="10522">
                        <c:v>10.14</c:v>
                      </c:pt>
                      <c:pt idx="10523">
                        <c:v>10.175000000000001</c:v>
                      </c:pt>
                      <c:pt idx="10524">
                        <c:v>10.647</c:v>
                      </c:pt>
                      <c:pt idx="10525">
                        <c:v>10.647</c:v>
                      </c:pt>
                      <c:pt idx="10526">
                        <c:v>10.647</c:v>
                      </c:pt>
                      <c:pt idx="10527">
                        <c:v>10.647</c:v>
                      </c:pt>
                      <c:pt idx="10528">
                        <c:v>11.343999999999999</c:v>
                      </c:pt>
                      <c:pt idx="10529">
                        <c:v>11.342000000000001</c:v>
                      </c:pt>
                      <c:pt idx="10530">
                        <c:v>11.359</c:v>
                      </c:pt>
                      <c:pt idx="10531">
                        <c:v>11.375999999999999</c:v>
                      </c:pt>
                      <c:pt idx="10532">
                        <c:v>11.381</c:v>
                      </c:pt>
                      <c:pt idx="10533">
                        <c:v>11.363</c:v>
                      </c:pt>
                      <c:pt idx="10534">
                        <c:v>11.378</c:v>
                      </c:pt>
                      <c:pt idx="10535">
                        <c:v>11.356999999999999</c:v>
                      </c:pt>
                      <c:pt idx="10536">
                        <c:v>11.372999999999999</c:v>
                      </c:pt>
                      <c:pt idx="10537">
                        <c:v>11.367000000000001</c:v>
                      </c:pt>
                      <c:pt idx="10538">
                        <c:v>11.366</c:v>
                      </c:pt>
                      <c:pt idx="10539">
                        <c:v>11.345000000000001</c:v>
                      </c:pt>
                      <c:pt idx="10540">
                        <c:v>11.365</c:v>
                      </c:pt>
                      <c:pt idx="10541">
                        <c:v>11.384</c:v>
                      </c:pt>
                      <c:pt idx="10542">
                        <c:v>11.382999999999999</c:v>
                      </c:pt>
                      <c:pt idx="10543">
                        <c:v>11.388999999999999</c:v>
                      </c:pt>
                      <c:pt idx="10544">
                        <c:v>11.413</c:v>
                      </c:pt>
                      <c:pt idx="10545">
                        <c:v>11.407</c:v>
                      </c:pt>
                      <c:pt idx="10546">
                        <c:v>11.420999999999999</c:v>
                      </c:pt>
                      <c:pt idx="10547">
                        <c:v>11.433999999999999</c:v>
                      </c:pt>
                      <c:pt idx="10548">
                        <c:v>11.412000000000001</c:v>
                      </c:pt>
                      <c:pt idx="10549">
                        <c:v>11.385</c:v>
                      </c:pt>
                      <c:pt idx="10550">
                        <c:v>11.371</c:v>
                      </c:pt>
                      <c:pt idx="10551">
                        <c:v>11.369</c:v>
                      </c:pt>
                      <c:pt idx="10552">
                        <c:v>11.377000000000001</c:v>
                      </c:pt>
                      <c:pt idx="10553">
                        <c:v>11.379</c:v>
                      </c:pt>
                      <c:pt idx="10554">
                        <c:v>11.37</c:v>
                      </c:pt>
                      <c:pt idx="10555">
                        <c:v>11.407</c:v>
                      </c:pt>
                      <c:pt idx="10556">
                        <c:v>11.413</c:v>
                      </c:pt>
                      <c:pt idx="10557">
                        <c:v>11.398999999999999</c:v>
                      </c:pt>
                      <c:pt idx="10558">
                        <c:v>11.414999999999999</c:v>
                      </c:pt>
                      <c:pt idx="10559">
                        <c:v>11.416</c:v>
                      </c:pt>
                      <c:pt idx="10560">
                        <c:v>11.416</c:v>
                      </c:pt>
                      <c:pt idx="10561">
                        <c:v>11.406000000000001</c:v>
                      </c:pt>
                      <c:pt idx="10562">
                        <c:v>11.393000000000001</c:v>
                      </c:pt>
                      <c:pt idx="10563">
                        <c:v>11.414</c:v>
                      </c:pt>
                      <c:pt idx="10564">
                        <c:v>11.41</c:v>
                      </c:pt>
                      <c:pt idx="10565">
                        <c:v>11.397</c:v>
                      </c:pt>
                      <c:pt idx="10566">
                        <c:v>11.413</c:v>
                      </c:pt>
                      <c:pt idx="10567">
                        <c:v>11.403</c:v>
                      </c:pt>
                      <c:pt idx="10568">
                        <c:v>11.394</c:v>
                      </c:pt>
                      <c:pt idx="10569">
                        <c:v>11.387</c:v>
                      </c:pt>
                      <c:pt idx="10570">
                        <c:v>11.391</c:v>
                      </c:pt>
                      <c:pt idx="10571">
                        <c:v>11.385999999999999</c:v>
                      </c:pt>
                      <c:pt idx="10572">
                        <c:v>11.394</c:v>
                      </c:pt>
                      <c:pt idx="10573">
                        <c:v>11.375</c:v>
                      </c:pt>
                      <c:pt idx="10574">
                        <c:v>11.413</c:v>
                      </c:pt>
                      <c:pt idx="10575">
                        <c:v>11.423</c:v>
                      </c:pt>
                      <c:pt idx="10576">
                        <c:v>11.423</c:v>
                      </c:pt>
                      <c:pt idx="10577">
                        <c:v>11.416</c:v>
                      </c:pt>
                      <c:pt idx="10578">
                        <c:v>11.444000000000001</c:v>
                      </c:pt>
                      <c:pt idx="10579">
                        <c:v>11.4</c:v>
                      </c:pt>
                      <c:pt idx="10580">
                        <c:v>11.391999999999999</c:v>
                      </c:pt>
                      <c:pt idx="10581">
                        <c:v>11.396000000000001</c:v>
                      </c:pt>
                      <c:pt idx="10582">
                        <c:v>11.454000000000001</c:v>
                      </c:pt>
                      <c:pt idx="10583">
                        <c:v>11.413</c:v>
                      </c:pt>
                      <c:pt idx="10584">
                        <c:v>11.473000000000001</c:v>
                      </c:pt>
                      <c:pt idx="10585">
                        <c:v>11.433</c:v>
                      </c:pt>
                      <c:pt idx="10586">
                        <c:v>11.448</c:v>
                      </c:pt>
                      <c:pt idx="10587">
                        <c:v>11.446</c:v>
                      </c:pt>
                      <c:pt idx="10588">
                        <c:v>11.423</c:v>
                      </c:pt>
                      <c:pt idx="10589">
                        <c:v>11.423999999999999</c:v>
                      </c:pt>
                      <c:pt idx="10590">
                        <c:v>11.441000000000001</c:v>
                      </c:pt>
                      <c:pt idx="10591">
                        <c:v>11.419</c:v>
                      </c:pt>
                      <c:pt idx="10592">
                        <c:v>11.395</c:v>
                      </c:pt>
                      <c:pt idx="10593">
                        <c:v>11.430999999999999</c:v>
                      </c:pt>
                      <c:pt idx="10594">
                        <c:v>11.430999999999999</c:v>
                      </c:pt>
                      <c:pt idx="10595">
                        <c:v>11.426</c:v>
                      </c:pt>
                      <c:pt idx="10596">
                        <c:v>11.435</c:v>
                      </c:pt>
                      <c:pt idx="10597">
                        <c:v>11.427</c:v>
                      </c:pt>
                      <c:pt idx="10598">
                        <c:v>11.422000000000001</c:v>
                      </c:pt>
                      <c:pt idx="10599">
                        <c:v>11.457000000000001</c:v>
                      </c:pt>
                      <c:pt idx="10600">
                        <c:v>11.444000000000001</c:v>
                      </c:pt>
                      <c:pt idx="10601">
                        <c:v>11.429</c:v>
                      </c:pt>
                      <c:pt idx="10602">
                        <c:v>11.427</c:v>
                      </c:pt>
                      <c:pt idx="10603">
                        <c:v>11.419</c:v>
                      </c:pt>
                      <c:pt idx="10604">
                        <c:v>11.42</c:v>
                      </c:pt>
                      <c:pt idx="10605">
                        <c:v>11.398</c:v>
                      </c:pt>
                      <c:pt idx="10606">
                        <c:v>11.426</c:v>
                      </c:pt>
                      <c:pt idx="10607">
                        <c:v>11.426</c:v>
                      </c:pt>
                      <c:pt idx="10608">
                        <c:v>11.426</c:v>
                      </c:pt>
                      <c:pt idx="10609">
                        <c:v>11.426</c:v>
                      </c:pt>
                      <c:pt idx="10610">
                        <c:v>11.436</c:v>
                      </c:pt>
                      <c:pt idx="10611">
                        <c:v>11.454000000000001</c:v>
                      </c:pt>
                      <c:pt idx="10612">
                        <c:v>11.461</c:v>
                      </c:pt>
                      <c:pt idx="10613">
                        <c:v>11.472</c:v>
                      </c:pt>
                      <c:pt idx="10614">
                        <c:v>11.45</c:v>
                      </c:pt>
                      <c:pt idx="10615">
                        <c:v>11.441000000000001</c:v>
                      </c:pt>
                      <c:pt idx="10616">
                        <c:v>11.446</c:v>
                      </c:pt>
                      <c:pt idx="10617">
                        <c:v>11.42</c:v>
                      </c:pt>
                      <c:pt idx="10618">
                        <c:v>11.44</c:v>
                      </c:pt>
                      <c:pt idx="10619">
                        <c:v>11.412000000000001</c:v>
                      </c:pt>
                      <c:pt idx="10620">
                        <c:v>11.412000000000001</c:v>
                      </c:pt>
                      <c:pt idx="10621">
                        <c:v>11.426</c:v>
                      </c:pt>
                      <c:pt idx="10622">
                        <c:v>11.439</c:v>
                      </c:pt>
                      <c:pt idx="10623">
                        <c:v>11.445</c:v>
                      </c:pt>
                      <c:pt idx="10624">
                        <c:v>11.44</c:v>
                      </c:pt>
                      <c:pt idx="10625">
                        <c:v>11.439</c:v>
                      </c:pt>
                      <c:pt idx="10626">
                        <c:v>11.439</c:v>
                      </c:pt>
                      <c:pt idx="10627">
                        <c:v>11.448</c:v>
                      </c:pt>
                      <c:pt idx="10628">
                        <c:v>11.428000000000001</c:v>
                      </c:pt>
                      <c:pt idx="10629">
                        <c:v>11.472</c:v>
                      </c:pt>
                      <c:pt idx="10630">
                        <c:v>11.439</c:v>
                      </c:pt>
                      <c:pt idx="10631">
                        <c:v>11.475</c:v>
                      </c:pt>
                      <c:pt idx="10632">
                        <c:v>11.476000000000001</c:v>
                      </c:pt>
                      <c:pt idx="10633">
                        <c:v>11.475</c:v>
                      </c:pt>
                      <c:pt idx="10634">
                        <c:v>11.444000000000001</c:v>
                      </c:pt>
                      <c:pt idx="10635">
                        <c:v>11.429</c:v>
                      </c:pt>
                      <c:pt idx="10636">
                        <c:v>11.442</c:v>
                      </c:pt>
                      <c:pt idx="10637">
                        <c:v>11.44</c:v>
                      </c:pt>
                      <c:pt idx="10638">
                        <c:v>11.439</c:v>
                      </c:pt>
                      <c:pt idx="10639">
                        <c:v>11.393000000000001</c:v>
                      </c:pt>
                      <c:pt idx="10640">
                        <c:v>11.406000000000001</c:v>
                      </c:pt>
                      <c:pt idx="10641">
                        <c:v>11.4</c:v>
                      </c:pt>
                      <c:pt idx="10642">
                        <c:v>11.384</c:v>
                      </c:pt>
                      <c:pt idx="10643">
                        <c:v>11.391</c:v>
                      </c:pt>
                      <c:pt idx="10644">
                        <c:v>11.394</c:v>
                      </c:pt>
                      <c:pt idx="10645">
                        <c:v>11.391999999999999</c:v>
                      </c:pt>
                      <c:pt idx="10646">
                        <c:v>11.417999999999999</c:v>
                      </c:pt>
                      <c:pt idx="10647">
                        <c:v>11.420999999999999</c:v>
                      </c:pt>
                      <c:pt idx="10648">
                        <c:v>11.409000000000001</c:v>
                      </c:pt>
                      <c:pt idx="10649">
                        <c:v>11.396000000000001</c:v>
                      </c:pt>
                      <c:pt idx="10650">
                        <c:v>11.4</c:v>
                      </c:pt>
                      <c:pt idx="10651">
                        <c:v>11.412000000000001</c:v>
                      </c:pt>
                      <c:pt idx="10652">
                        <c:v>11.404</c:v>
                      </c:pt>
                      <c:pt idx="10653">
                        <c:v>11.38</c:v>
                      </c:pt>
                      <c:pt idx="10654">
                        <c:v>11.384</c:v>
                      </c:pt>
                      <c:pt idx="10655">
                        <c:v>11.387</c:v>
                      </c:pt>
                      <c:pt idx="10656">
                        <c:v>11.388999999999999</c:v>
                      </c:pt>
                      <c:pt idx="10657">
                        <c:v>11.36</c:v>
                      </c:pt>
                      <c:pt idx="10658">
                        <c:v>11.352</c:v>
                      </c:pt>
                      <c:pt idx="10659">
                        <c:v>11.308</c:v>
                      </c:pt>
                      <c:pt idx="10660">
                        <c:v>11.295999999999999</c:v>
                      </c:pt>
                      <c:pt idx="10661">
                        <c:v>11.32</c:v>
                      </c:pt>
                      <c:pt idx="10662">
                        <c:v>11.301</c:v>
                      </c:pt>
                      <c:pt idx="10663">
                        <c:v>11.321999999999999</c:v>
                      </c:pt>
                      <c:pt idx="10664">
                        <c:v>11.321999999999999</c:v>
                      </c:pt>
                      <c:pt idx="10665">
                        <c:v>11.346</c:v>
                      </c:pt>
                      <c:pt idx="10666">
                        <c:v>11.339</c:v>
                      </c:pt>
                      <c:pt idx="10667">
                        <c:v>11.375</c:v>
                      </c:pt>
                      <c:pt idx="10668">
                        <c:v>11.388</c:v>
                      </c:pt>
                      <c:pt idx="10669">
                        <c:v>11.371</c:v>
                      </c:pt>
                      <c:pt idx="10670">
                        <c:v>11.381</c:v>
                      </c:pt>
                      <c:pt idx="10671">
                        <c:v>11.363</c:v>
                      </c:pt>
                      <c:pt idx="10672">
                        <c:v>11.352</c:v>
                      </c:pt>
                      <c:pt idx="10673">
                        <c:v>11.352</c:v>
                      </c:pt>
                      <c:pt idx="10674">
                        <c:v>11.345000000000001</c:v>
                      </c:pt>
                      <c:pt idx="10675">
                        <c:v>11.323</c:v>
                      </c:pt>
                      <c:pt idx="10676">
                        <c:v>11.321999999999999</c:v>
                      </c:pt>
                      <c:pt idx="10677">
                        <c:v>11.346</c:v>
                      </c:pt>
                      <c:pt idx="10678">
                        <c:v>11.321</c:v>
                      </c:pt>
                      <c:pt idx="10679">
                        <c:v>11.332000000000001</c:v>
                      </c:pt>
                      <c:pt idx="10680">
                        <c:v>11.324</c:v>
                      </c:pt>
                      <c:pt idx="10681">
                        <c:v>11.335000000000001</c:v>
                      </c:pt>
                      <c:pt idx="10682">
                        <c:v>11.333</c:v>
                      </c:pt>
                      <c:pt idx="10683">
                        <c:v>11.339</c:v>
                      </c:pt>
                      <c:pt idx="10684">
                        <c:v>11.321999999999999</c:v>
                      </c:pt>
                      <c:pt idx="10685">
                        <c:v>11.353999999999999</c:v>
                      </c:pt>
                      <c:pt idx="10686">
                        <c:v>11.353999999999999</c:v>
                      </c:pt>
                      <c:pt idx="10687">
                        <c:v>11.35</c:v>
                      </c:pt>
                      <c:pt idx="10688">
                        <c:v>11.355</c:v>
                      </c:pt>
                      <c:pt idx="10689">
                        <c:v>11.34</c:v>
                      </c:pt>
                      <c:pt idx="10690">
                        <c:v>11.333</c:v>
                      </c:pt>
                      <c:pt idx="10691">
                        <c:v>11.361000000000001</c:v>
                      </c:pt>
                      <c:pt idx="10692">
                        <c:v>11.37</c:v>
                      </c:pt>
                      <c:pt idx="10693">
                        <c:v>11.37</c:v>
                      </c:pt>
                      <c:pt idx="10694">
                        <c:v>11.37</c:v>
                      </c:pt>
                      <c:pt idx="10695">
                        <c:v>11.358000000000001</c:v>
                      </c:pt>
                      <c:pt idx="10696">
                        <c:v>11.332000000000001</c:v>
                      </c:pt>
                      <c:pt idx="10697">
                        <c:v>11.333</c:v>
                      </c:pt>
                      <c:pt idx="10698">
                        <c:v>11.321</c:v>
                      </c:pt>
                      <c:pt idx="10699">
                        <c:v>11.318</c:v>
                      </c:pt>
                      <c:pt idx="10700">
                        <c:v>11.323</c:v>
                      </c:pt>
                      <c:pt idx="10701">
                        <c:v>11.297000000000001</c:v>
                      </c:pt>
                      <c:pt idx="10702">
                        <c:v>11.311999999999999</c:v>
                      </c:pt>
                      <c:pt idx="10703">
                        <c:v>11.289</c:v>
                      </c:pt>
                      <c:pt idx="10704">
                        <c:v>11.308999999999999</c:v>
                      </c:pt>
                      <c:pt idx="10705">
                        <c:v>11.339</c:v>
                      </c:pt>
                      <c:pt idx="10706">
                        <c:v>11.339</c:v>
                      </c:pt>
                      <c:pt idx="10707">
                        <c:v>11.362</c:v>
                      </c:pt>
                      <c:pt idx="10708">
                        <c:v>11.339</c:v>
                      </c:pt>
                      <c:pt idx="10709">
                        <c:v>11.353999999999999</c:v>
                      </c:pt>
                      <c:pt idx="10710">
                        <c:v>11.337</c:v>
                      </c:pt>
                      <c:pt idx="10711">
                        <c:v>11.337</c:v>
                      </c:pt>
                      <c:pt idx="10712">
                        <c:v>11.356</c:v>
                      </c:pt>
                      <c:pt idx="10713">
                        <c:v>11.352</c:v>
                      </c:pt>
                      <c:pt idx="10714">
                        <c:v>11.335000000000001</c:v>
                      </c:pt>
                      <c:pt idx="10715">
                        <c:v>11.351000000000001</c:v>
                      </c:pt>
                      <c:pt idx="10716">
                        <c:v>11.351000000000001</c:v>
                      </c:pt>
                      <c:pt idx="10717">
                        <c:v>11.384</c:v>
                      </c:pt>
                      <c:pt idx="10718">
                        <c:v>11.318</c:v>
                      </c:pt>
                      <c:pt idx="10719">
                        <c:v>11.327</c:v>
                      </c:pt>
                      <c:pt idx="10720">
                        <c:v>11.351000000000001</c:v>
                      </c:pt>
                      <c:pt idx="10721">
                        <c:v>11.326000000000001</c:v>
                      </c:pt>
                      <c:pt idx="10722">
                        <c:v>11.35</c:v>
                      </c:pt>
                      <c:pt idx="10723">
                        <c:v>11.353999999999999</c:v>
                      </c:pt>
                      <c:pt idx="10724">
                        <c:v>11.345000000000001</c:v>
                      </c:pt>
                      <c:pt idx="10725">
                        <c:v>11.335000000000001</c:v>
                      </c:pt>
                      <c:pt idx="10726">
                        <c:v>11.352</c:v>
                      </c:pt>
                      <c:pt idx="10727">
                        <c:v>11.345000000000001</c:v>
                      </c:pt>
                      <c:pt idx="10728">
                        <c:v>11.335000000000001</c:v>
                      </c:pt>
                      <c:pt idx="10729">
                        <c:v>11.345000000000001</c:v>
                      </c:pt>
                      <c:pt idx="10730">
                        <c:v>11.353</c:v>
                      </c:pt>
                      <c:pt idx="10731">
                        <c:v>11.339</c:v>
                      </c:pt>
                      <c:pt idx="10732">
                        <c:v>11.340999999999999</c:v>
                      </c:pt>
                      <c:pt idx="10733">
                        <c:v>11.337</c:v>
                      </c:pt>
                      <c:pt idx="10734">
                        <c:v>11.365</c:v>
                      </c:pt>
                      <c:pt idx="10735">
                        <c:v>11.36</c:v>
                      </c:pt>
                      <c:pt idx="10736">
                        <c:v>11.359</c:v>
                      </c:pt>
                      <c:pt idx="10737">
                        <c:v>11.342000000000001</c:v>
                      </c:pt>
                      <c:pt idx="10738">
                        <c:v>11.358000000000001</c:v>
                      </c:pt>
                      <c:pt idx="10739">
                        <c:v>11.337999999999999</c:v>
                      </c:pt>
                      <c:pt idx="10740">
                        <c:v>11.349</c:v>
                      </c:pt>
                      <c:pt idx="10741">
                        <c:v>11.343</c:v>
                      </c:pt>
                      <c:pt idx="10742">
                        <c:v>11.329000000000001</c:v>
                      </c:pt>
                      <c:pt idx="10743">
                        <c:v>11.342000000000001</c:v>
                      </c:pt>
                      <c:pt idx="10744">
                        <c:v>11.324</c:v>
                      </c:pt>
                      <c:pt idx="10745">
                        <c:v>11.346</c:v>
                      </c:pt>
                      <c:pt idx="10746">
                        <c:v>11.346</c:v>
                      </c:pt>
                      <c:pt idx="10747">
                        <c:v>11.367000000000001</c:v>
                      </c:pt>
                      <c:pt idx="10748">
                        <c:v>11.335000000000001</c:v>
                      </c:pt>
                      <c:pt idx="10749">
                        <c:v>11.333</c:v>
                      </c:pt>
                      <c:pt idx="10750">
                        <c:v>11.363</c:v>
                      </c:pt>
                      <c:pt idx="10751">
                        <c:v>11.345000000000001</c:v>
                      </c:pt>
                      <c:pt idx="10752">
                        <c:v>11.353</c:v>
                      </c:pt>
                      <c:pt idx="10753">
                        <c:v>11.353999999999999</c:v>
                      </c:pt>
                      <c:pt idx="10754">
                        <c:v>11.353</c:v>
                      </c:pt>
                      <c:pt idx="10755">
                        <c:v>11.353</c:v>
                      </c:pt>
                      <c:pt idx="10756">
                        <c:v>11.349</c:v>
                      </c:pt>
                      <c:pt idx="10757">
                        <c:v>11.364000000000001</c:v>
                      </c:pt>
                      <c:pt idx="10758">
                        <c:v>11.337999999999999</c:v>
                      </c:pt>
                      <c:pt idx="10759">
                        <c:v>11.363</c:v>
                      </c:pt>
                      <c:pt idx="10760">
                        <c:v>11.366</c:v>
                      </c:pt>
                      <c:pt idx="10761">
                        <c:v>11.366</c:v>
                      </c:pt>
                      <c:pt idx="10762">
                        <c:v>11.375999999999999</c:v>
                      </c:pt>
                      <c:pt idx="10763">
                        <c:v>11.355</c:v>
                      </c:pt>
                      <c:pt idx="10764">
                        <c:v>11.353</c:v>
                      </c:pt>
                      <c:pt idx="10765">
                        <c:v>11.34</c:v>
                      </c:pt>
                      <c:pt idx="10766">
                        <c:v>11.359</c:v>
                      </c:pt>
                      <c:pt idx="10767">
                        <c:v>11.353999999999999</c:v>
                      </c:pt>
                      <c:pt idx="10768">
                        <c:v>11.342000000000001</c:v>
                      </c:pt>
                      <c:pt idx="10769">
                        <c:v>11.342000000000001</c:v>
                      </c:pt>
                      <c:pt idx="10770">
                        <c:v>11.36</c:v>
                      </c:pt>
                      <c:pt idx="10771">
                        <c:v>11.364000000000001</c:v>
                      </c:pt>
                      <c:pt idx="10772">
                        <c:v>11.35</c:v>
                      </c:pt>
                      <c:pt idx="10773">
                        <c:v>11.348000000000001</c:v>
                      </c:pt>
                      <c:pt idx="10774">
                        <c:v>11.348000000000001</c:v>
                      </c:pt>
                      <c:pt idx="10775">
                        <c:v>11.38</c:v>
                      </c:pt>
                      <c:pt idx="10776">
                        <c:v>11.34</c:v>
                      </c:pt>
                      <c:pt idx="10777">
                        <c:v>11.34</c:v>
                      </c:pt>
                      <c:pt idx="10778">
                        <c:v>11.34</c:v>
                      </c:pt>
                      <c:pt idx="10779">
                        <c:v>11.34</c:v>
                      </c:pt>
                      <c:pt idx="10780">
                        <c:v>11.356999999999999</c:v>
                      </c:pt>
                      <c:pt idx="10781">
                        <c:v>11.342000000000001</c:v>
                      </c:pt>
                      <c:pt idx="10782">
                        <c:v>11.366</c:v>
                      </c:pt>
                      <c:pt idx="10783">
                        <c:v>11.366</c:v>
                      </c:pt>
                      <c:pt idx="10784">
                        <c:v>11.365</c:v>
                      </c:pt>
                      <c:pt idx="10785">
                        <c:v>11.35</c:v>
                      </c:pt>
                      <c:pt idx="10786">
                        <c:v>11.351000000000001</c:v>
                      </c:pt>
                      <c:pt idx="10787">
                        <c:v>11.375999999999999</c:v>
                      </c:pt>
                      <c:pt idx="10788">
                        <c:v>11.379</c:v>
                      </c:pt>
                      <c:pt idx="10789">
                        <c:v>11.379</c:v>
                      </c:pt>
                      <c:pt idx="10790">
                        <c:v>11.379</c:v>
                      </c:pt>
                      <c:pt idx="10791">
                        <c:v>11.355</c:v>
                      </c:pt>
                      <c:pt idx="10792">
                        <c:v>11.362</c:v>
                      </c:pt>
                      <c:pt idx="10793">
                        <c:v>11.375</c:v>
                      </c:pt>
                      <c:pt idx="10794">
                        <c:v>11.369</c:v>
                      </c:pt>
                      <c:pt idx="10795">
                        <c:v>11.362</c:v>
                      </c:pt>
                      <c:pt idx="10796">
                        <c:v>11.378</c:v>
                      </c:pt>
                      <c:pt idx="10797">
                        <c:v>11.368</c:v>
                      </c:pt>
                      <c:pt idx="10798">
                        <c:v>11.366</c:v>
                      </c:pt>
                      <c:pt idx="10799">
                        <c:v>11.4</c:v>
                      </c:pt>
                      <c:pt idx="10800">
                        <c:v>11.388</c:v>
                      </c:pt>
                      <c:pt idx="10801">
                        <c:v>11.388</c:v>
                      </c:pt>
                      <c:pt idx="10802">
                        <c:v>11.382999999999999</c:v>
                      </c:pt>
                      <c:pt idx="10803">
                        <c:v>11.372999999999999</c:v>
                      </c:pt>
                      <c:pt idx="10804">
                        <c:v>11.369</c:v>
                      </c:pt>
                      <c:pt idx="10805">
                        <c:v>11.368</c:v>
                      </c:pt>
                      <c:pt idx="10806">
                        <c:v>11.356</c:v>
                      </c:pt>
                      <c:pt idx="10807">
                        <c:v>11.375999999999999</c:v>
                      </c:pt>
                      <c:pt idx="10808">
                        <c:v>11.393000000000001</c:v>
                      </c:pt>
                      <c:pt idx="10809">
                        <c:v>11.372</c:v>
                      </c:pt>
                      <c:pt idx="10810">
                        <c:v>11.411</c:v>
                      </c:pt>
                      <c:pt idx="10811">
                        <c:v>11.420999999999999</c:v>
                      </c:pt>
                      <c:pt idx="10812">
                        <c:v>11.454000000000001</c:v>
                      </c:pt>
                      <c:pt idx="10813">
                        <c:v>11.416</c:v>
                      </c:pt>
                      <c:pt idx="10814">
                        <c:v>11.384</c:v>
                      </c:pt>
                      <c:pt idx="10815">
                        <c:v>11.37</c:v>
                      </c:pt>
                      <c:pt idx="10816">
                        <c:v>11.307</c:v>
                      </c:pt>
                      <c:pt idx="10817">
                        <c:v>11.146000000000001</c:v>
                      </c:pt>
                      <c:pt idx="10818">
                        <c:v>11.076000000000001</c:v>
                      </c:pt>
                      <c:pt idx="10819">
                        <c:v>10.856</c:v>
                      </c:pt>
                      <c:pt idx="10820">
                        <c:v>10.683</c:v>
                      </c:pt>
                      <c:pt idx="10821">
                        <c:v>10.683</c:v>
                      </c:pt>
                      <c:pt idx="10822">
                        <c:v>10.359</c:v>
                      </c:pt>
                      <c:pt idx="10823">
                        <c:v>10.244999999999999</c:v>
                      </c:pt>
                      <c:pt idx="10824">
                        <c:v>9.8650000000000002</c:v>
                      </c:pt>
                      <c:pt idx="10825">
                        <c:v>9.8650000000000002</c:v>
                      </c:pt>
                      <c:pt idx="10826">
                        <c:v>9.7119999999999997</c:v>
                      </c:pt>
                      <c:pt idx="10827">
                        <c:v>9.5150000000000006</c:v>
                      </c:pt>
                      <c:pt idx="10828">
                        <c:v>9.3629999999999995</c:v>
                      </c:pt>
                      <c:pt idx="10829">
                        <c:v>9.1449999999999996</c:v>
                      </c:pt>
                      <c:pt idx="10830">
                        <c:v>9.1449999999999996</c:v>
                      </c:pt>
                      <c:pt idx="10831">
                        <c:v>9.01</c:v>
                      </c:pt>
                      <c:pt idx="10832">
                        <c:v>8.8699999999999992</c:v>
                      </c:pt>
                      <c:pt idx="10833">
                        <c:v>8.7690000000000001</c:v>
                      </c:pt>
                      <c:pt idx="10834">
                        <c:v>8.7029999999999994</c:v>
                      </c:pt>
                      <c:pt idx="10835">
                        <c:v>8.5860000000000003</c:v>
                      </c:pt>
                      <c:pt idx="10836">
                        <c:v>8.5359999999999996</c:v>
                      </c:pt>
                      <c:pt idx="10837">
                        <c:v>8.5359999999999996</c:v>
                      </c:pt>
                      <c:pt idx="10838">
                        <c:v>8.5090000000000003</c:v>
                      </c:pt>
                      <c:pt idx="10839">
                        <c:v>8.4990000000000006</c:v>
                      </c:pt>
                      <c:pt idx="10840">
                        <c:v>8.4949999999999992</c:v>
                      </c:pt>
                      <c:pt idx="10841">
                        <c:v>8.4600000000000009</c:v>
                      </c:pt>
                      <c:pt idx="10842">
                        <c:v>8.4510000000000005</c:v>
                      </c:pt>
                      <c:pt idx="10843">
                        <c:v>8.4510000000000005</c:v>
                      </c:pt>
                      <c:pt idx="10844">
                        <c:v>8.4339999999999993</c:v>
                      </c:pt>
                      <c:pt idx="10845">
                        <c:v>8.4369999999999994</c:v>
                      </c:pt>
                      <c:pt idx="10846">
                        <c:v>8.41</c:v>
                      </c:pt>
                      <c:pt idx="10847">
                        <c:v>8.4290000000000003</c:v>
                      </c:pt>
                      <c:pt idx="10848">
                        <c:v>8.41</c:v>
                      </c:pt>
                      <c:pt idx="10849">
                        <c:v>8.3970000000000002</c:v>
                      </c:pt>
                      <c:pt idx="10850">
                        <c:v>8.4109999999999996</c:v>
                      </c:pt>
                      <c:pt idx="10851">
                        <c:v>8.3810000000000002</c:v>
                      </c:pt>
                      <c:pt idx="10852">
                        <c:v>8.391</c:v>
                      </c:pt>
                      <c:pt idx="10853">
                        <c:v>8.3539999999999992</c:v>
                      </c:pt>
                      <c:pt idx="10854">
                        <c:v>8.3539999999999992</c:v>
                      </c:pt>
                      <c:pt idx="10855">
                        <c:v>8.3650000000000002</c:v>
                      </c:pt>
                      <c:pt idx="10856">
                        <c:v>8.3510000000000009</c:v>
                      </c:pt>
                      <c:pt idx="10857">
                        <c:v>8.3529999999999998</c:v>
                      </c:pt>
                      <c:pt idx="10858">
                        <c:v>8.3529999999999998</c:v>
                      </c:pt>
                      <c:pt idx="10859">
                        <c:v>8.3290000000000006</c:v>
                      </c:pt>
                      <c:pt idx="10860">
                        <c:v>8.3469999999999995</c:v>
                      </c:pt>
                      <c:pt idx="10861">
                        <c:v>8.3759999999999994</c:v>
                      </c:pt>
                      <c:pt idx="10862">
                        <c:v>8.3510000000000009</c:v>
                      </c:pt>
                      <c:pt idx="10863">
                        <c:v>8.3670000000000009</c:v>
                      </c:pt>
                      <c:pt idx="10864">
                        <c:v>8.3580000000000005</c:v>
                      </c:pt>
                      <c:pt idx="10865">
                        <c:v>8.3670000000000009</c:v>
                      </c:pt>
                      <c:pt idx="10866">
                        <c:v>8.3670000000000009</c:v>
                      </c:pt>
                      <c:pt idx="10867">
                        <c:v>8.3670000000000009</c:v>
                      </c:pt>
                      <c:pt idx="10868">
                        <c:v>8.3670000000000009</c:v>
                      </c:pt>
                      <c:pt idx="10869">
                        <c:v>8.3670000000000009</c:v>
                      </c:pt>
                      <c:pt idx="10870">
                        <c:v>8.3409999999999993</c:v>
                      </c:pt>
                      <c:pt idx="10871">
                        <c:v>8.3279999999999994</c:v>
                      </c:pt>
                      <c:pt idx="10872">
                        <c:v>8.3239999999999998</c:v>
                      </c:pt>
                      <c:pt idx="10873">
                        <c:v>8.3239999999999998</c:v>
                      </c:pt>
                      <c:pt idx="10874">
                        <c:v>8.3130000000000006</c:v>
                      </c:pt>
                      <c:pt idx="10875">
                        <c:v>8.3190000000000008</c:v>
                      </c:pt>
                      <c:pt idx="10876">
                        <c:v>8.3130000000000006</c:v>
                      </c:pt>
                      <c:pt idx="10877">
                        <c:v>8.3130000000000006</c:v>
                      </c:pt>
                      <c:pt idx="10878">
                        <c:v>8.3439999999999994</c:v>
                      </c:pt>
                      <c:pt idx="10879">
                        <c:v>8.3109999999999999</c:v>
                      </c:pt>
                      <c:pt idx="10880">
                        <c:v>8.3170000000000002</c:v>
                      </c:pt>
                      <c:pt idx="10881">
                        <c:v>8.3089999999999993</c:v>
                      </c:pt>
                      <c:pt idx="10882">
                        <c:v>8.3049999999999997</c:v>
                      </c:pt>
                      <c:pt idx="10883">
                        <c:v>8.34</c:v>
                      </c:pt>
                      <c:pt idx="10884">
                        <c:v>8.3320000000000007</c:v>
                      </c:pt>
                      <c:pt idx="10885">
                        <c:v>8.3320000000000007</c:v>
                      </c:pt>
                      <c:pt idx="10886">
                        <c:v>8.3859999999999992</c:v>
                      </c:pt>
                      <c:pt idx="10887">
                        <c:v>8.3659999999999997</c:v>
                      </c:pt>
                      <c:pt idx="10888">
                        <c:v>8.3409999999999993</c:v>
                      </c:pt>
                      <c:pt idx="10889">
                        <c:v>8.3879999999999999</c:v>
                      </c:pt>
                      <c:pt idx="10890">
                        <c:v>8.3789999999999996</c:v>
                      </c:pt>
                      <c:pt idx="10891">
                        <c:v>8.3409999999999993</c:v>
                      </c:pt>
                      <c:pt idx="10892">
                        <c:v>8.3539999999999992</c:v>
                      </c:pt>
                      <c:pt idx="10893">
                        <c:v>8.3339999999999996</c:v>
                      </c:pt>
                      <c:pt idx="10894">
                        <c:v>8.3420000000000005</c:v>
                      </c:pt>
                      <c:pt idx="10895">
                        <c:v>8.3030000000000008</c:v>
                      </c:pt>
                      <c:pt idx="10896">
                        <c:v>8.2880000000000003</c:v>
                      </c:pt>
                      <c:pt idx="10897">
                        <c:v>8.2530000000000001</c:v>
                      </c:pt>
                      <c:pt idx="10898">
                        <c:v>8.1760000000000002</c:v>
                      </c:pt>
                      <c:pt idx="10899">
                        <c:v>8.1530000000000005</c:v>
                      </c:pt>
                      <c:pt idx="10900">
                        <c:v>8.1479999999999997</c:v>
                      </c:pt>
                      <c:pt idx="10901">
                        <c:v>8.1080000000000005</c:v>
                      </c:pt>
                      <c:pt idx="10902">
                        <c:v>8.0960000000000001</c:v>
                      </c:pt>
                      <c:pt idx="10903">
                        <c:v>8.1170000000000009</c:v>
                      </c:pt>
                      <c:pt idx="10904">
                        <c:v>8.0839999999999996</c:v>
                      </c:pt>
                      <c:pt idx="10905">
                        <c:v>8.0470000000000006</c:v>
                      </c:pt>
                      <c:pt idx="10906">
                        <c:v>8.0190000000000001</c:v>
                      </c:pt>
                      <c:pt idx="10907">
                        <c:v>8.0350000000000001</c:v>
                      </c:pt>
                      <c:pt idx="10908">
                        <c:v>8.0239999999999991</c:v>
                      </c:pt>
                      <c:pt idx="10909">
                        <c:v>7.9729999999999999</c:v>
                      </c:pt>
                      <c:pt idx="10910">
                        <c:v>7.9939999999999998</c:v>
                      </c:pt>
                      <c:pt idx="10911">
                        <c:v>7.9930000000000003</c:v>
                      </c:pt>
                      <c:pt idx="10912">
                        <c:v>7.9450000000000003</c:v>
                      </c:pt>
                      <c:pt idx="10913">
                        <c:v>7.9320000000000004</c:v>
                      </c:pt>
                      <c:pt idx="10914">
                        <c:v>7.9390000000000001</c:v>
                      </c:pt>
                      <c:pt idx="10915">
                        <c:v>7.94</c:v>
                      </c:pt>
                      <c:pt idx="10916">
                        <c:v>7.8979999999999997</c:v>
                      </c:pt>
                      <c:pt idx="10917">
                        <c:v>7.9020000000000001</c:v>
                      </c:pt>
                      <c:pt idx="10918">
                        <c:v>7.9020000000000001</c:v>
                      </c:pt>
                      <c:pt idx="10919">
                        <c:v>7.8719999999999999</c:v>
                      </c:pt>
                      <c:pt idx="10920">
                        <c:v>7.8710000000000004</c:v>
                      </c:pt>
                      <c:pt idx="10921">
                        <c:v>7.8369999999999997</c:v>
                      </c:pt>
                      <c:pt idx="10922">
                        <c:v>7.8310000000000004</c:v>
                      </c:pt>
                      <c:pt idx="10923">
                        <c:v>7.8029999999999999</c:v>
                      </c:pt>
                      <c:pt idx="10924">
                        <c:v>7.8079999999999998</c:v>
                      </c:pt>
                      <c:pt idx="10925">
                        <c:v>7.8079999999999998</c:v>
                      </c:pt>
                      <c:pt idx="10926">
                        <c:v>7.766</c:v>
                      </c:pt>
                      <c:pt idx="10927">
                        <c:v>7.7539999999999996</c:v>
                      </c:pt>
                      <c:pt idx="10928">
                        <c:v>7.7590000000000003</c:v>
                      </c:pt>
                      <c:pt idx="10929">
                        <c:v>7.7460000000000004</c:v>
                      </c:pt>
                      <c:pt idx="10930">
                        <c:v>7.72</c:v>
                      </c:pt>
                      <c:pt idx="10931">
                        <c:v>7.6980000000000004</c:v>
                      </c:pt>
                      <c:pt idx="10932">
                        <c:v>7.6870000000000003</c:v>
                      </c:pt>
                      <c:pt idx="10933">
                        <c:v>7.6559999999999997</c:v>
                      </c:pt>
                      <c:pt idx="10934">
                        <c:v>7.6909999999999998</c:v>
                      </c:pt>
                      <c:pt idx="10935">
                        <c:v>7.6449999999999996</c:v>
                      </c:pt>
                      <c:pt idx="10936">
                        <c:v>7.64</c:v>
                      </c:pt>
                      <c:pt idx="10937">
                        <c:v>7.6079999999999997</c:v>
                      </c:pt>
                      <c:pt idx="10938">
                        <c:v>7.6360000000000001</c:v>
                      </c:pt>
                      <c:pt idx="10939">
                        <c:v>7.6059999999999999</c:v>
                      </c:pt>
                      <c:pt idx="10940">
                        <c:v>7.5960000000000001</c:v>
                      </c:pt>
                      <c:pt idx="10941">
                        <c:v>7.585</c:v>
                      </c:pt>
                      <c:pt idx="10942">
                        <c:v>7.585</c:v>
                      </c:pt>
                      <c:pt idx="10943">
                        <c:v>7.5949999999999998</c:v>
                      </c:pt>
                      <c:pt idx="10944">
                        <c:v>7.556</c:v>
                      </c:pt>
                      <c:pt idx="10945">
                        <c:v>7.5579999999999998</c:v>
                      </c:pt>
                      <c:pt idx="10946">
                        <c:v>7.5810000000000004</c:v>
                      </c:pt>
                      <c:pt idx="10947">
                        <c:v>7.5439999999999996</c:v>
                      </c:pt>
                      <c:pt idx="10948">
                        <c:v>7.5529999999999999</c:v>
                      </c:pt>
                      <c:pt idx="10949">
                        <c:v>7.5460000000000003</c:v>
                      </c:pt>
                      <c:pt idx="10950">
                        <c:v>7.5460000000000003</c:v>
                      </c:pt>
                      <c:pt idx="10951">
                        <c:v>7.5460000000000003</c:v>
                      </c:pt>
                      <c:pt idx="10952">
                        <c:v>7.5460000000000003</c:v>
                      </c:pt>
                      <c:pt idx="10953">
                        <c:v>7.5750000000000002</c:v>
                      </c:pt>
                      <c:pt idx="10954">
                        <c:v>7.5519999999999996</c:v>
                      </c:pt>
                      <c:pt idx="10955">
                        <c:v>7.5369999999999999</c:v>
                      </c:pt>
                      <c:pt idx="10956">
                        <c:v>7.5830000000000002</c:v>
                      </c:pt>
                      <c:pt idx="10957">
                        <c:v>7.5709999999999997</c:v>
                      </c:pt>
                      <c:pt idx="10958">
                        <c:v>7.5880000000000001</c:v>
                      </c:pt>
                      <c:pt idx="10959">
                        <c:v>7.5979999999999999</c:v>
                      </c:pt>
                      <c:pt idx="10960">
                        <c:v>7.6260000000000003</c:v>
                      </c:pt>
                      <c:pt idx="10961">
                        <c:v>7.633</c:v>
                      </c:pt>
                      <c:pt idx="10962">
                        <c:v>7.6210000000000004</c:v>
                      </c:pt>
                      <c:pt idx="10963">
                        <c:v>7.609</c:v>
                      </c:pt>
                      <c:pt idx="10964">
                        <c:v>7.617</c:v>
                      </c:pt>
                      <c:pt idx="10965">
                        <c:v>7.6109999999999998</c:v>
                      </c:pt>
                      <c:pt idx="10966">
                        <c:v>7.6180000000000003</c:v>
                      </c:pt>
                      <c:pt idx="10967">
                        <c:v>7.6360000000000001</c:v>
                      </c:pt>
                      <c:pt idx="10968">
                        <c:v>7.6239999999999997</c:v>
                      </c:pt>
                      <c:pt idx="10969">
                        <c:v>7.63</c:v>
                      </c:pt>
                      <c:pt idx="10970">
                        <c:v>7.6230000000000002</c:v>
                      </c:pt>
                      <c:pt idx="10971">
                        <c:v>7.63</c:v>
                      </c:pt>
                      <c:pt idx="10972">
                        <c:v>7.7590000000000003</c:v>
                      </c:pt>
                      <c:pt idx="10973">
                        <c:v>7.7939999999999996</c:v>
                      </c:pt>
                      <c:pt idx="10974">
                        <c:v>7.7990000000000004</c:v>
                      </c:pt>
                      <c:pt idx="10975">
                        <c:v>7.7990000000000004</c:v>
                      </c:pt>
                      <c:pt idx="10976">
                        <c:v>7.8040000000000003</c:v>
                      </c:pt>
                      <c:pt idx="10977">
                        <c:v>7.8070000000000004</c:v>
                      </c:pt>
                      <c:pt idx="10978">
                        <c:v>7.8079999999999998</c:v>
                      </c:pt>
                      <c:pt idx="10979">
                        <c:v>7.827</c:v>
                      </c:pt>
                      <c:pt idx="10980">
                        <c:v>7.7859999999999996</c:v>
                      </c:pt>
                      <c:pt idx="10981">
                        <c:v>7.7969999999999997</c:v>
                      </c:pt>
                      <c:pt idx="10982">
                        <c:v>7.7969999999999997</c:v>
                      </c:pt>
                      <c:pt idx="10983">
                        <c:v>7.7939999999999996</c:v>
                      </c:pt>
                      <c:pt idx="10984">
                        <c:v>7.7859999999999996</c:v>
                      </c:pt>
                      <c:pt idx="10985">
                        <c:v>7.8070000000000004</c:v>
                      </c:pt>
                      <c:pt idx="10986">
                        <c:v>7.8079999999999998</c:v>
                      </c:pt>
                      <c:pt idx="10987">
                        <c:v>7.82</c:v>
                      </c:pt>
                      <c:pt idx="10988">
                        <c:v>7.9589999999999996</c:v>
                      </c:pt>
                      <c:pt idx="10989">
                        <c:v>7.9589999999999996</c:v>
                      </c:pt>
                      <c:pt idx="10990">
                        <c:v>8.0299999999999994</c:v>
                      </c:pt>
                      <c:pt idx="10991">
                        <c:v>8.0340000000000007</c:v>
                      </c:pt>
                      <c:pt idx="10992">
                        <c:v>8.0340000000000007</c:v>
                      </c:pt>
                      <c:pt idx="10993">
                        <c:v>8.0259999999999998</c:v>
                      </c:pt>
                      <c:pt idx="10994">
                        <c:v>8.0340000000000007</c:v>
                      </c:pt>
                      <c:pt idx="10995">
                        <c:v>8.0289999999999999</c:v>
                      </c:pt>
                      <c:pt idx="10996">
                        <c:v>8.0129999999999999</c:v>
                      </c:pt>
                      <c:pt idx="10997">
                        <c:v>8.3879999999999999</c:v>
                      </c:pt>
                      <c:pt idx="10998">
                        <c:v>8.3879999999999999</c:v>
                      </c:pt>
                      <c:pt idx="10999">
                        <c:v>8.3740000000000006</c:v>
                      </c:pt>
                      <c:pt idx="11000">
                        <c:v>8.41</c:v>
                      </c:pt>
                      <c:pt idx="11001">
                        <c:v>8.4030000000000005</c:v>
                      </c:pt>
                      <c:pt idx="11002">
                        <c:v>8.3879999999999999</c:v>
                      </c:pt>
                      <c:pt idx="11003">
                        <c:v>8.3759999999999994</c:v>
                      </c:pt>
                      <c:pt idx="11004">
                        <c:v>8.3879999999999999</c:v>
                      </c:pt>
                      <c:pt idx="11005">
                        <c:v>8.3510000000000009</c:v>
                      </c:pt>
                      <c:pt idx="11006">
                        <c:v>8.3919999999999995</c:v>
                      </c:pt>
                      <c:pt idx="11007">
                        <c:v>8.3699999999999992</c:v>
                      </c:pt>
                      <c:pt idx="11008">
                        <c:v>8.3699999999999992</c:v>
                      </c:pt>
                      <c:pt idx="11009">
                        <c:v>8.3529999999999998</c:v>
                      </c:pt>
                      <c:pt idx="11010">
                        <c:v>8.5619999999999994</c:v>
                      </c:pt>
                      <c:pt idx="11011">
                        <c:v>8.4469999999999992</c:v>
                      </c:pt>
                      <c:pt idx="11012">
                        <c:v>8.5630000000000006</c:v>
                      </c:pt>
                      <c:pt idx="11013">
                        <c:v>8.5559999999999992</c:v>
                      </c:pt>
                      <c:pt idx="11014">
                        <c:v>8.52</c:v>
                      </c:pt>
                      <c:pt idx="11015">
                        <c:v>8.5239999999999991</c:v>
                      </c:pt>
                      <c:pt idx="11016">
                        <c:v>8.5340000000000007</c:v>
                      </c:pt>
                      <c:pt idx="11017">
                        <c:v>8.4710000000000001</c:v>
                      </c:pt>
                      <c:pt idx="11018">
                        <c:v>8.4710000000000001</c:v>
                      </c:pt>
                      <c:pt idx="11019">
                        <c:v>8.4209999999999994</c:v>
                      </c:pt>
                      <c:pt idx="11020">
                        <c:v>8.3989999999999991</c:v>
                      </c:pt>
                      <c:pt idx="11021">
                        <c:v>8.3780000000000001</c:v>
                      </c:pt>
                      <c:pt idx="11022">
                        <c:v>8.3390000000000004</c:v>
                      </c:pt>
                      <c:pt idx="11023">
                        <c:v>8.3290000000000006</c:v>
                      </c:pt>
                      <c:pt idx="11024">
                        <c:v>8.3360000000000003</c:v>
                      </c:pt>
                      <c:pt idx="11025">
                        <c:v>8.4060000000000006</c:v>
                      </c:pt>
                      <c:pt idx="11026">
                        <c:v>8.3949999999999996</c:v>
                      </c:pt>
                      <c:pt idx="11027">
                        <c:v>8.4719999999999995</c:v>
                      </c:pt>
                      <c:pt idx="11028">
                        <c:v>8.5250000000000004</c:v>
                      </c:pt>
                      <c:pt idx="11029">
                        <c:v>8.5950000000000006</c:v>
                      </c:pt>
                      <c:pt idx="11030">
                        <c:v>8.6069999999999993</c:v>
                      </c:pt>
                      <c:pt idx="11031">
                        <c:v>8.6069999999999993</c:v>
                      </c:pt>
                      <c:pt idx="11032">
                        <c:v>8.6069999999999993</c:v>
                      </c:pt>
                      <c:pt idx="11033">
                        <c:v>8.5340000000000007</c:v>
                      </c:pt>
                      <c:pt idx="11034">
                        <c:v>8.5779999999999994</c:v>
                      </c:pt>
                      <c:pt idx="11035">
                        <c:v>8.625</c:v>
                      </c:pt>
                      <c:pt idx="11036">
                        <c:v>8.6910000000000007</c:v>
                      </c:pt>
                      <c:pt idx="11037">
                        <c:v>8.7059999999999995</c:v>
                      </c:pt>
                      <c:pt idx="11038">
                        <c:v>8.7080000000000002</c:v>
                      </c:pt>
                      <c:pt idx="11039">
                        <c:v>8.7080000000000002</c:v>
                      </c:pt>
                      <c:pt idx="11040">
                        <c:v>8.8360000000000003</c:v>
                      </c:pt>
                      <c:pt idx="11041">
                        <c:v>8.8620000000000001</c:v>
                      </c:pt>
                      <c:pt idx="11042">
                        <c:v>8.8610000000000007</c:v>
                      </c:pt>
                      <c:pt idx="11043">
                        <c:v>8.8810000000000002</c:v>
                      </c:pt>
                      <c:pt idx="11044">
                        <c:v>8.8810000000000002</c:v>
                      </c:pt>
                      <c:pt idx="11045">
                        <c:v>8.9220000000000006</c:v>
                      </c:pt>
                      <c:pt idx="11046">
                        <c:v>8.9209999999999994</c:v>
                      </c:pt>
                      <c:pt idx="11047">
                        <c:v>8.9410000000000007</c:v>
                      </c:pt>
                      <c:pt idx="11048">
                        <c:v>8.9640000000000004</c:v>
                      </c:pt>
                      <c:pt idx="11049">
                        <c:v>8.9369999999999994</c:v>
                      </c:pt>
                      <c:pt idx="11050">
                        <c:v>8.9109999999999996</c:v>
                      </c:pt>
                      <c:pt idx="11051">
                        <c:v>8.9339999999999993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B053-4E52-A58C-ACC8067C19E2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651492056"/>
        <c:axId val="651490416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Auswertung!$X$10</c15:sqref>
                        </c15:formulaRef>
                      </c:ext>
                    </c:extLst>
                    <c:strCache>
                      <c:ptCount val="1"/>
                      <c:pt idx="0">
                        <c:v>av viscosity Off 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Auswertung!$V$12:$V$20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3">
                        <c:v>1.45</c:v>
                      </c:pt>
                      <c:pt idx="4">
                        <c:v>2</c:v>
                      </c:pt>
                      <c:pt idx="5">
                        <c:v>3.11</c:v>
                      </c:pt>
                      <c:pt idx="6">
                        <c:v>3.8580000000000001</c:v>
                      </c:pt>
                      <c:pt idx="7">
                        <c:v>4.04</c:v>
                      </c:pt>
                      <c:pt idx="8">
                        <c:v>4.28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Auswertung!$X$12:$X$20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1.0829090909090906</c:v>
                      </c:pt>
                      <c:pt idx="1">
                        <c:v>1.0335409090909091</c:v>
                      </c:pt>
                      <c:pt idx="2">
                        <c:v>1.6344090909090909</c:v>
                      </c:pt>
                      <c:pt idx="3">
                        <c:v>1.7790909090909091</c:v>
                      </c:pt>
                      <c:pt idx="4">
                        <c:v>2.0691818181818178</c:v>
                      </c:pt>
                      <c:pt idx="5">
                        <c:v>1.8764090909090907</c:v>
                      </c:pt>
                      <c:pt idx="6">
                        <c:v>2.0197272727272728</c:v>
                      </c:pt>
                      <c:pt idx="7">
                        <c:v>2.3010000000000002</c:v>
                      </c:pt>
                      <c:pt idx="8">
                        <c:v>10.483575757575759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B053-4E52-A58C-ACC8067C19E2}"/>
                  </c:ext>
                </c:extLst>
              </c15:ser>
            </c15:filteredScatterSeries>
          </c:ext>
        </c:extLst>
      </c:scatterChart>
      <c:valAx>
        <c:axId val="731872672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T Norms Pro" panose="02000503030000020003" pitchFamily="2" charset="0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  <a:latin typeface="TT Norms Pro" panose="02000503030000020003" pitchFamily="2" charset="0"/>
                  </a:rPr>
                  <a:t>process time [h]</a:t>
                </a:r>
              </a:p>
            </c:rich>
          </c:tx>
          <c:layout>
            <c:manualLayout>
              <c:xMode val="edge"/>
              <c:yMode val="edge"/>
              <c:x val="0.47749994381947453"/>
              <c:y val="0.886486473441998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T Norms Pro" panose="0200050303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T Norms Pro" panose="02000503030000020003" pitchFamily="2" charset="0"/>
                <a:ea typeface="+mn-ea"/>
                <a:cs typeface="+mn-cs"/>
              </a:defRPr>
            </a:pPr>
            <a:endParaRPr lang="de-DE"/>
          </a:p>
        </c:txPr>
        <c:crossAx val="731873328"/>
        <c:crosses val="autoZero"/>
        <c:crossBetween val="midCat"/>
      </c:valAx>
      <c:valAx>
        <c:axId val="7318733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T Norms Pro" panose="02000503030000020003" pitchFamily="2" charset="0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  <a:latin typeface="TT Norms Pro" panose="02000503030000020003" pitchFamily="2" charset="0"/>
                  </a:rPr>
                  <a:t>concentration</a:t>
                </a:r>
                <a:r>
                  <a:rPr lang="en-US" baseline="0" dirty="0">
                    <a:solidFill>
                      <a:schemeClr val="tx1"/>
                    </a:solidFill>
                    <a:latin typeface="TT Norms Pro" panose="02000503030000020003" pitchFamily="2" charset="0"/>
                  </a:rPr>
                  <a:t> [</a:t>
                </a:r>
                <a:r>
                  <a:rPr lang="en-US" dirty="0">
                    <a:solidFill>
                      <a:schemeClr val="tx1"/>
                    </a:solidFill>
                    <a:latin typeface="TT Norms Pro" panose="02000503030000020003" pitchFamily="2" charset="0"/>
                  </a:rPr>
                  <a:t>g/L]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T Norms Pro" panose="0200050303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T Norms Pro" panose="02000503030000020003" pitchFamily="2" charset="0"/>
                <a:ea typeface="+mn-ea"/>
                <a:cs typeface="+mn-cs"/>
              </a:defRPr>
            </a:pPr>
            <a:endParaRPr lang="de-DE"/>
          </a:p>
        </c:txPr>
        <c:crossAx val="731872672"/>
        <c:crosses val="autoZero"/>
        <c:crossBetween val="midCat"/>
      </c:valAx>
      <c:valAx>
        <c:axId val="651490416"/>
        <c:scaling>
          <c:orientation val="minMax"/>
        </c:scaling>
        <c:delete val="1"/>
        <c:axPos val="r"/>
        <c:numFmt formatCode="0.00" sourceLinked="1"/>
        <c:majorTickMark val="out"/>
        <c:minorTickMark val="none"/>
        <c:tickLblPos val="nextTo"/>
        <c:crossAx val="651492056"/>
        <c:crosses val="max"/>
        <c:crossBetween val="midCat"/>
      </c:valAx>
      <c:valAx>
        <c:axId val="65149205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651490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81174247889326"/>
          <c:y val="0.93301033586534832"/>
          <c:w val="0.59710030324456376"/>
          <c:h val="6.3584328053453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T Norms Pro" panose="0200050303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DD89868-E9EC-4674-B088-E91B981A88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TT Norms Pro" panose="02000503030000020003" pitchFamily="50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729DF8-C059-477C-8552-7D992E327B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D9011-41F8-4C93-8DE4-83228877A83A}" type="datetimeFigureOut">
              <a:rPr lang="de-DE" smtClean="0">
                <a:latin typeface="TT Norms Pro" panose="02000503030000020003" pitchFamily="50" charset="0"/>
              </a:rPr>
              <a:t>25.04.2024</a:t>
            </a:fld>
            <a:endParaRPr lang="de-DE" dirty="0">
              <a:latin typeface="TT Norms Pro" panose="02000503030000020003" pitchFamily="50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6E8E39-E18D-46CD-9938-52A58787BD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TT Norms Pro" panose="02000503030000020003" pitchFamily="50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F3437-827F-44B8-8F1E-C081FFDC4B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79B36-394D-44F2-9BB3-3153BB9F30B7}" type="slidenum">
              <a:rPr lang="de-DE" smtClean="0">
                <a:latin typeface="TT Norms Pro" panose="02000503030000020003" pitchFamily="50" charset="0"/>
              </a:rPr>
              <a:t>‹Nr.›</a:t>
            </a:fld>
            <a:endParaRPr lang="de-DE" dirty="0">
              <a:latin typeface="TT Norms Pro" panose="020005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40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T Norms Pro" panose="02000503030000020003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T Norms Pro" panose="02000503030000020003" pitchFamily="50" charset="0"/>
              </a:defRPr>
            </a:lvl1pPr>
          </a:lstStyle>
          <a:p>
            <a:fld id="{D92458B3-D3E5-4DC5-B9E6-3A74E6D43635}" type="datetimeFigureOut">
              <a:rPr lang="en-US" smtClean="0"/>
              <a:pPr/>
              <a:t>4/25/2024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T Norms Pro" panose="02000503030000020003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T Norms Pro" panose="02000503030000020003" pitchFamily="50" charset="0"/>
              </a:defRPr>
            </a:lvl1pPr>
          </a:lstStyle>
          <a:p>
            <a:fld id="{BDA5B460-1328-4911-B510-32EE5D3A702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6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T Norms Pro" panose="02000503030000020003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T Norms Pro" panose="02000503030000020003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T Norms Pro" panose="02000503030000020003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T Norms Pro" panose="02000503030000020003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T Norms Pro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5B460-1328-4911-B510-32EE5D3A702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4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Up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DB1195C-2459-4964-8831-D1CD778D9CF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52391B-6DA4-4E7E-9214-043F195592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706501"/>
            <a:ext cx="5184000" cy="1292400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Cover chart for longer titles </a:t>
            </a:r>
            <a:br>
              <a:rPr lang="en-US" dirty="0"/>
            </a:br>
            <a:r>
              <a:rPr lang="en-US" dirty="0"/>
              <a:t>in two or more lines,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21" name="Rechteck 6">
            <a:extLst>
              <a:ext uri="{FF2B5EF4-FFF2-40B4-BE49-F238E27FC236}">
                <a16:creationId xmlns:a16="http://schemas.microsoft.com/office/drawing/2014/main" id="{A1A89EE8-6CEB-42C5-A89A-E02837B54C44}"/>
              </a:ext>
            </a:extLst>
          </p:cNvPr>
          <p:cNvSpPr/>
          <p:nvPr userDrawn="1"/>
        </p:nvSpPr>
        <p:spPr>
          <a:xfrm>
            <a:off x="1" y="0"/>
            <a:ext cx="6096000" cy="2134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hteck 8">
            <a:extLst>
              <a:ext uri="{FF2B5EF4-FFF2-40B4-BE49-F238E27FC236}">
                <a16:creationId xmlns:a16="http://schemas.microsoft.com/office/drawing/2014/main" id="{8CFE772B-CDD6-4167-95D0-A7A9F4F3D4E3}"/>
              </a:ext>
            </a:extLst>
          </p:cNvPr>
          <p:cNvSpPr/>
          <p:nvPr userDrawn="1"/>
        </p:nvSpPr>
        <p:spPr bwMode="auto">
          <a:xfrm>
            <a:off x="0" y="2134703"/>
            <a:ext cx="6095999" cy="1294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500400" rtlCol="0" anchor="ctr"/>
          <a:lstStyle/>
          <a:p>
            <a:pPr algn="l"/>
            <a:endParaRPr lang="en-US" sz="2800" spc="-30" baseline="0" noProof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9C9979F-AC3F-445B-A418-90454CAF6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51" y="2588883"/>
            <a:ext cx="3204000" cy="41615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A891D9A-1119-4C3A-A630-66900F7C93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4086" y="514562"/>
            <a:ext cx="3060000" cy="53541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1A27665-E1AF-4D82-A34F-269CD77911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82780798-00D1-4C25-B881-095748CCF1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A99A7685-5459-4026-A013-B70B3FDFB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C9E41E-E757-4B69-9107-C38DC3FD7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D7F61D9-610E-49D2-BFE0-C6D0D275E6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1F6CB898-3799-4E8F-BFE4-39EA33EE8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F2177672-6B12-4451-8A28-3F8292F49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CE8A18DE-4AD6-4375-A3E6-FEBD5BF80F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5626E2B8-232D-426E-81AF-8F7DA21BBF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8" name="Untertitel 2">
            <a:extLst>
              <a:ext uri="{FF2B5EF4-FFF2-40B4-BE49-F238E27FC236}">
                <a16:creationId xmlns:a16="http://schemas.microsoft.com/office/drawing/2014/main" id="{47A9B1AC-B263-CC40-B683-ED23E83EA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6066000"/>
            <a:ext cx="5184000" cy="288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latin typeface="TT Norms Pro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Subtitle, month year</a:t>
            </a:r>
          </a:p>
        </p:txBody>
      </p:sp>
    </p:spTree>
    <p:extLst>
      <p:ext uri="{BB962C8B-B14F-4D97-AF65-F5344CB8AC3E}">
        <p14:creationId xmlns:p14="http://schemas.microsoft.com/office/powerpoint/2010/main" val="2302203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14FE65-6E0F-471C-A895-8E1BCA7DC8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038" y="1735200"/>
            <a:ext cx="936000" cy="93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r>
              <a:rPr lang="en-US" noProof="0"/>
              <a:t>Placeholder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789004E-E74A-401E-8862-B18C67D92F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0038" y="2852621"/>
            <a:ext cx="936000" cy="93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r>
              <a:rPr lang="en-US" noProof="0"/>
              <a:t>Placeholder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5C6339D-9F13-478F-A67A-F3124477E3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0038" y="3970042"/>
            <a:ext cx="936000" cy="93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r>
              <a:rPr lang="en-US" noProof="0"/>
              <a:t>Placeholder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E09F3DB-4A7F-44CD-848F-8E13B47B1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94740" y="1735200"/>
            <a:ext cx="10497600" cy="936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 marL="378000" indent="0">
              <a:buNone/>
              <a:defRPr/>
            </a:lvl3pPr>
          </a:lstStyle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852B943-9AD3-404B-A6CC-0A76497848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4740" y="2852621"/>
            <a:ext cx="10497600" cy="936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 marL="378000" indent="0">
              <a:buNone/>
              <a:defRPr/>
            </a:lvl3pPr>
          </a:lstStyle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92A3A15D-27FB-4492-B39A-E14C3B72F9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4740" y="3970042"/>
            <a:ext cx="10497600" cy="936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 marL="378000" indent="0">
              <a:buNone/>
              <a:defRPr/>
            </a:lvl3pPr>
          </a:lstStyle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84AA2A44-D77E-4CD7-BEDD-FF7912D4A6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0038" y="5087463"/>
            <a:ext cx="11592000" cy="468000"/>
          </a:xfrm>
        </p:spPr>
        <p:txBody>
          <a:bodyPr>
            <a:normAutofit/>
          </a:bodyPr>
          <a:lstStyle>
            <a:lvl1pPr>
              <a:defRPr sz="1200"/>
            </a:lvl1pPr>
            <a:lvl2pPr marL="2160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If not needed, please delete first-level bullet point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EB08F341-81DE-46BB-8134-72CFD6F1F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2797200" cy="18466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/>
              <a:t>Category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73A734-EA81-401E-BC7B-3DACADB33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4994"/>
            <a:ext cx="11592302" cy="712694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7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750B8A-000B-4D15-BD08-FDB00CE79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7" y="1736725"/>
            <a:ext cx="11592301" cy="381635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9EF645E-9208-4795-B50C-AE3060A99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800" y="5562000"/>
            <a:ext cx="11592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E11528-72FE-4988-9768-23D9ABFCA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103C35D-22D8-FE43-86A5-2EDF1CF0B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272872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9EF645E-9208-4795-B50C-AE3060A99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800" y="5562000"/>
            <a:ext cx="11592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E11528-72FE-4988-9768-23D9ABFCA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4994"/>
            <a:ext cx="11592302" cy="432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103C35D-22D8-FE43-86A5-2EDF1CF0B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86F3B02-730E-AA40-939D-9A935EF7B5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1305075"/>
            <a:ext cx="11592301" cy="424800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358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9EF645E-9208-4795-B50C-AE3060A99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800" y="5562000"/>
            <a:ext cx="11592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103C35D-22D8-FE43-86A5-2EDF1CF0B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86F3B02-730E-AA40-939D-9A935EF7B5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584994"/>
            <a:ext cx="11592301" cy="49680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I</a:t>
            </a:r>
            <a:r>
              <a:rPr lang="en-DE" dirty="0"/>
              <a:t>f you need even more space, use </a:t>
            </a:r>
            <a:r>
              <a:rPr lang="de-DE" dirty="0" err="1"/>
              <a:t>this</a:t>
            </a:r>
            <a:r>
              <a:rPr lang="de-DE" dirty="0"/>
              <a:t> „XL Content“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layout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1896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86F3B02-730E-AA40-939D-9A935EF7B5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234000"/>
            <a:ext cx="11592301" cy="5544000"/>
          </a:xfrm>
        </p:spPr>
        <p:txBody>
          <a:bodyPr>
            <a:noAutofit/>
          </a:bodyPr>
          <a:lstStyle/>
          <a:p>
            <a:r>
              <a:rPr lang="en-GB" dirty="0"/>
              <a:t>I</a:t>
            </a:r>
            <a:r>
              <a:rPr lang="en-DE" dirty="0"/>
              <a:t>f you need maximum space, use this “XXL Content” version</a:t>
            </a:r>
          </a:p>
        </p:txBody>
      </p:sp>
    </p:spTree>
    <p:extLst>
      <p:ext uri="{BB962C8B-B14F-4D97-AF65-F5344CB8AC3E}">
        <p14:creationId xmlns:p14="http://schemas.microsoft.com/office/powerpoint/2010/main" val="123238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L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6C27B-41A1-43F6-9654-5306C0753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66ED41-282B-4978-89C3-055C66C73D95}"/>
              </a:ext>
            </a:extLst>
          </p:cNvPr>
          <p:cNvSpPr/>
          <p:nvPr userDrawn="1"/>
        </p:nvSpPr>
        <p:spPr>
          <a:xfrm>
            <a:off x="0" y="1"/>
            <a:ext cx="12192000" cy="60371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51861351-FC8E-C149-A413-C87BAFABEE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234000"/>
            <a:ext cx="11592301" cy="55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DE" dirty="0"/>
              <a:t>The </a:t>
            </a:r>
            <a:r>
              <a:rPr lang="en-DE" dirty="0"/>
              <a:t>“XXL Content” version is also available with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en-DE" dirty="0"/>
              <a:t> background. </a:t>
            </a:r>
          </a:p>
        </p:txBody>
      </p:sp>
      <p:sp>
        <p:nvSpPr>
          <p:cNvPr id="8" name="Rechteck 4">
            <a:extLst>
              <a:ext uri="{FF2B5EF4-FFF2-40B4-BE49-F238E27FC236}">
                <a16:creationId xmlns:a16="http://schemas.microsoft.com/office/drawing/2014/main" id="{07C84696-2788-074C-A5A9-05804CDE3D31}"/>
              </a:ext>
            </a:extLst>
          </p:cNvPr>
          <p:cNvSpPr/>
          <p:nvPr userDrawn="1"/>
        </p:nvSpPr>
        <p:spPr>
          <a:xfrm>
            <a:off x="0" y="6037201"/>
            <a:ext cx="1219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3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L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6C27B-41A1-43F6-9654-5306C0753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66ED41-282B-4978-89C3-055C66C73D95}"/>
              </a:ext>
            </a:extLst>
          </p:cNvPr>
          <p:cNvSpPr/>
          <p:nvPr userDrawn="1"/>
        </p:nvSpPr>
        <p:spPr>
          <a:xfrm>
            <a:off x="0" y="1"/>
            <a:ext cx="12192000" cy="603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51861351-FC8E-C149-A413-C87BAFABEE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234000"/>
            <a:ext cx="11592301" cy="5544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The </a:t>
            </a:r>
            <a:r>
              <a:rPr lang="en-DE" dirty="0"/>
              <a:t>“XXL Content” version is also available with yellow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en-DE" dirty="0"/>
              <a:t> background. </a:t>
            </a:r>
          </a:p>
        </p:txBody>
      </p:sp>
      <p:sp>
        <p:nvSpPr>
          <p:cNvPr id="8" name="Rechteck 4">
            <a:extLst>
              <a:ext uri="{FF2B5EF4-FFF2-40B4-BE49-F238E27FC236}">
                <a16:creationId xmlns:a16="http://schemas.microsoft.com/office/drawing/2014/main" id="{07C84696-2788-074C-A5A9-05804CDE3D31}"/>
              </a:ext>
            </a:extLst>
          </p:cNvPr>
          <p:cNvSpPr/>
          <p:nvPr userDrawn="1"/>
        </p:nvSpPr>
        <p:spPr>
          <a:xfrm>
            <a:off x="0" y="6037201"/>
            <a:ext cx="1219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750B8A-000B-4D15-BD08-FDB00CE79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1736725"/>
            <a:ext cx="5760000" cy="381635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6C3F293-964B-4457-8335-60AF1478E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1326" y="1736725"/>
            <a:ext cx="5760000" cy="381635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0E9C0FE5-F01C-4E03-A7FB-89903BFCE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234950"/>
            <a:ext cx="2797200" cy="18466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  <a:endParaRPr lang="de-D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5E127C-AA89-46FB-92DC-24ADD5C8A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5920"/>
            <a:ext cx="11591925" cy="712694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7BB0E2C-4041-4706-9CCF-0F7A69C5A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800" y="5562000"/>
            <a:ext cx="11592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018276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750B8A-000B-4D15-BD08-FDB00CE79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1736725"/>
            <a:ext cx="3816000" cy="38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6C3F293-964B-4457-8335-60AF1478E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6918" y="1736725"/>
            <a:ext cx="3816000" cy="381600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09BB7FB-728C-4F77-AFE7-5D811FD55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799" y="1736725"/>
            <a:ext cx="3816000" cy="38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If not needed, please delete first-level bullet point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F414EBC6-4725-4196-804E-E9C67D479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234950"/>
            <a:ext cx="2797200" cy="18466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de-DE" noProof="0" dirty="0" err="1"/>
              <a:t>Category</a:t>
            </a:r>
            <a:endParaRPr lang="de-D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723544-4F1A-419E-BB25-ED0E99F4B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5920"/>
            <a:ext cx="11591925" cy="712694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54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BF3378D-2BDA-44C3-A250-7EBA0A54B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1102" y="1735200"/>
            <a:ext cx="5760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75F27561-489C-4A98-8EA1-A46A56597C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5760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1BD7A14A-65E3-45F5-9D8F-27FC1EE690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1102" y="5562000"/>
            <a:ext cx="5760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27406C92-7267-A245-8DBE-ABD94117A1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827D0A17-A0B8-FB4E-8213-F2219767B0C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8800" y="1735200"/>
            <a:ext cx="5760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</p:spTree>
    <p:extLst>
      <p:ext uri="{BB962C8B-B14F-4D97-AF65-F5344CB8AC3E}">
        <p14:creationId xmlns:p14="http://schemas.microsoft.com/office/powerpoint/2010/main" val="201798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16:9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2391B-6DA4-4E7E-9214-043F195592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5137389"/>
            <a:ext cx="7272000" cy="861774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Cover chart for longer titles </a:t>
            </a:r>
            <a:br>
              <a:rPr lang="en-US" dirty="0"/>
            </a:br>
            <a:r>
              <a:rPr lang="en-US" dirty="0"/>
              <a:t>in two or three lines,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BD72FC-5C46-4CA0-8B55-97C53265B6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-1"/>
            <a:ext cx="8122596" cy="459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 algn="ctr">
              <a:buNone/>
              <a:defRPr b="0"/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D542529-7A36-47EA-AB0A-7B8DE5AFC0A6}"/>
              </a:ext>
            </a:extLst>
          </p:cNvPr>
          <p:cNvSpPr/>
          <p:nvPr userDrawn="1"/>
        </p:nvSpPr>
        <p:spPr>
          <a:xfrm>
            <a:off x="8122596" y="0"/>
            <a:ext cx="406940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6A262D4-503B-4F5D-8F83-6AF6EBF8750E}"/>
              </a:ext>
            </a:extLst>
          </p:cNvPr>
          <p:cNvSpPr/>
          <p:nvPr userDrawn="1"/>
        </p:nvSpPr>
        <p:spPr bwMode="black">
          <a:xfrm>
            <a:off x="8122596" y="0"/>
            <a:ext cx="4069404" cy="1294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endParaRPr lang="en-US" sz="2800" spc="-30" baseline="0" noProof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A6D19A3-6C20-44D8-9105-561EB5C93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667" y="455330"/>
            <a:ext cx="3204000" cy="41615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447D816-7F7A-4F02-9567-DBCE240033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27298" y="5813000"/>
            <a:ext cx="3060000" cy="53541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CF8425D-9C16-4155-928B-B6018B756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7F06821E-1371-41B9-B7E3-015FE4FAA5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35182012-4344-4DD2-8A10-B4902165F8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2D81C23-688D-47FE-8D46-8487F22C1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145AB8B5-BF51-4351-AD83-E784ABFFB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8942C641-E221-474E-B780-9DE65DDD49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DE0F6EEA-C3DD-480A-8984-B2EC101371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D9C9DB7E-F4EA-4DD9-91C3-97BC8D2BE2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7D235165-5E03-4E8C-BC47-FAE82667E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8" name="Untertitel 2">
            <a:extLst>
              <a:ext uri="{FF2B5EF4-FFF2-40B4-BE49-F238E27FC236}">
                <a16:creationId xmlns:a16="http://schemas.microsoft.com/office/drawing/2014/main" id="{0762E667-182F-A34A-A386-1ED97A3E0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6066000"/>
            <a:ext cx="7272000" cy="288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latin typeface="TT Norms Pro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Subtitle, month year</a:t>
            </a:r>
          </a:p>
        </p:txBody>
      </p:sp>
    </p:spTree>
    <p:extLst>
      <p:ext uri="{BB962C8B-B14F-4D97-AF65-F5344CB8AC3E}">
        <p14:creationId xmlns:p14="http://schemas.microsoft.com/office/powerpoint/2010/main" val="3861282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BF3378D-2BDA-44C3-A250-7EBA0A54B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1102" y="1735200"/>
            <a:ext cx="5760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75F27561-489C-4A98-8EA1-A46A56597C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5760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1BD7A14A-65E3-45F5-9D8F-27FC1EE690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1102" y="5562000"/>
            <a:ext cx="5760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83E70F6-09A0-0C42-A3C1-5138CFDB15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8800" y="1735200"/>
            <a:ext cx="5760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DD049A23-6FF8-B840-A89D-EA7E73B64E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144833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BF3378D-2BDA-44C3-A250-7EBA0A54B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951" y="1735200"/>
            <a:ext cx="3816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75F27561-489C-4A98-8EA1-A46A56597C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1BD7A14A-65E3-45F5-9D8F-27FC1EE690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5102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83E70F6-09A0-0C42-A3C1-5138CFDB15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8799" y="1735200"/>
            <a:ext cx="3816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E4F46ED5-A9CC-3845-8EAE-DF22E78C0F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75102" y="1735200"/>
            <a:ext cx="3816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131B782-CE0E-D94C-A6D8-698ECB91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84F0773C-3660-C346-B576-6A1541D607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951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06486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BF3378D-2BDA-44C3-A250-7EBA0A54B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86951" y="1735200"/>
            <a:ext cx="3816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83E70F6-09A0-0C42-A3C1-5138CFDB15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8800" y="1735200"/>
            <a:ext cx="3816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E4F46ED5-A9CC-3845-8EAE-DF22E78C0F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75102" y="1735200"/>
            <a:ext cx="3816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3A88FD0-4917-C843-BD3E-E4112894B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73DC0A74-6183-6046-B8C1-245635094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88433810-AB85-764E-85DB-6D8B1016E5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5102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5518CCE1-8448-2D4F-9ACE-4B7F6F9C9B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951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2294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BF3378D-2BDA-44C3-A250-7EBA0A54B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16300" y="1746000"/>
            <a:ext cx="2844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75F27561-489C-4A98-8EA1-A46A56597C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1BD7A14A-65E3-45F5-9D8F-27FC1EE690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7102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83E70F6-09A0-0C42-A3C1-5138CFDB15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0899" y="1746000"/>
            <a:ext cx="2844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E4F46ED5-A9CC-3845-8EAE-DF22E78C0F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31701" y="1746000"/>
            <a:ext cx="2844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115D6F6E-CC99-D945-BA74-6FDAD547DDA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7102" y="1735200"/>
            <a:ext cx="2844000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34C2D65E-0AB0-7946-95ED-F97C130BFF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E85BE21C-111F-E94E-BB6F-C94E4248C0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4901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4161C85F-7079-6F4A-8B3C-4DC98ACE32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1002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1388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5E2EB6-0E6B-41C8-B78F-094D708B6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392FE00C-43DE-AA40-9463-5C36F27F5B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14900" y="1735200"/>
            <a:ext cx="2844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FA983B17-64B5-B645-B946-A660CF637D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8799" y="1735200"/>
            <a:ext cx="2844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A21B3C48-9054-AE41-BDCD-29E76BEB7F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31001" y="1735200"/>
            <a:ext cx="2844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9495065D-91A4-644A-8033-A7CF60F9A6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7102" y="1735200"/>
            <a:ext cx="284400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CF36E6CD-8682-E549-AD4E-A9B4FAA02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151DCB6D-80D7-CA4B-8652-64A4495C2D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800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1F890C00-F393-B04B-B61D-F4C698E095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4901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2EC90634-D4A5-1545-BA44-9867CD4B7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1002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2A781507-C328-714B-A41D-110D168020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7102" y="5562000"/>
            <a:ext cx="284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515229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2B15B91-4C2A-4F0F-844F-20454FB2119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1"/>
            <a:ext cx="12192001" cy="6076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67144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>
            <a:extLst>
              <a:ext uri="{FF2B5EF4-FFF2-40B4-BE49-F238E27FC236}">
                <a16:creationId xmlns:a16="http://schemas.microsoft.com/office/drawing/2014/main" id="{89BC1607-6D09-4E13-8EA1-F50B3F5FB7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0037" y="1736726"/>
            <a:ext cx="11591925" cy="38163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F0CC72-3108-40CF-9115-509E4D2D1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4E1060B-5A82-4C24-BE4A-419CC8F21E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799" y="5562000"/>
            <a:ext cx="11591925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45DFFDF-B381-6144-BDAD-512457599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170631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DC1AB411-E876-4DEB-8173-A4DA6C7057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86951" y="1735200"/>
            <a:ext cx="7703848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08545-2FE9-4F35-AACF-1A4C7606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0FE9B04A-8B8A-46C0-B900-9A403D0FC0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8799" y="5562000"/>
            <a:ext cx="3815999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2A86120A-B490-4E33-BDCD-4DC227A4E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6951" y="5562000"/>
            <a:ext cx="7703848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Footnote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C50C866D-AED9-3B43-8C10-C3581B225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08FC13B-E432-8C49-AB4E-9BCA4074E3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0036" y="1735200"/>
            <a:ext cx="3814761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06183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DC1AB411-E876-4DEB-8173-A4DA6C7057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98800" y="1735200"/>
            <a:ext cx="7704151" cy="38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08545-2FE9-4F35-AACF-1A4C7606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0FE9B04A-8B8A-46C0-B900-9A403D0FC0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4800" y="5562000"/>
            <a:ext cx="3816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2A86120A-B490-4E33-BDCD-4DC227A4E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8800" y="5562000"/>
            <a:ext cx="7704151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Footnote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EEC7C3B-FF6F-D44F-B6C8-E34C855E83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50BE484-93BC-8B42-978C-1B071FA7F3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6039" y="1735200"/>
            <a:ext cx="3814761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9636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3">
            <a:extLst>
              <a:ext uri="{FF2B5EF4-FFF2-40B4-BE49-F238E27FC236}">
                <a16:creationId xmlns:a16="http://schemas.microsoft.com/office/drawing/2014/main" id="{4D9E7F2B-92A3-4845-AB36-2B6C61D9430A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-1" y="0"/>
            <a:ext cx="12193200" cy="6857999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389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23372BB-B827-41A5-A317-480A818E6D6D}"/>
              </a:ext>
            </a:extLst>
          </p:cNvPr>
          <p:cNvSpPr/>
          <p:nvPr userDrawn="1"/>
        </p:nvSpPr>
        <p:spPr>
          <a:xfrm>
            <a:off x="1" y="0"/>
            <a:ext cx="6096000" cy="51639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BF1ECA5E-74FF-4829-850F-3409A946CA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526400"/>
            <a:ext cx="6095999" cy="36375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B08E065-0D32-47AB-B4B9-6D98A74FFA77}"/>
              </a:ext>
            </a:extLst>
          </p:cNvPr>
          <p:cNvSpPr/>
          <p:nvPr userDrawn="1"/>
        </p:nvSpPr>
        <p:spPr bwMode="blackGray">
          <a:xfrm>
            <a:off x="6096000" y="0"/>
            <a:ext cx="6095999" cy="152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endParaRPr lang="en-US" sz="2800" spc="-30" baseline="0" noProof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1D90906-4F5E-4F13-86D6-3576B1F115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4086" y="514562"/>
            <a:ext cx="3060000" cy="53541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9CA270F-873D-42F3-B7FF-1019B44AF7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BF6A246C-453D-461E-B588-8AD9CEE118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8B9D9C5-EB20-4284-9BFB-10FB43346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CBD3B4F2-D1A0-4AAD-A44F-A68903B705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08E3856-3F48-42D0-9693-FEF49205B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D6FA2517-7D77-4620-BC9B-899740AB2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129D552D-72A4-4AF5-8176-50FC561F9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D4F56197-4799-4E5C-A551-0BCCD0B796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4CFB8E-1853-4432-B103-ED2CC72C12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44586D2D-62CA-41AD-B887-3C547CCD2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667" y="584636"/>
            <a:ext cx="3204000" cy="416151"/>
          </a:xfrm>
          <a:prstGeom prst="rect">
            <a:avLst/>
          </a:prstGeom>
        </p:spPr>
      </p:pic>
      <p:sp>
        <p:nvSpPr>
          <p:cNvPr id="19" name="Untertitel 2">
            <a:extLst>
              <a:ext uri="{FF2B5EF4-FFF2-40B4-BE49-F238E27FC236}">
                <a16:creationId xmlns:a16="http://schemas.microsoft.com/office/drawing/2014/main" id="{A20BF4EC-4585-E24F-B7F2-62DC26D77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999" y="6066000"/>
            <a:ext cx="11195999" cy="288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latin typeface="TT Norms Pro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Subtitle, month year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EC5825DB-E82B-3C45-809C-09B790E6E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5568276"/>
            <a:ext cx="11196000" cy="430887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Cover chart for longer titles in two or three lines,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6694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08545-2FE9-4F35-AACF-1A4C7606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0FE9B04A-8B8A-46C0-B900-9A403D0FC0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8799" y="5562000"/>
            <a:ext cx="473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2A86120A-B490-4E33-BDCD-4DC227A4E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06799" y="5562000"/>
            <a:ext cx="678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Footnote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C50C866D-AED9-3B43-8C10-C3581B225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08FC13B-E432-8C49-AB4E-9BCA4074E3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0035" y="1735200"/>
            <a:ext cx="4734000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95A61C8-D504-854F-AA9D-A2FB684665C9}"/>
              </a:ext>
            </a:extLst>
          </p:cNvPr>
          <p:cNvSpPr>
            <a:spLocks noGrp="1" noChangeAspect="1"/>
          </p:cNvSpPr>
          <p:nvPr>
            <p:ph type="media" sz="quarter" idx="25"/>
          </p:nvPr>
        </p:nvSpPr>
        <p:spPr>
          <a:xfrm>
            <a:off x="5106799" y="1735200"/>
            <a:ext cx="6784000" cy="38160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976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08545-2FE9-4F35-AACF-1A4C7606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0FE9B04A-8B8A-46C0-B900-9A403D0FC0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56799" y="5562000"/>
            <a:ext cx="473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 dirty="0"/>
              <a:t>Footnote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2A86120A-B490-4E33-BDCD-4DC227A4E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8799" y="5562000"/>
            <a:ext cx="6784000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10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Footnote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C50C866D-AED9-3B43-8C10-C3581B225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08FC13B-E432-8C49-AB4E-9BCA4074E3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56799" y="1735200"/>
            <a:ext cx="4734000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95A61C8-D504-854F-AA9D-A2FB684665C9}"/>
              </a:ext>
            </a:extLst>
          </p:cNvPr>
          <p:cNvSpPr>
            <a:spLocks noGrp="1" noChangeAspect="1"/>
          </p:cNvSpPr>
          <p:nvPr>
            <p:ph type="media" sz="quarter" idx="25"/>
          </p:nvPr>
        </p:nvSpPr>
        <p:spPr>
          <a:xfrm>
            <a:off x="298799" y="1735200"/>
            <a:ext cx="6784000" cy="38160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40684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>
            <a:extLst>
              <a:ext uri="{FF2B5EF4-FFF2-40B4-BE49-F238E27FC236}">
                <a16:creationId xmlns:a16="http://schemas.microsoft.com/office/drawing/2014/main" id="{89BC1607-6D09-4E13-8EA1-F50B3F5FB7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0037" y="1736638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F0CC72-3108-40CF-9115-509E4D2D1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584994"/>
            <a:ext cx="11592302" cy="864000"/>
          </a:xfrm>
        </p:spPr>
        <p:txBody>
          <a:bodyPr/>
          <a:lstStyle/>
          <a:p>
            <a:r>
              <a:rPr lang="en-US" dirty="0"/>
              <a:t>Headline 1, TT Norms Pro, 28 </a:t>
            </a:r>
            <a:r>
              <a:rPr lang="en-US" dirty="0" err="1"/>
              <a:t>pt</a:t>
            </a:r>
            <a:endParaRPr lang="en-US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4E1060B-5A82-4C24-BE4A-419CC8F21E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799" y="5562000"/>
            <a:ext cx="11591925" cy="216000"/>
          </a:xfrm>
          <a:prstGeom prst="rect">
            <a:avLst/>
          </a:prstGeom>
        </p:spPr>
        <p:txBody>
          <a:bodyPr wrap="square" tIns="36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" b="0"/>
            </a:lvl1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45DFFDF-B381-6144-BDAD-512457599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800" y="234000"/>
            <a:ext cx="4320000" cy="18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/>
            </a:lvl1pPr>
          </a:lstStyle>
          <a:p>
            <a:pPr lvl="0"/>
            <a:r>
              <a:rPr lang="en-US" noProof="0" dirty="0"/>
              <a:t>Category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3722DDAC-8DC4-4E4E-B3E6-17A4F3E986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23997" y="1736638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23BD0554-0C87-4D46-B326-7C4AF9D425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47957" y="1736638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78930CCD-FACC-7141-94C3-7889E5E6A4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71916" y="1736638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3" name="Bildplatzhalter 7">
            <a:extLst>
              <a:ext uri="{FF2B5EF4-FFF2-40B4-BE49-F238E27FC236}">
                <a16:creationId xmlns:a16="http://schemas.microsoft.com/office/drawing/2014/main" id="{545CE4B0-8EA2-4E44-BCB1-7E5C62AC57E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71916" y="3050857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5" name="Bildplatzhalter 7">
            <a:extLst>
              <a:ext uri="{FF2B5EF4-FFF2-40B4-BE49-F238E27FC236}">
                <a16:creationId xmlns:a16="http://schemas.microsoft.com/office/drawing/2014/main" id="{EA52EA84-692C-D84B-BF57-88F744E2B44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71916" y="4365075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6" name="Bildplatzhalter 7">
            <a:extLst>
              <a:ext uri="{FF2B5EF4-FFF2-40B4-BE49-F238E27FC236}">
                <a16:creationId xmlns:a16="http://schemas.microsoft.com/office/drawing/2014/main" id="{341B5F01-E93A-AA4C-9CE1-2028DACD51C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47957" y="3050857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25D60A8D-B707-E44B-B19A-6348C473516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47957" y="4365075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8" name="Bildplatzhalter 7">
            <a:extLst>
              <a:ext uri="{FF2B5EF4-FFF2-40B4-BE49-F238E27FC236}">
                <a16:creationId xmlns:a16="http://schemas.microsoft.com/office/drawing/2014/main" id="{C08324FD-C265-F449-A6AF-05AF918A898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23997" y="3050857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29" name="Bildplatzhalter 7">
            <a:extLst>
              <a:ext uri="{FF2B5EF4-FFF2-40B4-BE49-F238E27FC236}">
                <a16:creationId xmlns:a16="http://schemas.microsoft.com/office/drawing/2014/main" id="{1B54698E-78E3-CD46-A98F-5C1A06EFE73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223997" y="4365075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30" name="Bildplatzhalter 7">
            <a:extLst>
              <a:ext uri="{FF2B5EF4-FFF2-40B4-BE49-F238E27FC236}">
                <a16:creationId xmlns:a16="http://schemas.microsoft.com/office/drawing/2014/main" id="{4A5D0715-FB53-5941-B626-D19B49E3D02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0037" y="3050857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  <p:sp>
        <p:nvSpPr>
          <p:cNvPr id="31" name="Bildplatzhalter 7">
            <a:extLst>
              <a:ext uri="{FF2B5EF4-FFF2-40B4-BE49-F238E27FC236}">
                <a16:creationId xmlns:a16="http://schemas.microsoft.com/office/drawing/2014/main" id="{6A14930C-1111-864E-8C92-704DCC3A7E2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0037" y="4365075"/>
            <a:ext cx="950400" cy="11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 b="0">
                <a:latin typeface="+mj-lt"/>
              </a:defRPr>
            </a:lvl1pPr>
          </a:lstStyle>
          <a:p>
            <a:r>
              <a:rPr lang="en-US" noProof="0" dirty="0"/>
              <a:t>Placeholder Image</a:t>
            </a:r>
          </a:p>
        </p:txBody>
      </p:sp>
    </p:spTree>
    <p:extLst>
      <p:ext uri="{BB962C8B-B14F-4D97-AF65-F5344CB8AC3E}">
        <p14:creationId xmlns:p14="http://schemas.microsoft.com/office/powerpoint/2010/main" val="4082419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8">
            <a:extLst>
              <a:ext uri="{FF2B5EF4-FFF2-40B4-BE49-F238E27FC236}">
                <a16:creationId xmlns:a16="http://schemas.microsoft.com/office/drawing/2014/main" id="{9D315885-191C-C343-987A-66BCFAF12CCC}"/>
              </a:ext>
            </a:extLst>
          </p:cNvPr>
          <p:cNvSpPr/>
          <p:nvPr userDrawn="1"/>
        </p:nvSpPr>
        <p:spPr>
          <a:xfrm>
            <a:off x="7156798" y="3056399"/>
            <a:ext cx="4734000" cy="272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8FB97A9-F677-9F41-B295-72D0F5CD579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56800" y="333075"/>
            <a:ext cx="4734000" cy="2721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DE" dirty="0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15ABADD1-339B-4D4F-B932-2BDC98A372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7" y="333074"/>
            <a:ext cx="6856759" cy="5444925"/>
          </a:xfrm>
          <a:solidFill>
            <a:schemeClr val="bg2"/>
          </a:solidFill>
        </p:spPr>
        <p:txBody>
          <a:bodyPr lIns="720000" tIns="720000" rIns="720000" bIns="1080000" anchor="ctr" anchorCtr="0">
            <a:normAutofit/>
          </a:bodyPr>
          <a:lstStyle>
            <a:lvl1pPr marL="0" indent="0">
              <a:buNone/>
              <a:defRPr sz="4400"/>
            </a:lvl1pPr>
            <a:lvl2pPr marL="216000" indent="0">
              <a:buNone/>
              <a:defRPr/>
            </a:lvl2pPr>
          </a:lstStyle>
          <a:p>
            <a:pPr lvl="0"/>
            <a:r>
              <a:rPr lang="en-US" noProof="0" dirty="0"/>
              <a:t>“Insert quote here.”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BEFA9A3-4864-45F2-9697-0D75A2D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939B1EF-BEA0-774E-8EEA-40C2D8D7E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1500" y="3454901"/>
            <a:ext cx="1924597" cy="1924597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73E6CD6-6BBE-504E-99BD-ACE8BE749B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037" y="4896000"/>
            <a:ext cx="6858000" cy="360000"/>
          </a:xfrm>
          <a:solidFill>
            <a:schemeClr val="bg2"/>
          </a:solidFill>
        </p:spPr>
        <p:txBody>
          <a:bodyPr lIns="720000" tIns="72000" rIns="720000" bIns="72000" anchor="ctr" anchorCtr="0">
            <a:noAutofit/>
          </a:bodyPr>
          <a:lstStyle>
            <a:lvl1pPr marL="0" indent="0">
              <a:buNone/>
              <a:defRPr sz="1600"/>
            </a:lvl1pPr>
            <a:lvl2pPr marL="216000" indent="0">
              <a:buNone/>
              <a:defRPr/>
            </a:lvl2pPr>
          </a:lstStyle>
          <a:p>
            <a:pPr lvl="0"/>
            <a:r>
              <a:rPr lang="en-US" noProof="0" dirty="0"/>
              <a:t>- Name Optional</a:t>
            </a:r>
          </a:p>
        </p:txBody>
      </p:sp>
    </p:spTree>
    <p:extLst>
      <p:ext uri="{BB962C8B-B14F-4D97-AF65-F5344CB8AC3E}">
        <p14:creationId xmlns:p14="http://schemas.microsoft.com/office/powerpoint/2010/main" val="3531317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4B2390-26F9-444F-8320-211A6800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29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45F0B3-8064-4B10-8B1C-24424E423880}"/>
              </a:ext>
            </a:extLst>
          </p:cNvPr>
          <p:cNvSpPr/>
          <p:nvPr userDrawn="1"/>
        </p:nvSpPr>
        <p:spPr bwMode="gray">
          <a:xfrm>
            <a:off x="0" y="4907722"/>
            <a:ext cx="6095999" cy="19502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0400" rIns="500400" rtlCol="0" anchor="ctr"/>
          <a:lstStyle/>
          <a:p>
            <a:pPr algn="ctr"/>
            <a:endParaRPr lang="en-US" sz="4100" spc="-30" baseline="0" noProof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08D6A41-B168-4C50-9CB3-9EE6D944F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01" y="5576422"/>
            <a:ext cx="4788000" cy="60576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4B2EAE3D-E19F-4C5C-973C-50BBEB63C0E8}"/>
              </a:ext>
            </a:extLst>
          </p:cNvPr>
          <p:cNvSpPr/>
          <p:nvPr userDrawn="1"/>
        </p:nvSpPr>
        <p:spPr>
          <a:xfrm>
            <a:off x="0" y="0"/>
            <a:ext cx="6096000" cy="4907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338476F-56F9-46B2-93AC-F37B99892F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3705" y="785812"/>
            <a:ext cx="4536000" cy="793667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D0529912-74B2-4883-B1BC-83A372DCE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FDFD073E-BA40-4991-8100-246372128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D0C1633-50C6-4D1C-B9ED-F1DFEC32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AAE6653-EAAA-4351-9C57-CCEB497AE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1B98128-5C19-4E16-8E80-E8916B3C0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DDFD83DB-C358-4CA6-9042-63F417ECD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60898334-B435-4B43-8B22-A211F1F58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B493B3F-41F3-4CD4-859B-318001C24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3A1D96F-EA40-4569-A0DB-CD708F050B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832BB-93A2-EB49-9A41-A755B50065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5135" y="2848132"/>
            <a:ext cx="5024064" cy="2691206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80000"/>
              <a:buFont typeface="Wingdings" panose="05000000000000000000" pitchFamily="2" charset="2"/>
              <a:buNone/>
              <a:tabLst/>
              <a:defRPr sz="4400"/>
            </a:lvl1pPr>
            <a:lvl2pPr marL="216000" indent="0">
              <a:buNone/>
              <a:defRPr sz="4400"/>
            </a:lvl2pPr>
            <a:lvl3pPr marL="378000" indent="0">
              <a:buNone/>
              <a:defRPr sz="4400"/>
            </a:lvl3pPr>
            <a:lvl4pPr marL="504000" indent="0">
              <a:buNone/>
              <a:defRPr sz="4400"/>
            </a:lvl4pPr>
            <a:lvl5pPr marL="630000" indent="0">
              <a:buNone/>
              <a:defRPr sz="4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US" sz="4400" dirty="0"/>
              <a:t>Cover chart for longer titles </a:t>
            </a:r>
            <a:br>
              <a:rPr lang="en-US" sz="4400" dirty="0"/>
            </a:br>
            <a:r>
              <a:rPr lang="en-US" sz="4400" dirty="0"/>
              <a:t>in two or more lines, TT Norms Pro, 44 </a:t>
            </a:r>
            <a:r>
              <a:rPr lang="en-US" sz="4400" dirty="0" err="1"/>
              <a:t>pt</a:t>
            </a:r>
            <a:endParaRPr lang="en-US" sz="4400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8322F4D-FEAE-9345-849C-52A4BF0FA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9998" y="6066000"/>
            <a:ext cx="5024064" cy="288000"/>
          </a:xfrm>
        </p:spPr>
        <p:txBody>
          <a:bodyPr anchor="ctr" anchorCtr="0"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378000" indent="0">
              <a:buNone/>
              <a:defRPr/>
            </a:lvl3pPr>
            <a:lvl4pPr marL="504000" indent="0">
              <a:buNone/>
              <a:defRPr/>
            </a:lvl4pPr>
            <a:lvl5pPr marL="630000" indent="0">
              <a:buNone/>
              <a:defRPr/>
            </a:lvl5pPr>
          </a:lstStyle>
          <a:p>
            <a:r>
              <a:rPr lang="en-US" dirty="0"/>
              <a:t>Subtitle, month year</a:t>
            </a:r>
          </a:p>
        </p:txBody>
      </p:sp>
    </p:spTree>
    <p:extLst>
      <p:ext uri="{BB962C8B-B14F-4D97-AF65-F5344CB8AC3E}">
        <p14:creationId xmlns:p14="http://schemas.microsoft.com/office/powerpoint/2010/main" val="3142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9D14C-A584-4B0B-99B5-827E68A6A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00" y="590400"/>
            <a:ext cx="5508000" cy="71269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Agenda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2F4C01-EE7D-4AA7-B38E-ECA8E469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8508EB5-7938-4CFF-ADE3-D3A442CBB4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076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r>
              <a:rPr lang="en-US" noProof="0"/>
              <a:t>Placeholder Image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65E6F-4CA8-4DB5-8935-A5CCC47759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800" y="1735200"/>
            <a:ext cx="5508000" cy="3816000"/>
          </a:xfrm>
        </p:spPr>
        <p:txBody>
          <a:bodyPr/>
          <a:lstStyle>
            <a:lvl1pPr marL="0" indent="0">
              <a:spcAft>
                <a:spcPts val="2300"/>
              </a:spcAft>
              <a:buNone/>
              <a:defRPr/>
            </a:lvl1pPr>
            <a:lvl2pPr marL="216000" indent="0">
              <a:spcAft>
                <a:spcPts val="2300"/>
              </a:spcAft>
              <a:buNone/>
              <a:defRPr/>
            </a:lvl2pPr>
            <a:lvl3pPr marL="378000" indent="0">
              <a:spcAft>
                <a:spcPts val="2300"/>
              </a:spcAft>
              <a:buNone/>
              <a:defRPr/>
            </a:lvl3pPr>
            <a:lvl4pPr marL="504000" indent="0">
              <a:spcAft>
                <a:spcPts val="2300"/>
              </a:spcAft>
              <a:buNone/>
              <a:defRPr/>
            </a:lvl4pPr>
            <a:lvl5pPr marL="630000" indent="0">
              <a:spcAft>
                <a:spcPts val="2300"/>
              </a:spcAft>
              <a:buNone/>
              <a:defRPr/>
            </a:lvl5pPr>
          </a:lstStyle>
          <a:p>
            <a:pPr lvl="0"/>
            <a:r>
              <a:rPr lang="de-DE" noProof="0" dirty="0"/>
              <a:t>Agenda Item 1 </a:t>
            </a:r>
          </a:p>
        </p:txBody>
      </p:sp>
    </p:spTree>
    <p:extLst>
      <p:ext uri="{BB962C8B-B14F-4D97-AF65-F5344CB8AC3E}">
        <p14:creationId xmlns:p14="http://schemas.microsoft.com/office/powerpoint/2010/main" val="132814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6C27B-41A1-43F6-9654-5306C0753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66ED41-282B-4978-89C3-055C66C73D95}"/>
              </a:ext>
            </a:extLst>
          </p:cNvPr>
          <p:cNvSpPr/>
          <p:nvPr userDrawn="1"/>
        </p:nvSpPr>
        <p:spPr>
          <a:xfrm>
            <a:off x="0" y="0"/>
            <a:ext cx="12192000" cy="61200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74EDBDE6-4E29-408B-A880-A7882CED0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037" y="986589"/>
            <a:ext cx="11591925" cy="4566486"/>
          </a:xfrm>
        </p:spPr>
        <p:txBody>
          <a:bodyPr anchor="ctr">
            <a:normAutofit/>
          </a:bodyPr>
          <a:lstStyle>
            <a:lvl1pPr marL="0" indent="0">
              <a:buNone/>
              <a:defRPr sz="6600"/>
            </a:lvl1pPr>
          </a:lstStyle>
          <a:p>
            <a:r>
              <a:rPr lang="de-DE" dirty="0"/>
              <a:t>Chapter </a:t>
            </a:r>
            <a:r>
              <a:rPr lang="de-DE" dirty="0" err="1"/>
              <a:t>Divider</a:t>
            </a:r>
            <a:r>
              <a:rPr lang="de-DE" dirty="0"/>
              <a:t>, TT </a:t>
            </a:r>
            <a:r>
              <a:rPr lang="de-DE" dirty="0" err="1"/>
              <a:t>Norms</a:t>
            </a:r>
            <a:r>
              <a:rPr lang="de-DE" dirty="0"/>
              <a:t> Pro, 66 </a:t>
            </a:r>
            <a:r>
              <a:rPr lang="de-DE" dirty="0" err="1"/>
              <a:t>pt</a:t>
            </a:r>
            <a:r>
              <a:rPr lang="de-DE" dirty="0"/>
              <a:t> – Text </a:t>
            </a:r>
            <a:r>
              <a:rPr lang="de-DE" dirty="0" err="1"/>
              <a:t>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65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6C27B-41A1-43F6-9654-5306C0753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66ED41-282B-4978-89C3-055C66C73D95}"/>
              </a:ext>
            </a:extLst>
          </p:cNvPr>
          <p:cNvSpPr/>
          <p:nvPr userDrawn="1"/>
        </p:nvSpPr>
        <p:spPr>
          <a:xfrm>
            <a:off x="0" y="0"/>
            <a:ext cx="12192000" cy="6120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74EDBDE6-4E29-408B-A880-A7882CED0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037" y="986589"/>
            <a:ext cx="11591925" cy="4566486"/>
          </a:xfrm>
        </p:spPr>
        <p:txBody>
          <a:bodyPr anchor="ctr">
            <a:normAutofit/>
          </a:bodyPr>
          <a:lstStyle>
            <a:lvl1pPr marL="0" indent="0">
              <a:buNone/>
              <a:defRPr sz="6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</a:t>
            </a:r>
            <a:r>
              <a:rPr lang="de-DE" dirty="0" err="1"/>
              <a:t>Divider</a:t>
            </a:r>
            <a:r>
              <a:rPr lang="de-DE" dirty="0"/>
              <a:t>, TT </a:t>
            </a:r>
            <a:r>
              <a:rPr lang="de-DE" dirty="0" err="1"/>
              <a:t>Norms</a:t>
            </a:r>
            <a:r>
              <a:rPr lang="de-DE" dirty="0"/>
              <a:t> Pro, 66 </a:t>
            </a:r>
            <a:r>
              <a:rPr lang="de-DE" dirty="0" err="1"/>
              <a:t>pt</a:t>
            </a:r>
            <a:r>
              <a:rPr lang="de-DE" dirty="0"/>
              <a:t> – Text </a:t>
            </a:r>
            <a:r>
              <a:rPr lang="de-DE" dirty="0" err="1"/>
              <a:t>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22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F0B32CA-9CD3-43EC-AC58-E090A3FE369B}"/>
              </a:ext>
            </a:extLst>
          </p:cNvPr>
          <p:cNvSpPr/>
          <p:nvPr userDrawn="1"/>
        </p:nvSpPr>
        <p:spPr>
          <a:xfrm>
            <a:off x="0" y="4696691"/>
            <a:ext cx="8122596" cy="2161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82F0712-172D-438E-9FF7-D498CD4A3112}"/>
              </a:ext>
            </a:extLst>
          </p:cNvPr>
          <p:cNvSpPr/>
          <p:nvPr userDrawn="1"/>
        </p:nvSpPr>
        <p:spPr>
          <a:xfrm>
            <a:off x="8122596" y="4696691"/>
            <a:ext cx="4069404" cy="2161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E205EC3-DFAD-46C7-BC63-B00BA6BD3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5462656"/>
            <a:ext cx="3373200" cy="113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EF3E8A-DABD-451A-8901-420A6A80D0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000" y="1776645"/>
            <a:ext cx="11160000" cy="86177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lvl1pPr marL="0" indent="0" algn="ctr">
              <a:buNone/>
              <a:defRPr lang="de-DE" sz="5600" dirty="0" smtClean="0">
                <a:latin typeface="TT Norms Pro" panose="02000503030000020003" pitchFamily="50" charset="0"/>
              </a:defRPr>
            </a:lvl1pPr>
            <a:lvl2pPr>
              <a:defRPr lang="de-DE" dirty="0" smtClean="0">
                <a:latin typeface="+mn-lt"/>
              </a:defRPr>
            </a:lvl2pPr>
            <a:lvl3pPr>
              <a:defRPr lang="de-DE" sz="1800" dirty="0" smtClean="0">
                <a:latin typeface="+mn-lt"/>
              </a:defRPr>
            </a:lvl3pPr>
            <a:lvl4pPr>
              <a:defRPr lang="de-DE" sz="1800" dirty="0" smtClean="0">
                <a:latin typeface="+mn-lt"/>
              </a:defRPr>
            </a:lvl4pPr>
            <a:lvl5pPr>
              <a:defRPr lang="de-DE" sz="1800" dirty="0">
                <a:latin typeface="+mn-lt"/>
              </a:defRPr>
            </a:lvl5pPr>
          </a:lstStyle>
          <a:p>
            <a:pPr lvl="0" algn="ctr"/>
            <a:r>
              <a:rPr lang="en-US" noProof="0" dirty="0"/>
              <a:t>Text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BDE4C5F-E142-4976-805B-DD8AEF49558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22964" y="5465404"/>
            <a:ext cx="3060000" cy="53541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95A97E1-2A14-4028-B846-143F356F43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C1F8BDCC-8A07-4688-9E7F-2BB97FAA3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36047DF-EE9B-455E-A8A4-5025BC0B2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126F0793-58CC-47F5-835B-BA9A3424E2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393570A-729D-45A8-84B2-20885431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312DA5F2-FC3D-4E80-9E2F-2B6F632C5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8F643865-F8A0-4041-BEA7-C8300B7F3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293556A8-7EB9-492C-94E3-DA195D98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38A8C1F0-8AEB-4290-9529-68DC168778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455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40D80B8-1393-4C11-BB2C-BEE3A480B012}"/>
              </a:ext>
            </a:extLst>
          </p:cNvPr>
          <p:cNvSpPr/>
          <p:nvPr userDrawn="1"/>
        </p:nvSpPr>
        <p:spPr>
          <a:xfrm>
            <a:off x="0" y="0"/>
            <a:ext cx="12192000" cy="4696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82F0712-172D-438E-9FF7-D498CD4A3112}"/>
              </a:ext>
            </a:extLst>
          </p:cNvPr>
          <p:cNvSpPr/>
          <p:nvPr userDrawn="1"/>
        </p:nvSpPr>
        <p:spPr>
          <a:xfrm>
            <a:off x="8122596" y="4696691"/>
            <a:ext cx="4069404" cy="2161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E205EC3-DFAD-46C7-BC63-B00BA6BD3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5462656"/>
            <a:ext cx="3387600" cy="113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52201B9D-A394-4302-8B56-AC43AD93B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000" y="1776645"/>
            <a:ext cx="11160000" cy="86177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lvl1pPr marL="0" indent="0" algn="ctr">
              <a:buNone/>
              <a:defRPr lang="de-DE" sz="5600" dirty="0" smtClean="0">
                <a:solidFill>
                  <a:schemeClr val="bg1"/>
                </a:solidFill>
                <a:latin typeface="TT Norms Pro" panose="02000503030000020003" pitchFamily="50" charset="0"/>
              </a:defRPr>
            </a:lvl1pPr>
            <a:lvl2pPr>
              <a:defRPr lang="de-DE" dirty="0" smtClean="0">
                <a:latin typeface="+mn-lt"/>
              </a:defRPr>
            </a:lvl2pPr>
            <a:lvl3pPr>
              <a:defRPr lang="de-DE" sz="1800" dirty="0" smtClean="0">
                <a:latin typeface="+mn-lt"/>
              </a:defRPr>
            </a:lvl3pPr>
            <a:lvl4pPr>
              <a:defRPr lang="de-DE" sz="1800" dirty="0" smtClean="0">
                <a:latin typeface="+mn-lt"/>
              </a:defRPr>
            </a:lvl4pPr>
            <a:lvl5pPr>
              <a:defRPr lang="de-DE" sz="1800" dirty="0">
                <a:latin typeface="+mn-lt"/>
              </a:defRPr>
            </a:lvl5pPr>
          </a:lstStyle>
          <a:p>
            <a:pPr lvl="0" algn="ctr"/>
            <a:r>
              <a:rPr lang="en-US" noProof="0" dirty="0"/>
              <a:t>Text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B88C666-8263-4C3E-93B5-E0AE226431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22964" y="5465404"/>
            <a:ext cx="3060000" cy="53541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0C8C6DB-1C06-4E61-9B89-5F130199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895E255A-8864-4372-A6FA-52B4FBD0F0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E9A4192E-26FA-41A8-8AE0-37FAE7CEFC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38747545-978C-4B45-8EDC-A395456215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800160D5-404D-4994-8FDA-A6710C1543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79A7A5-8099-4201-8597-0172AC13AA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3F9AEC7E-D257-41E2-BC58-C9E973AE6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CB313C1-254A-4A0E-A806-EFC53A5E7A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7A2360AF-AD3F-4002-8DD9-A80F99BE9D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953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AE81B4C-05CF-46F7-BC63-63B092C77E89}"/>
              </a:ext>
            </a:extLst>
          </p:cNvPr>
          <p:cNvSpPr/>
          <p:nvPr userDrawn="1"/>
        </p:nvSpPr>
        <p:spPr>
          <a:xfrm>
            <a:off x="0" y="6074022"/>
            <a:ext cx="12192000" cy="783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A388C98-8A33-4E0A-B7AD-F3DE0DB134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69796" y="6335625"/>
            <a:ext cx="1522544" cy="266400"/>
            <a:chOff x="692439" y="1293569"/>
            <a:chExt cx="12203113" cy="2135188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285FB4A-43AB-4389-A9A7-4473190B3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17452" y="1336432"/>
              <a:ext cx="1539875" cy="2092325"/>
            </a:xfrm>
            <a:custGeom>
              <a:avLst/>
              <a:gdLst>
                <a:gd name="T0" fmla="*/ 0 w 837"/>
                <a:gd name="T1" fmla="*/ 693 h 1133"/>
                <a:gd name="T2" fmla="*/ 420 w 837"/>
                <a:gd name="T3" fmla="*/ 1133 h 1133"/>
                <a:gd name="T4" fmla="*/ 837 w 837"/>
                <a:gd name="T5" fmla="*/ 693 h 1133"/>
                <a:gd name="T6" fmla="*/ 837 w 837"/>
                <a:gd name="T7" fmla="*/ 647 h 1133"/>
                <a:gd name="T8" fmla="*/ 677 w 837"/>
                <a:gd name="T9" fmla="*/ 647 h 1133"/>
                <a:gd name="T10" fmla="*/ 677 w 837"/>
                <a:gd name="T11" fmla="*/ 693 h 1133"/>
                <a:gd name="T12" fmla="*/ 420 w 837"/>
                <a:gd name="T13" fmla="*/ 989 h 1133"/>
                <a:gd name="T14" fmla="*/ 163 w 837"/>
                <a:gd name="T15" fmla="*/ 693 h 1133"/>
                <a:gd name="T16" fmla="*/ 163 w 837"/>
                <a:gd name="T17" fmla="*/ 0 h 1133"/>
                <a:gd name="T18" fmla="*/ 0 w 837"/>
                <a:gd name="T19" fmla="*/ 0 h 1133"/>
                <a:gd name="T20" fmla="*/ 0 w 837"/>
                <a:gd name="T21" fmla="*/ 69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7" h="1133">
                  <a:moveTo>
                    <a:pt x="0" y="693"/>
                  </a:moveTo>
                  <a:cubicBezTo>
                    <a:pt x="0" y="920"/>
                    <a:pt x="142" y="1133"/>
                    <a:pt x="420" y="1133"/>
                  </a:cubicBezTo>
                  <a:cubicBezTo>
                    <a:pt x="691" y="1133"/>
                    <a:pt x="837" y="920"/>
                    <a:pt x="837" y="693"/>
                  </a:cubicBezTo>
                  <a:cubicBezTo>
                    <a:pt x="837" y="647"/>
                    <a:pt x="837" y="647"/>
                    <a:pt x="837" y="647"/>
                  </a:cubicBezTo>
                  <a:cubicBezTo>
                    <a:pt x="677" y="647"/>
                    <a:pt x="677" y="647"/>
                    <a:pt x="677" y="647"/>
                  </a:cubicBezTo>
                  <a:cubicBezTo>
                    <a:pt x="677" y="693"/>
                    <a:pt x="677" y="693"/>
                    <a:pt x="677" y="693"/>
                  </a:cubicBezTo>
                  <a:cubicBezTo>
                    <a:pt x="677" y="861"/>
                    <a:pt x="597" y="989"/>
                    <a:pt x="420" y="989"/>
                  </a:cubicBezTo>
                  <a:cubicBezTo>
                    <a:pt x="243" y="989"/>
                    <a:pt x="163" y="858"/>
                    <a:pt x="163" y="69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8936244-2D7A-4620-9A6E-2CE4D3DE5F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12602" y="1336432"/>
              <a:ext cx="298450" cy="2052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3A555F5-59A7-41E3-937F-8E93B14D4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102" y="1339607"/>
              <a:ext cx="2078038" cy="2087563"/>
            </a:xfrm>
            <a:custGeom>
              <a:avLst/>
              <a:gdLst>
                <a:gd name="T0" fmla="*/ 0 w 1129"/>
                <a:gd name="T1" fmla="*/ 564 h 1130"/>
                <a:gd name="T2" fmla="*/ 565 w 1129"/>
                <a:gd name="T3" fmla="*/ 1130 h 1130"/>
                <a:gd name="T4" fmla="*/ 1129 w 1129"/>
                <a:gd name="T5" fmla="*/ 564 h 1130"/>
                <a:gd name="T6" fmla="*/ 565 w 1129"/>
                <a:gd name="T7" fmla="*/ 0 h 1130"/>
                <a:gd name="T8" fmla="*/ 538 w 1129"/>
                <a:gd name="T9" fmla="*/ 0 h 1130"/>
                <a:gd name="T10" fmla="*/ 538 w 1129"/>
                <a:gd name="T11" fmla="*/ 141 h 1130"/>
                <a:gd name="T12" fmla="*/ 565 w 1129"/>
                <a:gd name="T13" fmla="*/ 141 h 1130"/>
                <a:gd name="T14" fmla="*/ 978 w 1129"/>
                <a:gd name="T15" fmla="*/ 564 h 1130"/>
                <a:gd name="T16" fmla="*/ 565 w 1129"/>
                <a:gd name="T17" fmla="*/ 988 h 1130"/>
                <a:gd name="T18" fmla="*/ 151 w 1129"/>
                <a:gd name="T19" fmla="*/ 564 h 1130"/>
                <a:gd name="T20" fmla="*/ 0 w 1129"/>
                <a:gd name="T21" fmla="*/ 564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9" h="1130">
                  <a:moveTo>
                    <a:pt x="0" y="564"/>
                  </a:moveTo>
                  <a:cubicBezTo>
                    <a:pt x="0" y="881"/>
                    <a:pt x="250" y="1130"/>
                    <a:pt x="565" y="1130"/>
                  </a:cubicBezTo>
                  <a:cubicBezTo>
                    <a:pt x="879" y="1130"/>
                    <a:pt x="1129" y="881"/>
                    <a:pt x="1129" y="564"/>
                  </a:cubicBezTo>
                  <a:cubicBezTo>
                    <a:pt x="1129" y="249"/>
                    <a:pt x="879" y="0"/>
                    <a:pt x="565" y="0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8" y="141"/>
                    <a:pt x="538" y="141"/>
                    <a:pt x="538" y="141"/>
                  </a:cubicBezTo>
                  <a:cubicBezTo>
                    <a:pt x="565" y="141"/>
                    <a:pt x="565" y="141"/>
                    <a:pt x="565" y="141"/>
                  </a:cubicBezTo>
                  <a:cubicBezTo>
                    <a:pt x="796" y="141"/>
                    <a:pt x="978" y="326"/>
                    <a:pt x="978" y="564"/>
                  </a:cubicBezTo>
                  <a:cubicBezTo>
                    <a:pt x="978" y="803"/>
                    <a:pt x="796" y="988"/>
                    <a:pt x="565" y="988"/>
                  </a:cubicBezTo>
                  <a:cubicBezTo>
                    <a:pt x="333" y="988"/>
                    <a:pt x="151" y="803"/>
                    <a:pt x="151" y="564"/>
                  </a:cubicBez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82B73FC-CBF1-4339-9091-C47FE1EAB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0627" y="1293569"/>
              <a:ext cx="1304925" cy="2095500"/>
            </a:xfrm>
            <a:custGeom>
              <a:avLst/>
              <a:gdLst>
                <a:gd name="T0" fmla="*/ 0 w 709"/>
                <a:gd name="T1" fmla="*/ 289 h 1134"/>
                <a:gd name="T2" fmla="*/ 166 w 709"/>
                <a:gd name="T3" fmla="*/ 558 h 1134"/>
                <a:gd name="T4" fmla="*/ 405 w 709"/>
                <a:gd name="T5" fmla="*/ 638 h 1134"/>
                <a:gd name="T6" fmla="*/ 552 w 709"/>
                <a:gd name="T7" fmla="*/ 819 h 1134"/>
                <a:gd name="T8" fmla="*/ 348 w 709"/>
                <a:gd name="T9" fmla="*/ 1002 h 1134"/>
                <a:gd name="T10" fmla="*/ 333 w 709"/>
                <a:gd name="T11" fmla="*/ 1002 h 1134"/>
                <a:gd name="T12" fmla="*/ 333 w 709"/>
                <a:gd name="T13" fmla="*/ 1134 h 1134"/>
                <a:gd name="T14" fmla="*/ 342 w 709"/>
                <a:gd name="T15" fmla="*/ 1134 h 1134"/>
                <a:gd name="T16" fmla="*/ 709 w 709"/>
                <a:gd name="T17" fmla="*/ 818 h 1134"/>
                <a:gd name="T18" fmla="*/ 506 w 709"/>
                <a:gd name="T19" fmla="*/ 521 h 1134"/>
                <a:gd name="T20" fmla="*/ 263 w 709"/>
                <a:gd name="T21" fmla="*/ 439 h 1134"/>
                <a:gd name="T22" fmla="*/ 160 w 709"/>
                <a:gd name="T23" fmla="*/ 290 h 1134"/>
                <a:gd name="T24" fmla="*/ 342 w 709"/>
                <a:gd name="T25" fmla="*/ 137 h 1134"/>
                <a:gd name="T26" fmla="*/ 557 w 709"/>
                <a:gd name="T27" fmla="*/ 311 h 1134"/>
                <a:gd name="T28" fmla="*/ 704 w 709"/>
                <a:gd name="T29" fmla="*/ 311 h 1134"/>
                <a:gd name="T30" fmla="*/ 342 w 709"/>
                <a:gd name="T31" fmla="*/ 0 h 1134"/>
                <a:gd name="T32" fmla="*/ 0 w 709"/>
                <a:gd name="T33" fmla="*/ 28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1134">
                  <a:moveTo>
                    <a:pt x="0" y="289"/>
                  </a:moveTo>
                  <a:cubicBezTo>
                    <a:pt x="0" y="425"/>
                    <a:pt x="64" y="503"/>
                    <a:pt x="166" y="558"/>
                  </a:cubicBezTo>
                  <a:cubicBezTo>
                    <a:pt x="245" y="600"/>
                    <a:pt x="327" y="609"/>
                    <a:pt x="405" y="638"/>
                  </a:cubicBezTo>
                  <a:cubicBezTo>
                    <a:pt x="517" y="680"/>
                    <a:pt x="552" y="738"/>
                    <a:pt x="552" y="819"/>
                  </a:cubicBezTo>
                  <a:cubicBezTo>
                    <a:pt x="552" y="931"/>
                    <a:pt x="475" y="1002"/>
                    <a:pt x="348" y="1002"/>
                  </a:cubicBezTo>
                  <a:cubicBezTo>
                    <a:pt x="333" y="1002"/>
                    <a:pt x="333" y="1002"/>
                    <a:pt x="333" y="1002"/>
                  </a:cubicBezTo>
                  <a:cubicBezTo>
                    <a:pt x="333" y="1134"/>
                    <a:pt x="333" y="1134"/>
                    <a:pt x="333" y="1134"/>
                  </a:cubicBezTo>
                  <a:cubicBezTo>
                    <a:pt x="342" y="1134"/>
                    <a:pt x="342" y="1134"/>
                    <a:pt x="342" y="1134"/>
                  </a:cubicBezTo>
                  <a:cubicBezTo>
                    <a:pt x="567" y="1134"/>
                    <a:pt x="709" y="994"/>
                    <a:pt x="709" y="818"/>
                  </a:cubicBezTo>
                  <a:cubicBezTo>
                    <a:pt x="709" y="703"/>
                    <a:pt x="653" y="587"/>
                    <a:pt x="506" y="521"/>
                  </a:cubicBezTo>
                  <a:cubicBezTo>
                    <a:pt x="427" y="486"/>
                    <a:pt x="332" y="468"/>
                    <a:pt x="263" y="439"/>
                  </a:cubicBezTo>
                  <a:cubicBezTo>
                    <a:pt x="188" y="406"/>
                    <a:pt x="160" y="363"/>
                    <a:pt x="160" y="290"/>
                  </a:cubicBezTo>
                  <a:cubicBezTo>
                    <a:pt x="160" y="203"/>
                    <a:pt x="232" y="137"/>
                    <a:pt x="342" y="137"/>
                  </a:cubicBezTo>
                  <a:cubicBezTo>
                    <a:pt x="487" y="137"/>
                    <a:pt x="554" y="208"/>
                    <a:pt x="557" y="311"/>
                  </a:cubicBezTo>
                  <a:cubicBezTo>
                    <a:pt x="704" y="311"/>
                    <a:pt x="704" y="311"/>
                    <a:pt x="704" y="311"/>
                  </a:cubicBezTo>
                  <a:cubicBezTo>
                    <a:pt x="709" y="150"/>
                    <a:pt x="592" y="0"/>
                    <a:pt x="342" y="0"/>
                  </a:cubicBezTo>
                  <a:cubicBezTo>
                    <a:pt x="137" y="0"/>
                    <a:pt x="0" y="128"/>
                    <a:pt x="0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BA3F52E-AA4A-4CFB-9867-DD125A1C5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0814" y="1336432"/>
              <a:ext cx="1255713" cy="2052638"/>
            </a:xfrm>
            <a:custGeom>
              <a:avLst/>
              <a:gdLst>
                <a:gd name="T0" fmla="*/ 0 w 682"/>
                <a:gd name="T1" fmla="*/ 146 h 1111"/>
                <a:gd name="T2" fmla="*/ 325 w 682"/>
                <a:gd name="T3" fmla="*/ 146 h 1111"/>
                <a:gd name="T4" fmla="*/ 531 w 682"/>
                <a:gd name="T5" fmla="*/ 350 h 1111"/>
                <a:gd name="T6" fmla="*/ 320 w 682"/>
                <a:gd name="T7" fmla="*/ 556 h 1111"/>
                <a:gd name="T8" fmla="*/ 149 w 682"/>
                <a:gd name="T9" fmla="*/ 556 h 1111"/>
                <a:gd name="T10" fmla="*/ 149 w 682"/>
                <a:gd name="T11" fmla="*/ 702 h 1111"/>
                <a:gd name="T12" fmla="*/ 278 w 682"/>
                <a:gd name="T13" fmla="*/ 701 h 1111"/>
                <a:gd name="T14" fmla="*/ 493 w 682"/>
                <a:gd name="T15" fmla="*/ 1111 h 1111"/>
                <a:gd name="T16" fmla="*/ 672 w 682"/>
                <a:gd name="T17" fmla="*/ 1111 h 1111"/>
                <a:gd name="T18" fmla="*/ 439 w 682"/>
                <a:gd name="T19" fmla="*/ 682 h 1111"/>
                <a:gd name="T20" fmla="*/ 682 w 682"/>
                <a:gd name="T21" fmla="*/ 350 h 1111"/>
                <a:gd name="T22" fmla="*/ 330 w 682"/>
                <a:gd name="T23" fmla="*/ 0 h 1111"/>
                <a:gd name="T24" fmla="*/ 0 w 682"/>
                <a:gd name="T25" fmla="*/ 0 h 1111"/>
                <a:gd name="T26" fmla="*/ 0 w 682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2" h="1111">
                  <a:moveTo>
                    <a:pt x="0" y="146"/>
                  </a:moveTo>
                  <a:cubicBezTo>
                    <a:pt x="325" y="146"/>
                    <a:pt x="325" y="146"/>
                    <a:pt x="325" y="146"/>
                  </a:cubicBezTo>
                  <a:cubicBezTo>
                    <a:pt x="430" y="146"/>
                    <a:pt x="531" y="228"/>
                    <a:pt x="531" y="350"/>
                  </a:cubicBezTo>
                  <a:cubicBezTo>
                    <a:pt x="531" y="468"/>
                    <a:pt x="438" y="556"/>
                    <a:pt x="320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78" y="701"/>
                    <a:pt x="278" y="701"/>
                    <a:pt x="278" y="701"/>
                  </a:cubicBezTo>
                  <a:cubicBezTo>
                    <a:pt x="493" y="1111"/>
                    <a:pt x="493" y="1111"/>
                    <a:pt x="493" y="1111"/>
                  </a:cubicBezTo>
                  <a:cubicBezTo>
                    <a:pt x="672" y="1111"/>
                    <a:pt x="672" y="1111"/>
                    <a:pt x="672" y="1111"/>
                  </a:cubicBezTo>
                  <a:cubicBezTo>
                    <a:pt x="439" y="682"/>
                    <a:pt x="439" y="682"/>
                    <a:pt x="439" y="682"/>
                  </a:cubicBezTo>
                  <a:cubicBezTo>
                    <a:pt x="561" y="645"/>
                    <a:pt x="682" y="519"/>
                    <a:pt x="682" y="350"/>
                  </a:cubicBezTo>
                  <a:cubicBezTo>
                    <a:pt x="682" y="149"/>
                    <a:pt x="538" y="0"/>
                    <a:pt x="3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DA205F16-D401-4390-9384-A13904C4E5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2177" y="1336432"/>
              <a:ext cx="1511300" cy="2052638"/>
            </a:xfrm>
            <a:custGeom>
              <a:avLst/>
              <a:gdLst>
                <a:gd name="T0" fmla="*/ 0 w 952"/>
                <a:gd name="T1" fmla="*/ 170 h 1293"/>
                <a:gd name="T2" fmla="*/ 229 w 952"/>
                <a:gd name="T3" fmla="*/ 170 h 1293"/>
                <a:gd name="T4" fmla="*/ 229 w 952"/>
                <a:gd name="T5" fmla="*/ 1293 h 1293"/>
                <a:gd name="T6" fmla="*/ 415 w 952"/>
                <a:gd name="T7" fmla="*/ 1293 h 1293"/>
                <a:gd name="T8" fmla="*/ 415 w 952"/>
                <a:gd name="T9" fmla="*/ 170 h 1293"/>
                <a:gd name="T10" fmla="*/ 952 w 952"/>
                <a:gd name="T11" fmla="*/ 170 h 1293"/>
                <a:gd name="T12" fmla="*/ 952 w 952"/>
                <a:gd name="T13" fmla="*/ 0 h 1293"/>
                <a:gd name="T14" fmla="*/ 0 w 952"/>
                <a:gd name="T15" fmla="*/ 0 h 1293"/>
                <a:gd name="T16" fmla="*/ 0 w 952"/>
                <a:gd name="T17" fmla="*/ 17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293">
                  <a:moveTo>
                    <a:pt x="0" y="170"/>
                  </a:moveTo>
                  <a:lnTo>
                    <a:pt x="229" y="170"/>
                  </a:lnTo>
                  <a:lnTo>
                    <a:pt x="229" y="1293"/>
                  </a:lnTo>
                  <a:lnTo>
                    <a:pt x="415" y="1293"/>
                  </a:lnTo>
                  <a:lnTo>
                    <a:pt x="415" y="170"/>
                  </a:lnTo>
                  <a:lnTo>
                    <a:pt x="952" y="170"/>
                  </a:lnTo>
                  <a:lnTo>
                    <a:pt x="952" y="0"/>
                  </a:lnTo>
                  <a:lnTo>
                    <a:pt x="0" y="0"/>
                  </a:lnTo>
                  <a:lnTo>
                    <a:pt x="0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6A63BA00-C359-48F8-BF39-21A1D3BD0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6089" y="1336432"/>
              <a:ext cx="1912938" cy="2052638"/>
            </a:xfrm>
            <a:custGeom>
              <a:avLst/>
              <a:gdLst>
                <a:gd name="T0" fmla="*/ 0 w 1205"/>
                <a:gd name="T1" fmla="*/ 1293 h 1293"/>
                <a:gd name="T2" fmla="*/ 183 w 1205"/>
                <a:gd name="T3" fmla="*/ 1293 h 1293"/>
                <a:gd name="T4" fmla="*/ 590 w 1205"/>
                <a:gd name="T5" fmla="*/ 222 h 1293"/>
                <a:gd name="T6" fmla="*/ 1009 w 1205"/>
                <a:gd name="T7" fmla="*/ 1293 h 1293"/>
                <a:gd name="T8" fmla="*/ 1205 w 1205"/>
                <a:gd name="T9" fmla="*/ 1293 h 1293"/>
                <a:gd name="T10" fmla="*/ 686 w 1205"/>
                <a:gd name="T11" fmla="*/ 0 h 1293"/>
                <a:gd name="T12" fmla="*/ 492 w 1205"/>
                <a:gd name="T13" fmla="*/ 0 h 1293"/>
                <a:gd name="T14" fmla="*/ 0 w 1205"/>
                <a:gd name="T15" fmla="*/ 1293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5" h="1293">
                  <a:moveTo>
                    <a:pt x="0" y="1293"/>
                  </a:moveTo>
                  <a:lnTo>
                    <a:pt x="183" y="1293"/>
                  </a:lnTo>
                  <a:lnTo>
                    <a:pt x="590" y="222"/>
                  </a:lnTo>
                  <a:lnTo>
                    <a:pt x="1009" y="1293"/>
                  </a:lnTo>
                  <a:lnTo>
                    <a:pt x="1205" y="1293"/>
                  </a:lnTo>
                  <a:lnTo>
                    <a:pt x="686" y="0"/>
                  </a:lnTo>
                  <a:lnTo>
                    <a:pt x="492" y="0"/>
                  </a:lnTo>
                  <a:lnTo>
                    <a:pt x="0" y="1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D5AE09D-E2FD-43F0-BFBF-C322921DDA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2439" y="1293569"/>
              <a:ext cx="1379538" cy="2095500"/>
            </a:xfrm>
            <a:custGeom>
              <a:avLst/>
              <a:gdLst>
                <a:gd name="T0" fmla="*/ 41 w 749"/>
                <a:gd name="T1" fmla="*/ 288 h 1134"/>
                <a:gd name="T2" fmla="*/ 201 w 749"/>
                <a:gd name="T3" fmla="*/ 559 h 1134"/>
                <a:gd name="T4" fmla="*/ 442 w 749"/>
                <a:gd name="T5" fmla="*/ 639 h 1134"/>
                <a:gd name="T6" fmla="*/ 567 w 749"/>
                <a:gd name="T7" fmla="*/ 740 h 1134"/>
                <a:gd name="T8" fmla="*/ 733 w 749"/>
                <a:gd name="T9" fmla="*/ 740 h 1134"/>
                <a:gd name="T10" fmla="*/ 547 w 749"/>
                <a:gd name="T11" fmla="*/ 523 h 1134"/>
                <a:gd name="T12" fmla="*/ 300 w 749"/>
                <a:gd name="T13" fmla="*/ 439 h 1134"/>
                <a:gd name="T14" fmla="*/ 201 w 749"/>
                <a:gd name="T15" fmla="*/ 290 h 1134"/>
                <a:gd name="T16" fmla="*/ 383 w 749"/>
                <a:gd name="T17" fmla="*/ 137 h 1134"/>
                <a:gd name="T18" fmla="*/ 598 w 749"/>
                <a:gd name="T19" fmla="*/ 311 h 1134"/>
                <a:gd name="T20" fmla="*/ 744 w 749"/>
                <a:gd name="T21" fmla="*/ 311 h 1134"/>
                <a:gd name="T22" fmla="*/ 383 w 749"/>
                <a:gd name="T23" fmla="*/ 0 h 1134"/>
                <a:gd name="T24" fmla="*/ 41 w 749"/>
                <a:gd name="T25" fmla="*/ 288 h 1134"/>
                <a:gd name="T26" fmla="*/ 5 w 749"/>
                <a:gd name="T27" fmla="*/ 788 h 1134"/>
                <a:gd name="T28" fmla="*/ 395 w 749"/>
                <a:gd name="T29" fmla="*/ 1134 h 1134"/>
                <a:gd name="T30" fmla="*/ 405 w 749"/>
                <a:gd name="T31" fmla="*/ 1134 h 1134"/>
                <a:gd name="T32" fmla="*/ 405 w 749"/>
                <a:gd name="T33" fmla="*/ 999 h 1134"/>
                <a:gd name="T34" fmla="*/ 395 w 749"/>
                <a:gd name="T35" fmla="*/ 999 h 1134"/>
                <a:gd name="T36" fmla="*/ 158 w 749"/>
                <a:gd name="T37" fmla="*/ 788 h 1134"/>
                <a:gd name="T38" fmla="*/ 158 w 749"/>
                <a:gd name="T39" fmla="*/ 729 h 1134"/>
                <a:gd name="T40" fmla="*/ 5 w 749"/>
                <a:gd name="T41" fmla="*/ 729 h 1134"/>
                <a:gd name="T42" fmla="*/ 5 w 749"/>
                <a:gd name="T43" fmla="*/ 78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9" h="1134">
                  <a:moveTo>
                    <a:pt x="41" y="288"/>
                  </a:moveTo>
                  <a:cubicBezTo>
                    <a:pt x="41" y="417"/>
                    <a:pt x="93" y="504"/>
                    <a:pt x="201" y="559"/>
                  </a:cubicBezTo>
                  <a:cubicBezTo>
                    <a:pt x="280" y="599"/>
                    <a:pt x="365" y="610"/>
                    <a:pt x="442" y="639"/>
                  </a:cubicBezTo>
                  <a:cubicBezTo>
                    <a:pt x="524" y="669"/>
                    <a:pt x="555" y="695"/>
                    <a:pt x="567" y="740"/>
                  </a:cubicBezTo>
                  <a:cubicBezTo>
                    <a:pt x="733" y="740"/>
                    <a:pt x="733" y="740"/>
                    <a:pt x="733" y="740"/>
                  </a:cubicBezTo>
                  <a:cubicBezTo>
                    <a:pt x="710" y="645"/>
                    <a:pt x="646" y="568"/>
                    <a:pt x="547" y="523"/>
                  </a:cubicBezTo>
                  <a:cubicBezTo>
                    <a:pt x="469" y="488"/>
                    <a:pt x="369" y="468"/>
                    <a:pt x="300" y="439"/>
                  </a:cubicBezTo>
                  <a:cubicBezTo>
                    <a:pt x="224" y="407"/>
                    <a:pt x="201" y="362"/>
                    <a:pt x="201" y="290"/>
                  </a:cubicBezTo>
                  <a:cubicBezTo>
                    <a:pt x="201" y="203"/>
                    <a:pt x="273" y="137"/>
                    <a:pt x="383" y="137"/>
                  </a:cubicBezTo>
                  <a:cubicBezTo>
                    <a:pt x="528" y="137"/>
                    <a:pt x="595" y="208"/>
                    <a:pt x="598" y="311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749" y="150"/>
                    <a:pt x="633" y="0"/>
                    <a:pt x="383" y="0"/>
                  </a:cubicBezTo>
                  <a:cubicBezTo>
                    <a:pt x="178" y="0"/>
                    <a:pt x="41" y="127"/>
                    <a:pt x="41" y="288"/>
                  </a:cubicBezTo>
                  <a:moveTo>
                    <a:pt x="5" y="788"/>
                  </a:moveTo>
                  <a:cubicBezTo>
                    <a:pt x="0" y="969"/>
                    <a:pt x="121" y="1134"/>
                    <a:pt x="395" y="1134"/>
                  </a:cubicBezTo>
                  <a:cubicBezTo>
                    <a:pt x="405" y="1134"/>
                    <a:pt x="405" y="1134"/>
                    <a:pt x="405" y="1134"/>
                  </a:cubicBezTo>
                  <a:cubicBezTo>
                    <a:pt x="405" y="999"/>
                    <a:pt x="405" y="999"/>
                    <a:pt x="405" y="999"/>
                  </a:cubicBezTo>
                  <a:cubicBezTo>
                    <a:pt x="395" y="999"/>
                    <a:pt x="395" y="999"/>
                    <a:pt x="395" y="999"/>
                  </a:cubicBezTo>
                  <a:cubicBezTo>
                    <a:pt x="249" y="999"/>
                    <a:pt x="158" y="906"/>
                    <a:pt x="158" y="788"/>
                  </a:cubicBezTo>
                  <a:cubicBezTo>
                    <a:pt x="158" y="729"/>
                    <a:pt x="158" y="729"/>
                    <a:pt x="158" y="729"/>
                  </a:cubicBezTo>
                  <a:cubicBezTo>
                    <a:pt x="5" y="729"/>
                    <a:pt x="5" y="729"/>
                    <a:pt x="5" y="729"/>
                  </a:cubicBezTo>
                  <a:lnTo>
                    <a:pt x="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4181EE00-86C5-4FC3-B7BE-CE3707192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6764" y="1336432"/>
              <a:ext cx="1268413" cy="2052638"/>
            </a:xfrm>
            <a:custGeom>
              <a:avLst/>
              <a:gdLst>
                <a:gd name="T0" fmla="*/ 0 w 689"/>
                <a:gd name="T1" fmla="*/ 146 h 1111"/>
                <a:gd name="T2" fmla="*/ 331 w 689"/>
                <a:gd name="T3" fmla="*/ 146 h 1111"/>
                <a:gd name="T4" fmla="*/ 538 w 689"/>
                <a:gd name="T5" fmla="*/ 350 h 1111"/>
                <a:gd name="T6" fmla="*/ 326 w 689"/>
                <a:gd name="T7" fmla="*/ 556 h 1111"/>
                <a:gd name="T8" fmla="*/ 149 w 689"/>
                <a:gd name="T9" fmla="*/ 556 h 1111"/>
                <a:gd name="T10" fmla="*/ 149 w 689"/>
                <a:gd name="T11" fmla="*/ 702 h 1111"/>
                <a:gd name="T12" fmla="*/ 284 w 689"/>
                <a:gd name="T13" fmla="*/ 701 h 1111"/>
                <a:gd name="T14" fmla="*/ 500 w 689"/>
                <a:gd name="T15" fmla="*/ 1111 h 1111"/>
                <a:gd name="T16" fmla="*/ 678 w 689"/>
                <a:gd name="T17" fmla="*/ 1111 h 1111"/>
                <a:gd name="T18" fmla="*/ 445 w 689"/>
                <a:gd name="T19" fmla="*/ 682 h 1111"/>
                <a:gd name="T20" fmla="*/ 689 w 689"/>
                <a:gd name="T21" fmla="*/ 350 h 1111"/>
                <a:gd name="T22" fmla="*/ 336 w 689"/>
                <a:gd name="T23" fmla="*/ 0 h 1111"/>
                <a:gd name="T24" fmla="*/ 0 w 689"/>
                <a:gd name="T25" fmla="*/ 0 h 1111"/>
                <a:gd name="T26" fmla="*/ 0 w 689"/>
                <a:gd name="T27" fmla="*/ 146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" h="1111">
                  <a:moveTo>
                    <a:pt x="0" y="146"/>
                  </a:moveTo>
                  <a:cubicBezTo>
                    <a:pt x="331" y="146"/>
                    <a:pt x="331" y="146"/>
                    <a:pt x="331" y="146"/>
                  </a:cubicBezTo>
                  <a:cubicBezTo>
                    <a:pt x="436" y="146"/>
                    <a:pt x="538" y="228"/>
                    <a:pt x="538" y="350"/>
                  </a:cubicBezTo>
                  <a:cubicBezTo>
                    <a:pt x="538" y="468"/>
                    <a:pt x="444" y="556"/>
                    <a:pt x="326" y="556"/>
                  </a:cubicBezTo>
                  <a:cubicBezTo>
                    <a:pt x="149" y="556"/>
                    <a:pt x="149" y="556"/>
                    <a:pt x="149" y="556"/>
                  </a:cubicBezTo>
                  <a:cubicBezTo>
                    <a:pt x="149" y="702"/>
                    <a:pt x="149" y="702"/>
                    <a:pt x="149" y="702"/>
                  </a:cubicBezTo>
                  <a:cubicBezTo>
                    <a:pt x="284" y="701"/>
                    <a:pt x="284" y="701"/>
                    <a:pt x="284" y="701"/>
                  </a:cubicBezTo>
                  <a:cubicBezTo>
                    <a:pt x="500" y="1111"/>
                    <a:pt x="500" y="1111"/>
                    <a:pt x="500" y="1111"/>
                  </a:cubicBezTo>
                  <a:cubicBezTo>
                    <a:pt x="678" y="1111"/>
                    <a:pt x="678" y="1111"/>
                    <a:pt x="678" y="1111"/>
                  </a:cubicBezTo>
                  <a:cubicBezTo>
                    <a:pt x="445" y="682"/>
                    <a:pt x="445" y="682"/>
                    <a:pt x="445" y="682"/>
                  </a:cubicBezTo>
                  <a:cubicBezTo>
                    <a:pt x="567" y="645"/>
                    <a:pt x="689" y="519"/>
                    <a:pt x="689" y="350"/>
                  </a:cubicBezTo>
                  <a:cubicBezTo>
                    <a:pt x="689" y="149"/>
                    <a:pt x="544" y="0"/>
                    <a:pt x="3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05FACF-C780-4AC0-83A4-AF1E1E76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84994"/>
            <a:ext cx="11592302" cy="7126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Title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E72066-F454-4960-927B-24DADBD47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0037" y="6494400"/>
            <a:ext cx="412377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C8761C7-EE27-4485-904A-AF787EF92FBE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807303-54EA-4B5B-A6CF-D629C29A6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" y="1736725"/>
            <a:ext cx="11592301" cy="3816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9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68" r:id="rId3"/>
    <p:sldLayoutId id="2147483728" r:id="rId4"/>
    <p:sldLayoutId id="2147483660" r:id="rId5"/>
    <p:sldLayoutId id="2147483717" r:id="rId6"/>
    <p:sldLayoutId id="2147483743" r:id="rId7"/>
    <p:sldLayoutId id="2147483709" r:id="rId8"/>
    <p:sldLayoutId id="2147483710" r:id="rId9"/>
    <p:sldLayoutId id="2147483713" r:id="rId10"/>
    <p:sldLayoutId id="2147483722" r:id="rId11"/>
    <p:sldLayoutId id="2147483737" r:id="rId12"/>
    <p:sldLayoutId id="2147483740" r:id="rId13"/>
    <p:sldLayoutId id="2147483738" r:id="rId14"/>
    <p:sldLayoutId id="2147483746" r:id="rId15"/>
    <p:sldLayoutId id="2147483741" r:id="rId16"/>
    <p:sldLayoutId id="2147483744" r:id="rId17"/>
    <p:sldLayoutId id="2147483745" r:id="rId18"/>
    <p:sldLayoutId id="2147483720" r:id="rId19"/>
    <p:sldLayoutId id="2147483721" r:id="rId20"/>
    <p:sldLayoutId id="2147483723" r:id="rId21"/>
    <p:sldLayoutId id="2147483724" r:id="rId22"/>
    <p:sldLayoutId id="2147483725" r:id="rId23"/>
    <p:sldLayoutId id="2147483726" r:id="rId24"/>
    <p:sldLayoutId id="2147483687" r:id="rId25"/>
    <p:sldLayoutId id="2147483694" r:id="rId26"/>
    <p:sldLayoutId id="2147483701" r:id="rId27"/>
    <p:sldLayoutId id="2147483727" r:id="rId28"/>
    <p:sldLayoutId id="2147483734" r:id="rId29"/>
    <p:sldLayoutId id="2147483735" r:id="rId30"/>
    <p:sldLayoutId id="2147483736" r:id="rId31"/>
    <p:sldLayoutId id="2147483731" r:id="rId32"/>
    <p:sldLayoutId id="2147483742" r:id="rId33"/>
    <p:sldLayoutId id="2147483655" r:id="rId3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TT Norms Pro" panose="02000503030000020003" pitchFamily="50" charset="0"/>
          <a:ea typeface="+mj-ea"/>
          <a:cs typeface="+mj-cs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Wingdings" panose="05000000000000000000" pitchFamily="2" charset="2"/>
        <a:buChar char="§"/>
        <a:tabLst/>
        <a:defRPr lang="de-DE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06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Wingdings" panose="05000000000000000000" pitchFamily="2" charset="2"/>
        <a:buChar char="§"/>
        <a:tabLst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5842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Wingdings" panose="05000000000000000000" pitchFamily="2" charset="2"/>
        <a:buChar char="§"/>
        <a:tabLst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76358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Wingdings" panose="05000000000000000000" pitchFamily="2" charset="2"/>
        <a:buChar char="§"/>
        <a:tabLst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941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Wingdings" panose="05000000000000000000" pitchFamily="2" charset="2"/>
        <a:buChar char="§"/>
        <a:tabLst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89">
          <p15:clr>
            <a:srgbClr val="F26B43"/>
          </p15:clr>
        </p15:guide>
        <p15:guide id="3" pos="7491">
          <p15:clr>
            <a:srgbClr val="F26B43"/>
          </p15:clr>
        </p15:guide>
        <p15:guide id="4" orient="horz" pos="2296">
          <p15:clr>
            <a:srgbClr val="F26B43"/>
          </p15:clr>
        </p15:guide>
        <p15:guide id="5" orient="horz" pos="142">
          <p15:clr>
            <a:srgbClr val="F26B43"/>
          </p15:clr>
        </p15:guide>
        <p15:guide id="6" orient="horz" pos="1094">
          <p15:clr>
            <a:srgbClr val="F26B43"/>
          </p15:clr>
        </p15:guide>
        <p15:guide id="7" orient="horz" pos="3498">
          <p15:clr>
            <a:srgbClr val="F26B43"/>
          </p15:clr>
        </p15:guide>
        <p15:guide id="8" orient="horz" pos="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artorius.sharepoint.com/:x:/s/O365_1461-SU-Flow-Through-UV/EXIIlAOVaDlJv6NIcA3FtDsBDjSSFxEo8XdJpW9Iik_pjQ?email=antonia.konradi%40Sartorius.com&amp;e=8Cqeqp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09E755-BE24-3041-B6F9-2AA20682E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5568276"/>
            <a:ext cx="5184000" cy="430887"/>
          </a:xfrm>
        </p:spPr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</a:t>
            </a:r>
            <a:endParaRPr lang="en-D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FBB870-31F9-5A46-9728-F7AD47DBE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Customer </a:t>
            </a:r>
            <a:r>
              <a:rPr lang="de-DE" dirty="0" err="1"/>
              <a:t>Presentation</a:t>
            </a:r>
            <a:r>
              <a:rPr lang="de-DE" dirty="0"/>
              <a:t> | March 2024</a:t>
            </a:r>
            <a:endParaRPr lang="en-DE" dirty="0"/>
          </a:p>
        </p:txBody>
      </p:sp>
      <p:pic>
        <p:nvPicPr>
          <p:cNvPr id="5" name="Bildplatzhalter 11" descr="Ein Bild, das draußen, Gebäude, Straße, Mann enthält.&#10;&#10;Automatisch generierte Beschreibung">
            <a:extLst>
              <a:ext uri="{FF2B5EF4-FFF2-40B4-BE49-F238E27FC236}">
                <a16:creationId xmlns:a16="http://schemas.microsoft.com/office/drawing/2014/main" id="{3AC9D967-90E0-014B-B5D0-FD3A312B5A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7999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80287D-5425-564B-B5DD-1C864E37AD82}"/>
              </a:ext>
            </a:extLst>
          </p:cNvPr>
          <p:cNvGrpSpPr/>
          <p:nvPr/>
        </p:nvGrpSpPr>
        <p:grpSpPr>
          <a:xfrm>
            <a:off x="7416000" y="3104999"/>
            <a:ext cx="3456000" cy="648000"/>
            <a:chOff x="7997257" y="299871"/>
            <a:chExt cx="3456000" cy="648000"/>
          </a:xfrm>
        </p:grpSpPr>
        <p:sp>
          <p:nvSpPr>
            <p:cNvPr id="8" name="Textfeld 5">
              <a:extLst>
                <a:ext uri="{FF2B5EF4-FFF2-40B4-BE49-F238E27FC236}">
                  <a16:creationId xmlns:a16="http://schemas.microsoft.com/office/drawing/2014/main" id="{42732E28-9969-8A45-8B36-8A294E83D19D}"/>
                </a:ext>
              </a:extLst>
            </p:cNvPr>
            <p:cNvSpPr txBox="1"/>
            <p:nvPr/>
          </p:nvSpPr>
          <p:spPr>
            <a:xfrm>
              <a:off x="7997257" y="299871"/>
              <a:ext cx="3456000" cy="648000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square" lIns="720000" tIns="0" rIns="0" bIns="0" rtlCol="0" anchor="ctr" anchorCtr="0">
              <a:noAutofit/>
            </a:bodyPr>
            <a:lstStyle/>
            <a:p>
              <a:r>
                <a:rPr lang="en-US" sz="2400"/>
                <a:t>Placeholder </a:t>
              </a:r>
              <a:r>
                <a:rPr lang="en-US" sz="2400" dirty="0"/>
                <a:t>Image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3AAB0E8-01BB-6C43-9A3A-9FD252221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75455" y="335871"/>
              <a:ext cx="576000" cy="576000"/>
            </a:xfrm>
            <a:prstGeom prst="rect">
              <a:avLst/>
            </a:prstGeom>
          </p:spPr>
        </p:pic>
      </p:grp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9C68B3A4-AA80-3AD1-1BE5-C650A38CF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850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92CD33-99A8-BD55-BDC9-D58BF986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B49D96-B294-926B-1124-827D776DE9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C6687CF-46FA-A78A-7B9D-B250C2A4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Use Case: Overcoming Signal Saturation in UF|DF Processes by Selecting the right Wavelengths of the Spectra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BDB9B37-1C8A-8073-8EBD-C464FC1753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| Use Case- </a:t>
            </a:r>
            <a:r>
              <a:rPr lang="de-DE" dirty="0" err="1"/>
              <a:t>Overcoming</a:t>
            </a:r>
            <a:r>
              <a:rPr lang="de-DE" dirty="0"/>
              <a:t> Signal Saturation</a:t>
            </a:r>
          </a:p>
        </p:txBody>
      </p:sp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B416946B-C33B-C71A-CA1F-22B0CC554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90304"/>
              </p:ext>
            </p:extLst>
          </p:nvPr>
        </p:nvGraphicFramePr>
        <p:xfrm>
          <a:off x="5749882" y="1832558"/>
          <a:ext cx="6140918" cy="3729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1AB835D-31A8-A94C-4345-E5C4D0DC070E}"/>
              </a:ext>
            </a:extLst>
          </p:cNvPr>
          <p:cNvSpPr txBox="1">
            <a:spLocks/>
          </p:cNvSpPr>
          <p:nvPr/>
        </p:nvSpPr>
        <p:spPr>
          <a:xfrm>
            <a:off x="747108" y="2079744"/>
            <a:ext cx="3977421" cy="117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68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68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832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632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9432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900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4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8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400" dirty="0">
                <a:ea typeface="+mn-lt"/>
                <a:cs typeface="+mn-lt"/>
              </a:rPr>
              <a:t>Experimental setup:</a:t>
            </a:r>
            <a:endParaRPr lang="en-GB" sz="1400" dirty="0"/>
          </a:p>
          <a:p>
            <a:pPr marL="735330" lvl="3" indent="-285750">
              <a:spcAft>
                <a:spcPts val="600"/>
              </a:spcAft>
            </a:pPr>
            <a:r>
              <a:rPr lang="en-US" sz="1400" dirty="0">
                <a:latin typeface="+mn-lt"/>
                <a:ea typeface="+mj-lt"/>
                <a:cs typeface="+mj-lt"/>
              </a:rPr>
              <a:t>Initialization phase</a:t>
            </a:r>
          </a:p>
          <a:p>
            <a:pPr marL="735330" lvl="3" indent="-285750">
              <a:spcAft>
                <a:spcPts val="600"/>
              </a:spcAft>
            </a:pPr>
            <a:r>
              <a:rPr lang="en-US" sz="1400" dirty="0">
                <a:latin typeface="+mn-lt"/>
                <a:ea typeface="+mj-lt"/>
                <a:cs typeface="+mj-lt"/>
              </a:rPr>
              <a:t>Diafiltration (DF) with buffer exchange</a:t>
            </a:r>
            <a:endParaRPr lang="en-US" sz="1400" dirty="0">
              <a:latin typeface="+mn-lt"/>
            </a:endParaRPr>
          </a:p>
          <a:p>
            <a:pPr marL="735330" lvl="3" indent="-285750">
              <a:spcAft>
                <a:spcPts val="600"/>
              </a:spcAft>
            </a:pPr>
            <a:r>
              <a:rPr lang="en-US" sz="1400" dirty="0">
                <a:latin typeface="+mn-lt"/>
              </a:rPr>
              <a:t>Ultrafiltration (UF)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DE79347-31DB-3D16-A465-DAB58A1C2804}"/>
              </a:ext>
            </a:extLst>
          </p:cNvPr>
          <p:cNvSpPr txBox="1">
            <a:spLocks/>
          </p:cNvSpPr>
          <p:nvPr/>
        </p:nvSpPr>
        <p:spPr>
          <a:xfrm>
            <a:off x="747108" y="3883494"/>
            <a:ext cx="5002774" cy="12870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68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68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832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632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943200" indent="-226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900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4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8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400" dirty="0">
                <a:ea typeface="+mn-lt"/>
                <a:cs typeface="+mn-lt"/>
              </a:rPr>
              <a:t>Results:</a:t>
            </a:r>
            <a:endParaRPr lang="en-GB" sz="1400" dirty="0"/>
          </a:p>
          <a:p>
            <a:pPr marL="735330" lvl="3" indent="-285750">
              <a:spcAft>
                <a:spcPts val="600"/>
              </a:spcAft>
            </a:pPr>
            <a:r>
              <a:rPr lang="en-US" sz="1400" dirty="0">
                <a:latin typeface="+mn-lt"/>
                <a:ea typeface="+mj-lt"/>
                <a:cs typeface="+mj-lt"/>
              </a:rPr>
              <a:t>Two separate linear regression models applied at 298 and 304 nm</a:t>
            </a:r>
          </a:p>
          <a:p>
            <a:pPr marL="735330" lvl="3" indent="-285750">
              <a:spcAft>
                <a:spcPts val="600"/>
              </a:spcAft>
            </a:pPr>
            <a:r>
              <a:rPr lang="en-US" sz="1400" dirty="0">
                <a:latin typeface="+mn-lt"/>
                <a:ea typeface="+mj-lt"/>
                <a:cs typeface="+mj-lt"/>
              </a:rPr>
              <a:t>Inline values fit perfectly with offline analytic (</a:t>
            </a:r>
            <a:r>
              <a:rPr lang="en-US" sz="1400" dirty="0" err="1">
                <a:latin typeface="+mn-lt"/>
                <a:ea typeface="+mj-lt"/>
                <a:cs typeface="+mj-lt"/>
              </a:rPr>
              <a:t>SoloVPE</a:t>
            </a:r>
            <a:r>
              <a:rPr lang="en-US" sz="1400" dirty="0">
                <a:latin typeface="+mn-lt"/>
                <a:ea typeface="+mj-lt"/>
                <a:cs typeface="+mj-lt"/>
              </a:rPr>
              <a:t>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012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395B0-8E4C-912E-72AE-FF1E1F41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B14E43-31CA-82D3-3817-4F80374282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6DB951-36EE-8767-968A-58AF8BA6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Unlock the Full Potential of </a:t>
            </a:r>
            <a:r>
              <a:rPr lang="en-GB" dirty="0" err="1"/>
              <a:t>BioPAT</a:t>
            </a:r>
            <a:r>
              <a:rPr lang="en-GB" dirty="0"/>
              <a:t>® Spectro UV in Combination with the Multivariate Data Analysis Software SIMCA®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17EB22-C346-FB3F-8BB3-AA583634C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800" y="180838"/>
            <a:ext cx="4320000" cy="180000"/>
          </a:xfrm>
        </p:spPr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</a:t>
            </a:r>
            <a:r>
              <a:rPr lang="de-DE" dirty="0" err="1"/>
              <a:t>as</a:t>
            </a:r>
            <a:r>
              <a:rPr lang="de-DE" dirty="0"/>
              <a:t> Digital Solution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CD893D7-8E3C-8465-C121-E68CEC889C45}"/>
              </a:ext>
            </a:extLst>
          </p:cNvPr>
          <p:cNvSpPr txBox="1">
            <a:spLocks/>
          </p:cNvSpPr>
          <p:nvPr/>
        </p:nvSpPr>
        <p:spPr>
          <a:xfrm>
            <a:off x="3702000" y="1736726"/>
            <a:ext cx="4788000" cy="3815999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216000" rIns="360000" bIns="360000" rtlCol="0" anchor="ctr" anchorCtr="0">
            <a:noAutofit/>
          </a:bodyPr>
          <a:lstStyle>
            <a:lvl1pPr marL="162000" indent="-16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8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1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3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en-GB" dirty="0" err="1"/>
              <a:t>BioPAT</a:t>
            </a:r>
            <a:r>
              <a:rPr lang="en-GB" dirty="0"/>
              <a:t>® Spectro UV offers Full Spectra Acquisition at High Pace</a:t>
            </a: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en-GB" sz="1400" dirty="0"/>
              <a:t>Overcome signal saturation and minimize the impact of impurities and noise with MVDA</a:t>
            </a:r>
            <a:br>
              <a:rPr lang="en-GB" sz="1400" b="1" dirty="0">
                <a:solidFill>
                  <a:prstClr val="black"/>
                </a:solidFill>
              </a:rPr>
            </a:br>
            <a:endParaRPr lang="en-GB" sz="1400" b="1" dirty="0">
              <a:solidFill>
                <a:prstClr val="black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endParaRPr lang="en-GB" dirty="0"/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/>
              <a:t>Multivariate Data Analysis Software That Turns Data Into Growth</a:t>
            </a: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sz="1400" dirty="0"/>
              <a:t>Free SIMCA® 2-months trials available with a loan  </a:t>
            </a:r>
            <a:r>
              <a:rPr lang="en-US" sz="1400" dirty="0" err="1"/>
              <a:t>BioPAT</a:t>
            </a:r>
            <a:r>
              <a:rPr lang="en-US" sz="1400" dirty="0"/>
              <a:t>® Spectro UV device and remote training session</a:t>
            </a:r>
            <a:endParaRPr lang="en-GB" sz="1400" dirty="0"/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1F6E39E3-A057-6029-0F9D-1487849A5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3673525"/>
            <a:ext cx="3341876" cy="18792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E619B49-5B08-B63C-4B52-D34827D82ED1}"/>
              </a:ext>
            </a:extLst>
          </p:cNvPr>
          <p:cNvSpPr>
            <a:spLocks noChangeAspect="1"/>
          </p:cNvSpPr>
          <p:nvPr/>
        </p:nvSpPr>
        <p:spPr>
          <a:xfrm>
            <a:off x="574187" y="3672544"/>
            <a:ext cx="2906717" cy="18801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bIns="180000" rtlCol="0" anchor="ctr" anchorCtr="1"/>
          <a:lstStyle/>
          <a:p>
            <a:pPr algn="l">
              <a:spcAft>
                <a:spcPts val="800"/>
              </a:spcAft>
              <a:buClr>
                <a:schemeClr val="tx1"/>
              </a:buClr>
            </a:pPr>
            <a:r>
              <a:rPr lang="en-US" sz="3200" dirty="0">
                <a:solidFill>
                  <a:schemeClr val="tx1"/>
                </a:solidFill>
                <a:latin typeface="TT Norms Pro" panose="02000503030000020003" pitchFamily="2" charset="0"/>
              </a:rPr>
              <a:t>SIMCA®</a:t>
            </a:r>
            <a:endParaRPr lang="en-DE" sz="3200" dirty="0" err="1">
              <a:solidFill>
                <a:schemeClr val="tx1"/>
              </a:solidFill>
              <a:latin typeface="TT Norms Pro" panose="02000503030000020003" pitchFamily="2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E20F5AE-3838-761A-B237-CA5C1CC1E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10879" r="13406" b="13309"/>
          <a:stretch/>
        </p:blipFill>
        <p:spPr>
          <a:xfrm>
            <a:off x="8752575" y="1735745"/>
            <a:ext cx="2935409" cy="1879200"/>
          </a:xfrm>
          <a:prstGeom prst="rect">
            <a:avLst/>
          </a:prstGeom>
        </p:spPr>
      </p:pic>
      <p:pic>
        <p:nvPicPr>
          <p:cNvPr id="11" name="Picture 11" descr="A person in a white coat writing on a paper&#10;&#10;Description automatically generated">
            <a:extLst>
              <a:ext uri="{FF2B5EF4-FFF2-40B4-BE49-F238E27FC236}">
                <a16:creationId xmlns:a16="http://schemas.microsoft.com/office/drawing/2014/main" id="{8C937EAE-1351-9CB3-229C-6ACFFDD81C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b="11048"/>
          <a:stretch/>
        </p:blipFill>
        <p:spPr>
          <a:xfrm>
            <a:off x="8549342" y="3672544"/>
            <a:ext cx="3341876" cy="1879200"/>
          </a:xfrm>
          <a:prstGeom prst="rect">
            <a:avLst/>
          </a:prstGeom>
        </p:spPr>
      </p:pic>
      <p:pic>
        <p:nvPicPr>
          <p:cNvPr id="12" name="Picture 10" descr="A person in yellow gloves using a computer&#10;&#10;Description automatically generated">
            <a:extLst>
              <a:ext uri="{FF2B5EF4-FFF2-40B4-BE49-F238E27FC236}">
                <a16:creationId xmlns:a16="http://schemas.microsoft.com/office/drawing/2014/main" id="{BF325D24-2EFA-4247-EF02-7097B7556B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/>
          <a:stretch/>
        </p:blipFill>
        <p:spPr>
          <a:xfrm>
            <a:off x="298800" y="1736725"/>
            <a:ext cx="3341876" cy="18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A33F9C-1EC8-7D0E-1B48-1A6D1ADA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BD83F2-AA83-22B5-4C83-D454263C2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*</a:t>
            </a:r>
            <a:r>
              <a:rPr lang="de-DE" dirty="0" err="1"/>
              <a:t>pipes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oderable</a:t>
            </a:r>
            <a:r>
              <a:rPr lang="de-DE" dirty="0"/>
              <a:t> in a pack </a:t>
            </a:r>
            <a:r>
              <a:rPr lang="de-DE" dirty="0" err="1"/>
              <a:t>of</a:t>
            </a:r>
            <a:r>
              <a:rPr lang="de-DE" dirty="0"/>
              <a:t> 10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4A659F-AEDE-2187-9D8C-35F074A7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| </a:t>
            </a:r>
            <a:r>
              <a:rPr lang="de-DE" dirty="0" err="1"/>
              <a:t>Ordering</a:t>
            </a:r>
            <a:r>
              <a:rPr lang="de-DE" dirty="0"/>
              <a:t> Information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B41ED0-2C2D-9299-95D0-E2492A339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Ordering</a:t>
            </a:r>
            <a:r>
              <a:rPr lang="de-DE" dirty="0"/>
              <a:t> Information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75964425-B22B-8799-630B-A9025A71A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99374"/>
              </p:ext>
            </p:extLst>
          </p:nvPr>
        </p:nvGraphicFramePr>
        <p:xfrm>
          <a:off x="298499" y="1736725"/>
          <a:ext cx="11592301" cy="38351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12337">
                  <a:extLst>
                    <a:ext uri="{9D8B030D-6E8A-4147-A177-3AD203B41FA5}">
                      <a16:colId xmlns:a16="http://schemas.microsoft.com/office/drawing/2014/main" val="3823301516"/>
                    </a:ext>
                  </a:extLst>
                </a:gridCol>
                <a:gridCol w="3479964">
                  <a:extLst>
                    <a:ext uri="{9D8B030D-6E8A-4147-A177-3AD203B41FA5}">
                      <a16:colId xmlns:a16="http://schemas.microsoft.com/office/drawing/2014/main" val="662558046"/>
                    </a:ext>
                  </a:extLst>
                </a:gridCol>
              </a:tblGrid>
              <a:tr h="346941">
                <a:tc>
                  <a:txBody>
                    <a:bodyPr/>
                    <a:lstStyle/>
                    <a:p>
                      <a:r>
                        <a:rPr lang="de-DE" dirty="0"/>
                        <a:t>Material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Article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Number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51840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de-DE" sz="1600" dirty="0" err="1"/>
                        <a:t>BioPAT</a:t>
                      </a:r>
                      <a:r>
                        <a:rPr lang="de-DE" sz="1600" dirty="0"/>
                        <a:t>® </a:t>
                      </a:r>
                      <a:r>
                        <a:rPr lang="de-DE" sz="1600" dirty="0" err="1"/>
                        <a:t>Spectro</a:t>
                      </a:r>
                      <a:r>
                        <a:rPr lang="de-DE" sz="1600" dirty="0"/>
                        <a:t> UV </a:t>
                      </a:r>
                      <a:r>
                        <a:rPr lang="de-DE" sz="1600" dirty="0" err="1"/>
                        <a:t>pipe</a:t>
                      </a:r>
                      <a:r>
                        <a:rPr lang="de-DE" sz="1600" dirty="0"/>
                        <a:t>* 3/8" HB-TC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BPS0321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3405466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 pipe* 1/2" HB-TC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BPS0421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74711918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 pipe* 3/8" HB-HB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BPS0331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1397892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 pipe* 1/2" HB-HB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BPS0431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66180556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 Spectrometer EC 1 Channel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67928045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 Spectrometer EC 2 Channel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0799368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de-DE" sz="1600" dirty="0" err="1"/>
                        <a:t>BioPAT</a:t>
                      </a:r>
                      <a:r>
                        <a:rPr lang="de-DE" sz="1600" dirty="0"/>
                        <a:t>® </a:t>
                      </a:r>
                      <a:r>
                        <a:rPr lang="de-DE" sz="1600" dirty="0" err="1"/>
                        <a:t>Spectro</a:t>
                      </a:r>
                      <a:r>
                        <a:rPr lang="de-DE" sz="1600" dirty="0"/>
                        <a:t> UV Probe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9611372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de-DE" sz="1600" dirty="0" err="1"/>
                        <a:t>BioPAT</a:t>
                      </a:r>
                      <a:r>
                        <a:rPr lang="de-DE" sz="1600" dirty="0"/>
                        <a:t>® </a:t>
                      </a:r>
                      <a:r>
                        <a:rPr lang="de-DE" sz="1600" dirty="0" err="1"/>
                        <a:t>Spectro</a:t>
                      </a:r>
                      <a:r>
                        <a:rPr lang="de-DE" sz="1600" dirty="0"/>
                        <a:t> SU UV </a:t>
                      </a:r>
                      <a:r>
                        <a:rPr lang="de-DE" sz="1600" dirty="0" err="1"/>
                        <a:t>Calibration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pipe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227659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de-DE" sz="1600" dirty="0" err="1"/>
                        <a:t>BioPAT</a:t>
                      </a:r>
                      <a:r>
                        <a:rPr lang="de-DE" sz="1600" dirty="0"/>
                        <a:t>® </a:t>
                      </a:r>
                      <a:r>
                        <a:rPr lang="de-DE" sz="1600" dirty="0" err="1"/>
                        <a:t>Spectro</a:t>
                      </a:r>
                      <a:r>
                        <a:rPr lang="de-DE" sz="1600" dirty="0"/>
                        <a:t> UV Instrument </a:t>
                      </a:r>
                      <a:r>
                        <a:rPr lang="de-DE" sz="1600" dirty="0" err="1"/>
                        <a:t>Verification</a:t>
                      </a:r>
                      <a:r>
                        <a:rPr lang="de-DE" sz="1600" dirty="0"/>
                        <a:t> Kit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BPS1301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22191795"/>
                  </a:ext>
                </a:extLst>
              </a:tr>
              <a:tr h="346941">
                <a:tc>
                  <a:txBody>
                    <a:bodyPr/>
                    <a:lstStyle/>
                    <a:p>
                      <a:r>
                        <a:rPr lang="en-US" sz="1600" dirty="0"/>
                        <a:t>Stand-Alone pack </a:t>
                      </a:r>
                      <a:r>
                        <a:rPr lang="en-US" sz="1600" dirty="0" err="1"/>
                        <a:t>BioPAT</a:t>
                      </a:r>
                      <a:r>
                        <a:rPr lang="en-US" sz="1600" dirty="0"/>
                        <a:t>® Spectro UV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BPS1302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8626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33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03DA32F-7F23-4FF8-80DB-D0939C010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Dr. Philipp M. Reintanz</a:t>
            </a:r>
          </a:p>
          <a:p>
            <a:r>
              <a:rPr lang="en-US" dirty="0"/>
              <a:t>Lead Scientist PAT</a:t>
            </a:r>
          </a:p>
          <a:p>
            <a:r>
              <a:rPr lang="en-US" dirty="0"/>
              <a:t>Phone +49 551 308 4507</a:t>
            </a:r>
          </a:p>
          <a:p>
            <a:r>
              <a:rPr lang="en-US" dirty="0"/>
              <a:t>Mobile +49 151 67548518</a:t>
            </a:r>
          </a:p>
          <a:p>
            <a:r>
              <a:rPr lang="en-US" dirty="0"/>
              <a:t>Philipp.reintanz@sartorius.com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7C0A30-4B20-4461-8D91-756B04E4C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94073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6BB509-B0CF-4742-8A34-47EA8BBE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E39ABA-A32E-47CE-8F4A-AC7CBD35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dirty="0" smtClean="0"/>
              <a:t>2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2BBE80-18B6-4508-83D8-491E717D0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BioPAT</a:t>
            </a:r>
            <a:r>
              <a:rPr lang="pt-BR" dirty="0"/>
              <a:t>® </a:t>
            </a:r>
            <a:r>
              <a:rPr lang="pt-BR" dirty="0" err="1"/>
              <a:t>Spectro</a:t>
            </a:r>
            <a:r>
              <a:rPr lang="pt-BR" dirty="0"/>
              <a:t> UV Family</a:t>
            </a:r>
          </a:p>
          <a:p>
            <a:r>
              <a:rPr lang="pt-BR" dirty="0" err="1"/>
              <a:t>BioPAT</a:t>
            </a:r>
            <a:r>
              <a:rPr lang="pt-BR" dirty="0"/>
              <a:t>® </a:t>
            </a:r>
            <a:r>
              <a:rPr lang="pt-BR" dirty="0" err="1"/>
              <a:t>Spectro</a:t>
            </a:r>
            <a:r>
              <a:rPr lang="pt-BR" dirty="0"/>
              <a:t> UV Use Cases | </a:t>
            </a:r>
            <a:r>
              <a:rPr lang="pt-BR" dirty="0" err="1"/>
              <a:t>Resolute</a:t>
            </a:r>
            <a:r>
              <a:rPr lang="pt-BR" dirty="0"/>
              <a:t> </a:t>
            </a:r>
            <a:r>
              <a:rPr lang="pt-BR" dirty="0" err="1"/>
              <a:t>Flowdrive</a:t>
            </a:r>
            <a:endParaRPr lang="pt-BR" dirty="0"/>
          </a:p>
          <a:p>
            <a:r>
              <a:rPr lang="pt-BR" dirty="0" err="1"/>
              <a:t>BioPAT</a:t>
            </a:r>
            <a:r>
              <a:rPr lang="pt-BR" dirty="0"/>
              <a:t>® </a:t>
            </a:r>
            <a:r>
              <a:rPr lang="pt-BR" dirty="0" err="1"/>
              <a:t>Spectro</a:t>
            </a:r>
            <a:r>
              <a:rPr lang="pt-BR" dirty="0"/>
              <a:t> UV Use Cases | </a:t>
            </a:r>
            <a:r>
              <a:rPr lang="pt-BR" dirty="0" err="1"/>
              <a:t>Overcoming</a:t>
            </a:r>
            <a:r>
              <a:rPr lang="pt-BR" dirty="0"/>
              <a:t> </a:t>
            </a:r>
            <a:r>
              <a:rPr lang="pt-BR" dirty="0" err="1"/>
              <a:t>Signal</a:t>
            </a:r>
            <a:r>
              <a:rPr lang="pt-BR" dirty="0"/>
              <a:t> </a:t>
            </a:r>
            <a:r>
              <a:rPr lang="pt-BR" dirty="0" err="1"/>
              <a:t>Saturation</a:t>
            </a:r>
            <a:endParaRPr lang="pt-BR" dirty="0"/>
          </a:p>
          <a:p>
            <a:r>
              <a:rPr lang="pt-BR" dirty="0" err="1"/>
              <a:t>BioPAT</a:t>
            </a:r>
            <a:r>
              <a:rPr lang="pt-BR" dirty="0"/>
              <a:t>® </a:t>
            </a:r>
            <a:r>
              <a:rPr lang="pt-BR" dirty="0" err="1"/>
              <a:t>Spectro</a:t>
            </a:r>
            <a:r>
              <a:rPr lang="pt-BR" dirty="0"/>
              <a:t> UV as Digital </a:t>
            </a:r>
            <a:r>
              <a:rPr lang="pt-BR" dirty="0" err="1"/>
              <a:t>Solution</a:t>
            </a:r>
            <a:r>
              <a:rPr lang="pt-BR" dirty="0"/>
              <a:t> </a:t>
            </a:r>
          </a:p>
          <a:p>
            <a:r>
              <a:rPr lang="pt-BR" dirty="0" err="1"/>
              <a:t>Ordering</a:t>
            </a:r>
            <a:r>
              <a:rPr lang="pt-BR" dirty="0"/>
              <a:t> </a:t>
            </a:r>
            <a:r>
              <a:rPr lang="pt-BR" dirty="0" err="1"/>
              <a:t>Information</a:t>
            </a:r>
            <a:endParaRPr lang="pt-BR" dirty="0"/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0CEF0DA8-95D1-EB77-CA12-EF214F29F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60" y="1303094"/>
            <a:ext cx="7132570" cy="47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4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2CD11-138B-F043-8071-9B942406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232B4-EDFD-9D45-B554-9F0654B9E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6F9CD2-27A3-7147-9F8E-BDE0000D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Combines High-Precision Consumables With a Superfast Light Source, and Meets Regulatory Demands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F9C30-3D08-9349-949D-79E822E04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Family</a:t>
            </a:r>
            <a:endParaRPr lang="en-DE" dirty="0"/>
          </a:p>
        </p:txBody>
      </p:sp>
      <p:pic>
        <p:nvPicPr>
          <p:cNvPr id="6" name="Picture 71">
            <a:extLst>
              <a:ext uri="{FF2B5EF4-FFF2-40B4-BE49-F238E27FC236}">
                <a16:creationId xmlns:a16="http://schemas.microsoft.com/office/drawing/2014/main" id="{CAAE71B8-ED1B-6CB3-BA86-FF6E82BCB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31086" r="16726" b="31498"/>
          <a:stretch/>
        </p:blipFill>
        <p:spPr>
          <a:xfrm>
            <a:off x="506225" y="2150164"/>
            <a:ext cx="1925210" cy="726017"/>
          </a:xfrm>
          <a:prstGeom prst="rect">
            <a:avLst/>
          </a:prstGeom>
        </p:spPr>
      </p:pic>
      <p:pic>
        <p:nvPicPr>
          <p:cNvPr id="8" name="Picture 77">
            <a:extLst>
              <a:ext uri="{FF2B5EF4-FFF2-40B4-BE49-F238E27FC236}">
                <a16:creationId xmlns:a16="http://schemas.microsoft.com/office/drawing/2014/main" id="{C928FA91-E62B-F324-FEE3-0A0E9C45D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t="14699" r="17269" b="14748"/>
          <a:stretch/>
        </p:blipFill>
        <p:spPr>
          <a:xfrm>
            <a:off x="2532308" y="1785159"/>
            <a:ext cx="1730634" cy="11468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901D7A2-B391-3F43-42F1-505282F32B88}"/>
              </a:ext>
            </a:extLst>
          </p:cNvPr>
          <p:cNvSpPr txBox="1"/>
          <p:nvPr/>
        </p:nvSpPr>
        <p:spPr>
          <a:xfrm>
            <a:off x="817123" y="3188486"/>
            <a:ext cx="18283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 err="1"/>
              <a:t>Spectrometer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F869C1-1D94-518A-5B0E-00BE151497A8}"/>
              </a:ext>
            </a:extLst>
          </p:cNvPr>
          <p:cNvSpPr txBox="1"/>
          <p:nvPr/>
        </p:nvSpPr>
        <p:spPr>
          <a:xfrm>
            <a:off x="1593432" y="4892955"/>
            <a:ext cx="18283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/>
              <a:t>Single-Use Pipe</a:t>
            </a:r>
          </a:p>
        </p:txBody>
      </p:sp>
      <p:pic>
        <p:nvPicPr>
          <p:cNvPr id="11" name="Picture 76">
            <a:extLst>
              <a:ext uri="{FF2B5EF4-FFF2-40B4-BE49-F238E27FC236}">
                <a16:creationId xmlns:a16="http://schemas.microsoft.com/office/drawing/2014/main" id="{DD06CB7A-F033-D07E-0E07-E9A08768F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t="12226" r="20472" b="13026"/>
          <a:stretch/>
        </p:blipFill>
        <p:spPr>
          <a:xfrm>
            <a:off x="5194667" y="3084332"/>
            <a:ext cx="1730634" cy="119068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1FE5019-7620-0D49-E1EE-6E9ABFD67D60}"/>
              </a:ext>
            </a:extLst>
          </p:cNvPr>
          <p:cNvSpPr txBox="1"/>
          <p:nvPr/>
        </p:nvSpPr>
        <p:spPr>
          <a:xfrm>
            <a:off x="5029907" y="4465157"/>
            <a:ext cx="26066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/>
              <a:t>Probe Head + </a:t>
            </a:r>
            <a:r>
              <a:rPr lang="de-DE" sz="1600" dirty="0" err="1"/>
              <a:t>Spectro</a:t>
            </a:r>
            <a:r>
              <a:rPr lang="de-DE" sz="1600" dirty="0"/>
              <a:t> Pipe</a:t>
            </a:r>
          </a:p>
        </p:txBody>
      </p:sp>
      <p:pic>
        <p:nvPicPr>
          <p:cNvPr id="16" name="Picture 69">
            <a:extLst>
              <a:ext uri="{FF2B5EF4-FFF2-40B4-BE49-F238E27FC236}">
                <a16:creationId xmlns:a16="http://schemas.microsoft.com/office/drawing/2014/main" id="{E924172C-E343-ADE9-3A48-F5305F5986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21180" r="22011" b="22488"/>
          <a:stretch/>
        </p:blipFill>
        <p:spPr>
          <a:xfrm>
            <a:off x="1552194" y="3758813"/>
            <a:ext cx="1709049" cy="111826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530B2AB-86B2-ACBC-CD09-E8A6C4170BB3}"/>
              </a:ext>
            </a:extLst>
          </p:cNvPr>
          <p:cNvSpPr txBox="1"/>
          <p:nvPr/>
        </p:nvSpPr>
        <p:spPr>
          <a:xfrm>
            <a:off x="3261243" y="3194430"/>
            <a:ext cx="18283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/>
              <a:t>Probe Head</a:t>
            </a:r>
          </a:p>
        </p:txBody>
      </p: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DAD0ED51-58FC-EB71-545D-545662E68CF4}"/>
              </a:ext>
            </a:extLst>
          </p:cNvPr>
          <p:cNvSpPr/>
          <p:nvPr/>
        </p:nvSpPr>
        <p:spPr>
          <a:xfrm>
            <a:off x="4596716" y="2034746"/>
            <a:ext cx="414871" cy="3074209"/>
          </a:xfrm>
          <a:prstGeom prst="rightBrac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Ein Bild, das Steck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712A1C3A-5972-15E2-C82F-C6B84CF1B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04" y1="37566" x2="35518" y2="47271"/>
                        <a14:foregroundMark x1="67233" y1="47796" x2="64860" y2="6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06" y="2329837"/>
            <a:ext cx="3908296" cy="2606803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548AF85-A133-6483-1DCE-4E4E1335A19C}"/>
              </a:ext>
            </a:extLst>
          </p:cNvPr>
          <p:cNvSpPr txBox="1"/>
          <p:nvPr/>
        </p:nvSpPr>
        <p:spPr>
          <a:xfrm>
            <a:off x="7984360" y="4465157"/>
            <a:ext cx="26066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 err="1"/>
              <a:t>Calibration</a:t>
            </a:r>
            <a:r>
              <a:rPr lang="de-DE" sz="1600" dirty="0"/>
              <a:t> Kit</a:t>
            </a:r>
          </a:p>
        </p:txBody>
      </p:sp>
      <p:pic>
        <p:nvPicPr>
          <p:cNvPr id="28" name="Grafik 27" descr="Ein Bild, das Zubehör, Behälter, Mode enthält.&#10;&#10;Automatisch generierte Beschreibung">
            <a:extLst>
              <a:ext uri="{FF2B5EF4-FFF2-40B4-BE49-F238E27FC236}">
                <a16:creationId xmlns:a16="http://schemas.microsoft.com/office/drawing/2014/main" id="{8693EBA1-F67E-3A09-38C7-CF08A3D1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44" y="2196160"/>
            <a:ext cx="3534324" cy="2357366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0446CE4B-B6D5-9958-E503-71D3687180BF}"/>
              </a:ext>
            </a:extLst>
          </p:cNvPr>
          <p:cNvSpPr txBox="1"/>
          <p:nvPr/>
        </p:nvSpPr>
        <p:spPr>
          <a:xfrm>
            <a:off x="10064415" y="4445526"/>
            <a:ext cx="2606620" cy="216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 err="1"/>
              <a:t>Verification</a:t>
            </a:r>
            <a:r>
              <a:rPr lang="de-DE" sz="1600" dirty="0"/>
              <a:t> Kit</a:t>
            </a:r>
          </a:p>
        </p:txBody>
      </p:sp>
      <p:sp>
        <p:nvSpPr>
          <p:cNvPr id="30" name="Additionszeichen 29">
            <a:extLst>
              <a:ext uri="{FF2B5EF4-FFF2-40B4-BE49-F238E27FC236}">
                <a16:creationId xmlns:a16="http://schemas.microsoft.com/office/drawing/2014/main" id="{95A1B043-82AD-F05B-2C7B-F7D6C391E546}"/>
              </a:ext>
            </a:extLst>
          </p:cNvPr>
          <p:cNvSpPr/>
          <p:nvPr/>
        </p:nvSpPr>
        <p:spPr>
          <a:xfrm>
            <a:off x="7389341" y="3492843"/>
            <a:ext cx="247186" cy="26597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bIns="180000" rtlCol="0" anchor="t" anchorCtr="0"/>
          <a:lstStyle/>
          <a:p>
            <a:pPr marL="269875" indent="-269875" algn="l">
              <a:spcAft>
                <a:spcPts val="800"/>
              </a:spcAft>
              <a:buClr>
                <a:schemeClr val="tx1"/>
              </a:buClr>
              <a:buFont typeface="Wingdings" pitchFamily="2" charset="2"/>
              <a:buChar char="§"/>
            </a:pPr>
            <a:endParaRPr lang="de-DE" sz="1600" dirty="0" err="1">
              <a:solidFill>
                <a:schemeClr val="tx1"/>
              </a:solidFill>
              <a:latin typeface="TT Norms Pro" panose="02000503030000020003" pitchFamily="2" charset="0"/>
            </a:endParaRPr>
          </a:p>
        </p:txBody>
      </p:sp>
      <p:sp>
        <p:nvSpPr>
          <p:cNvPr id="31" name="Additionszeichen 30">
            <a:extLst>
              <a:ext uri="{FF2B5EF4-FFF2-40B4-BE49-F238E27FC236}">
                <a16:creationId xmlns:a16="http://schemas.microsoft.com/office/drawing/2014/main" id="{D8C136FB-5246-60EC-C865-47692337328F}"/>
              </a:ext>
            </a:extLst>
          </p:cNvPr>
          <p:cNvSpPr/>
          <p:nvPr/>
        </p:nvSpPr>
        <p:spPr>
          <a:xfrm>
            <a:off x="9489084" y="3501220"/>
            <a:ext cx="247186" cy="26597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bIns="180000" rtlCol="0" anchor="t" anchorCtr="0"/>
          <a:lstStyle/>
          <a:p>
            <a:pPr marL="269875" indent="-269875" algn="l">
              <a:spcAft>
                <a:spcPts val="800"/>
              </a:spcAft>
              <a:buClr>
                <a:schemeClr val="tx1"/>
              </a:buClr>
              <a:buFont typeface="Wingdings" pitchFamily="2" charset="2"/>
              <a:buChar char="§"/>
            </a:pPr>
            <a:endParaRPr lang="de-DE" sz="1600" dirty="0" err="1">
              <a:solidFill>
                <a:schemeClr val="tx1"/>
              </a:solidFill>
              <a:latin typeface="TT Norms Pro" panose="02000503030000020003" pitchFamily="2" charset="0"/>
            </a:endParaRPr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FF5DAB7A-D48C-ADCD-D5F6-4590C3BE2242}"/>
              </a:ext>
            </a:extLst>
          </p:cNvPr>
          <p:cNvSpPr/>
          <p:nvPr/>
        </p:nvSpPr>
        <p:spPr>
          <a:xfrm rot="5400000">
            <a:off x="9528834" y="3453401"/>
            <a:ext cx="414871" cy="3074209"/>
          </a:xfrm>
          <a:prstGeom prst="rightBrac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686FB0-6B77-0EED-C3A3-2243FC8DC4C3}"/>
              </a:ext>
            </a:extLst>
          </p:cNvPr>
          <p:cNvSpPr txBox="1"/>
          <p:nvPr/>
        </p:nvSpPr>
        <p:spPr>
          <a:xfrm>
            <a:off x="9394554" y="5209340"/>
            <a:ext cx="959122" cy="29326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600" dirty="0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201925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FA449-387A-4816-BEDE-6F984304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A685B-CF83-4966-A421-900B57CEE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36443A-A106-4E42-AC39-A7BDA4B7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Enables Full Spectra Acquisition at High Frequencies, and Enables Multivariate Data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D6DA0-977D-4F6E-919C-CB0F7F388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Family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2B0945E-0002-409A-86FE-F75D61D4FD90}"/>
              </a:ext>
            </a:extLst>
          </p:cNvPr>
          <p:cNvSpPr txBox="1">
            <a:spLocks/>
          </p:cNvSpPr>
          <p:nvPr/>
        </p:nvSpPr>
        <p:spPr>
          <a:xfrm>
            <a:off x="6096000" y="1736725"/>
            <a:ext cx="5796000" cy="3816000"/>
          </a:xfrm>
          <a:prstGeom prst="rect">
            <a:avLst/>
          </a:prstGeom>
          <a:solidFill>
            <a:schemeClr val="bg2"/>
          </a:solidFill>
        </p:spPr>
        <p:txBody>
          <a:bodyPr lIns="450000" tIns="252000" rIns="450000" bIns="252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8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520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03200" indent="-101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54400" indent="-100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1 Channel | 2 Channel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Spectral Range 190-380 nm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both channels can work simultaneously and independent of each other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High light intensity provided by Xe flash lamp with individual flash correction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Lifetime monitoring of Xe flash lamp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High measurement frequency up to 10 Hz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PROFINET communication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Full spectra recording for use in MVDA, e.g. SIMCA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Embedded SIMCA-</a:t>
            </a:r>
            <a:r>
              <a:rPr lang="en-US" sz="1600" b="0" dirty="0" err="1"/>
              <a:t>QPe</a:t>
            </a:r>
            <a:r>
              <a:rPr lang="en-US" sz="1600" b="0" dirty="0"/>
              <a:t> enables multivariate concentration prediction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0" dirty="0"/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FE1B62E2-D29C-3313-2647-5ABB6FF7D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t="29081" r="14283" b="29835"/>
          <a:stretch/>
        </p:blipFill>
        <p:spPr>
          <a:xfrm>
            <a:off x="935158" y="1798317"/>
            <a:ext cx="4320000" cy="1707180"/>
          </a:xfrm>
          <a:prstGeom prst="rect">
            <a:avLst/>
          </a:prstGeom>
        </p:spPr>
      </p:pic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91AD237E-F120-0B81-AF54-90237EE7D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29076" r="16333" b="32084"/>
          <a:stretch/>
        </p:blipFill>
        <p:spPr>
          <a:xfrm>
            <a:off x="712414" y="3597193"/>
            <a:ext cx="4645559" cy="17838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B6F0AFE-FB99-9FFB-5E8E-F4FE0B5BFE96}"/>
              </a:ext>
            </a:extLst>
          </p:cNvPr>
          <p:cNvSpPr txBox="1"/>
          <p:nvPr/>
        </p:nvSpPr>
        <p:spPr>
          <a:xfrm>
            <a:off x="5383456" y="3087274"/>
            <a:ext cx="1086812" cy="24403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000" dirty="0" err="1"/>
              <a:t>frontside</a:t>
            </a: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A71C39E-AC6D-CD81-91F4-61668A8E2FB9}"/>
              </a:ext>
            </a:extLst>
          </p:cNvPr>
          <p:cNvSpPr txBox="1"/>
          <p:nvPr/>
        </p:nvSpPr>
        <p:spPr>
          <a:xfrm>
            <a:off x="5357973" y="5019578"/>
            <a:ext cx="1086812" cy="24403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de-DE" sz="1000" dirty="0" err="1"/>
              <a:t>backside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5744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FA449-387A-4816-BEDE-6F984304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A685B-CF83-4966-A421-900B57CEE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36443A-A106-4E42-AC39-A7BDA4B7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Has One-Size-Fits-All Probe Head for All Available Single-Use Pipe Sizes and Variations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D6DA0-977D-4F6E-919C-CB0F7F388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Family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37FBAFE-1E08-49FE-BCBC-8176819BBD81}"/>
              </a:ext>
            </a:extLst>
          </p:cNvPr>
          <p:cNvSpPr txBox="1">
            <a:spLocks/>
          </p:cNvSpPr>
          <p:nvPr/>
        </p:nvSpPr>
        <p:spPr>
          <a:xfrm>
            <a:off x="6096000" y="1736725"/>
            <a:ext cx="5794800" cy="1908175"/>
          </a:xfrm>
          <a:prstGeom prst="rect">
            <a:avLst/>
          </a:prstGeom>
          <a:solidFill>
            <a:schemeClr val="bg2"/>
          </a:solidFill>
        </p:spPr>
        <p:txBody>
          <a:bodyPr lIns="450000" tIns="252000" rIns="450000" bIns="252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8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520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03200" indent="-101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54400" indent="-100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One Probe for all SU pipe sizes and both accessories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Armored fibers 1.4 m (650 um diameter), non-rotatable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inert coating with proven chemical compatibility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/>
              <a:t>IP54</a:t>
            </a:r>
          </a:p>
          <a:p>
            <a:endParaRPr lang="en-US" sz="1600" b="0" dirty="0"/>
          </a:p>
          <a:p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EF262CE-50DF-4761-D654-0238C63B39FD}"/>
              </a:ext>
            </a:extLst>
          </p:cNvPr>
          <p:cNvSpPr txBox="1">
            <a:spLocks/>
          </p:cNvSpPr>
          <p:nvPr/>
        </p:nvSpPr>
        <p:spPr>
          <a:xfrm>
            <a:off x="6097163" y="3644900"/>
            <a:ext cx="5794800" cy="1908175"/>
          </a:xfrm>
          <a:prstGeom prst="rect">
            <a:avLst/>
          </a:prstGeom>
          <a:solidFill>
            <a:schemeClr val="tx1"/>
          </a:solidFill>
        </p:spPr>
        <p:txBody>
          <a:bodyPr lIns="450000" tIns="252000" rIns="450000" bIns="252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8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520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03200" indent="-101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54400" indent="-100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solidFill>
                  <a:schemeClr val="bg1"/>
                </a:solidFill>
              </a:rPr>
              <a:t>Compact design assures a small footprint within integration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solidFill>
                  <a:schemeClr val="bg1"/>
                </a:solidFill>
              </a:rPr>
              <a:t>Fine alignment of optical components inside the probe head and the tight tolerances of quartz cell dimensions contribute to high reproducibility and comparability of the measurements</a:t>
            </a:r>
            <a:br>
              <a:rPr lang="en-US" sz="1600" b="0" dirty="0">
                <a:solidFill>
                  <a:schemeClr val="bg1"/>
                </a:solidFill>
              </a:rPr>
            </a:br>
            <a:endParaRPr lang="en-US" sz="1600" b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6" name="Picture Placeholder 15">
            <a:extLst>
              <a:ext uri="{FF2B5EF4-FFF2-40B4-BE49-F238E27FC236}">
                <a16:creationId xmlns:a16="http://schemas.microsoft.com/office/drawing/2014/main" id="{26C460F7-7A19-76E5-A4CC-27755808D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b="342"/>
          <a:stretch>
            <a:fillRect/>
          </a:stretch>
        </p:blipFill>
        <p:spPr>
          <a:xfrm>
            <a:off x="298800" y="1735200"/>
            <a:ext cx="5760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3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FA449-387A-4816-BEDE-6F984304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A685B-CF83-4966-A421-900B57CEE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36443A-A106-4E42-AC39-A7BDA4B7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Single-Use Pipes – Functional and Optimized Consumable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D6DA0-977D-4F6E-919C-CB0F7F388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BioPAT</a:t>
            </a:r>
            <a:r>
              <a:rPr lang="en-US" dirty="0"/>
              <a:t>® Spectro UV Family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2B0945E-0002-409A-86FE-F75D61D4FD90}"/>
              </a:ext>
            </a:extLst>
          </p:cNvPr>
          <p:cNvSpPr txBox="1">
            <a:spLocks/>
          </p:cNvSpPr>
          <p:nvPr/>
        </p:nvSpPr>
        <p:spPr>
          <a:xfrm>
            <a:off x="6096000" y="1736725"/>
            <a:ext cx="5796000" cy="3816000"/>
          </a:xfrm>
          <a:prstGeom prst="rect">
            <a:avLst/>
          </a:prstGeom>
          <a:solidFill>
            <a:schemeClr val="bg2"/>
          </a:solidFill>
        </p:spPr>
        <p:txBody>
          <a:bodyPr lIns="450000" tIns="252000" rIns="450000" bIns="252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8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52000" indent="-100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03200" indent="-101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54400" indent="-100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Single-Use pipe sizes 3/8“, ½“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Single-Use pipe variations: HB-HB, HB-TC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High chemical compatibility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Pressure range: 0 to 4 bar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Temperature range: +4 °C to +40 °C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Quantification of protein </a:t>
            </a:r>
            <a:r>
              <a:rPr lang="en-GB" sz="1600" b="0" dirty="0"/>
              <a:t>0.05 to 10 g/L ± 1 g/L; </a:t>
            </a:r>
            <a:br>
              <a:rPr lang="en-GB" sz="1600" b="0" dirty="0"/>
            </a:br>
            <a:r>
              <a:rPr lang="en-GB" sz="1600" b="0" dirty="0"/>
              <a:t>10 to 50 g/L ± 10% c.v.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0" dirty="0"/>
              <a:t>LOD 0.05 g/L, LOQ 0.21 g/L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0" dirty="0"/>
              <a:t>Smart pipe design ensures same optical pathway for all pipe sizes and variations. Thus, the </a:t>
            </a:r>
            <a:r>
              <a:rPr lang="en-US" sz="1600" b="0" dirty="0">
                <a:sym typeface="Wingdings" panose="05000000000000000000" pitchFamily="2" charset="2"/>
              </a:rPr>
              <a:t>comparability of measurement results over all pipe sizes and variations is given</a:t>
            </a:r>
            <a:endParaRPr lang="en-US" sz="16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0" dirty="0"/>
          </a:p>
        </p:txBody>
      </p:sp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DAA8328C-25F0-1D31-8ECA-0CCD6028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t="24572" r="17625" b="23823"/>
          <a:stretch/>
        </p:blipFill>
        <p:spPr>
          <a:xfrm>
            <a:off x="360383" y="1892331"/>
            <a:ext cx="5699105" cy="30733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847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21A86F4-7C33-BEA5-E64F-1504E700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B82EDA-427D-6B9E-761D-5C5A955694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C926D21-6E52-6CC2-D626-9CB9FF52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Optional Calibration Pipes Enables Calibration Spectra Acquisition of Reference Solutions with Minimum Volume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DBB80D-E55A-B228-657A-3BD0DAA41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Family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B630AB3-5AF4-B643-701F-38E55C6E198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092456" y="1736725"/>
            <a:ext cx="5799507" cy="3816350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Autofit/>
          </a:bodyPr>
          <a:lstStyle>
            <a:lvl1pPr marL="162000" indent="-16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8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1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3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Calibration Pipe for offline model calibration, e.g. for univariate to multivariate model prediction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Multi-use, e.g. recommended to use for one calibration set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Two </a:t>
            </a:r>
            <a:r>
              <a:rPr lang="en-US" dirty="0" err="1"/>
              <a:t>Luer</a:t>
            </a:r>
            <a:r>
              <a:rPr lang="en-US" dirty="0"/>
              <a:t>-like connection for quick and easy loading and emptying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Very low volume of ~500 </a:t>
            </a:r>
            <a:r>
              <a:rPr lang="en-US" dirty="0" err="1"/>
              <a:t>uL</a:t>
            </a:r>
            <a:endParaRPr lang="en-US" dirty="0"/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Same optical pathway as for the SU FT pipes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dirty="0"/>
              <a:t>3D printed MPU100 </a:t>
            </a:r>
          </a:p>
          <a:p>
            <a:pPr marL="285750" indent="-285750" algn="l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11" name="Grafik 10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575F0C38-BE1A-6860-83B0-09B50DF5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26" y="209712"/>
            <a:ext cx="7229708" cy="4822158"/>
          </a:xfrm>
          <a:prstGeom prst="rect">
            <a:avLst/>
          </a:prstGeom>
        </p:spPr>
      </p:pic>
      <p:pic>
        <p:nvPicPr>
          <p:cNvPr id="13" name="Grafik 12" descr="Ein Bild, das Steck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CA39975B-7E38-C71A-374E-67F7D32E5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604" y="1641254"/>
            <a:ext cx="8537447" cy="56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52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B65EB7-ADD1-5434-8545-C284C22726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038" y="1736725"/>
            <a:ext cx="5832476" cy="3816350"/>
          </a:xfrm>
        </p:spPr>
        <p:txBody>
          <a:bodyPr/>
          <a:lstStyle/>
          <a:p>
            <a:r>
              <a:rPr lang="en-US" sz="1600" dirty="0"/>
              <a:t>Certified NIST traceable standard solution by analytical company </a:t>
            </a:r>
            <a:r>
              <a:rPr lang="en-US" sz="1600" dirty="0" err="1"/>
              <a:t>Hellma</a:t>
            </a:r>
            <a:r>
              <a:rPr lang="en-US" sz="1600" dirty="0"/>
              <a:t> with cuvette holder</a:t>
            </a:r>
          </a:p>
          <a:p>
            <a:r>
              <a:rPr lang="en-US" sz="1600" dirty="0"/>
              <a:t>Regulatory standards: Ph. Eur. 2.2.25* + USP** &lt;857&gt; fully applicable to benchtop UV-Vis instruments</a:t>
            </a:r>
          </a:p>
          <a:p>
            <a:r>
              <a:rPr lang="en-US" sz="1600" dirty="0"/>
              <a:t>Partially applicable for integrated UV-Vis instruments, e.g. HPLC detector elements</a:t>
            </a:r>
          </a:p>
          <a:p>
            <a:r>
              <a:rPr lang="en-US" sz="1600" dirty="0"/>
              <a:t>Regulatory demand:</a:t>
            </a:r>
          </a:p>
          <a:p>
            <a:pPr lvl="1"/>
            <a:r>
              <a:rPr lang="en-US" dirty="0"/>
              <a:t>Control of wavelength accuracy</a:t>
            </a:r>
          </a:p>
          <a:p>
            <a:pPr lvl="1"/>
            <a:r>
              <a:rPr lang="en-US" dirty="0"/>
              <a:t>Control of absorbance accuracy</a:t>
            </a:r>
          </a:p>
          <a:p>
            <a:pPr lvl="1"/>
            <a:r>
              <a:rPr lang="en-US" dirty="0"/>
              <a:t>Control of photometric linearity</a:t>
            </a:r>
          </a:p>
          <a:p>
            <a:pPr lvl="1"/>
            <a:r>
              <a:rPr lang="en-US" dirty="0"/>
              <a:t>Limit of stray light</a:t>
            </a:r>
          </a:p>
          <a:p>
            <a:pPr lvl="1"/>
            <a:r>
              <a:rPr lang="en-US" dirty="0"/>
              <a:t>Control of resolution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62314-3C88-90C5-C03A-9A72FE87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D07806-DDD8-E680-F7F1-873A8BB6C5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1000" noProof="0" dirty="0"/>
              <a:t>* = European </a:t>
            </a:r>
            <a:r>
              <a:rPr lang="de-DE" sz="1000" noProof="0" dirty="0" err="1"/>
              <a:t>Pharmacopoeia</a:t>
            </a:r>
            <a:r>
              <a:rPr lang="de-DE" dirty="0"/>
              <a:t>   </a:t>
            </a:r>
            <a:r>
              <a:rPr lang="de-DE" sz="1000" noProof="0" dirty="0"/>
              <a:t>** = United States </a:t>
            </a:r>
            <a:r>
              <a:rPr lang="de-DE" sz="1000" noProof="0" dirty="0" err="1"/>
              <a:t>Pharmacopoeia</a:t>
            </a:r>
            <a:endParaRPr lang="de-DE" sz="1000" noProof="0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1FF41D5-F772-5298-0735-F0F18982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Optional Verification Kits Offers a Set of NIST Traceable Standard Solutions for Check of Spectrometer Performance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969BE75-2F7F-0903-1123-2D53910F90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| Family</a:t>
            </a:r>
          </a:p>
        </p:txBody>
      </p:sp>
      <p:pic>
        <p:nvPicPr>
          <p:cNvPr id="8" name="Grafik 7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35CF37DA-8E31-F6A7-6987-187EC3BA6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36" y="234000"/>
            <a:ext cx="10281980" cy="6858000"/>
          </a:xfrm>
          <a:prstGeom prst="rect">
            <a:avLst/>
          </a:prstGeom>
        </p:spPr>
      </p:pic>
      <p:pic>
        <p:nvPicPr>
          <p:cNvPr id="10" name="Grafik 9" descr="Ein Bild, das Text, Zylinder, Flasche enthält.&#10;&#10;Automatisch generierte Beschreibung">
            <a:extLst>
              <a:ext uri="{FF2B5EF4-FFF2-40B4-BE49-F238E27FC236}">
                <a16:creationId xmlns:a16="http://schemas.microsoft.com/office/drawing/2014/main" id="{C2469189-A038-F419-9826-6723E1CAD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66" y="1233173"/>
            <a:ext cx="7556060" cy="50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C348EDA-8373-4A5C-3A31-D21D1044C553}"/>
              </a:ext>
            </a:extLst>
          </p:cNvPr>
          <p:cNvGrpSpPr/>
          <p:nvPr/>
        </p:nvGrpSpPr>
        <p:grpSpPr>
          <a:xfrm>
            <a:off x="3985081" y="746999"/>
            <a:ext cx="9335386" cy="5364001"/>
            <a:chOff x="-4699945" y="-455749"/>
            <a:chExt cx="12001500" cy="6858000"/>
          </a:xfrm>
        </p:grpSpPr>
        <p:pic>
          <p:nvPicPr>
            <p:cNvPr id="11" name="Grafik 10" descr="Ein Bild, das Entwurf, Schwarzweiß, monochrom enthält.&#10;&#10;Automatisch generierte Beschreibung mit mittlerer Zuverlässigkeit">
              <a:extLst>
                <a:ext uri="{FF2B5EF4-FFF2-40B4-BE49-F238E27FC236}">
                  <a16:creationId xmlns:a16="http://schemas.microsoft.com/office/drawing/2014/main" id="{BA3E7EC6-B240-9F50-409B-6119A966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99945" y="-455749"/>
              <a:ext cx="12001500" cy="6858000"/>
            </a:xfrm>
            <a:prstGeom prst="rect">
              <a:avLst/>
            </a:prstGeom>
          </p:spPr>
        </p:pic>
        <p:sp>
          <p:nvSpPr>
            <p:cNvPr id="13" name="Arrow: Right 11">
              <a:extLst>
                <a:ext uri="{FF2B5EF4-FFF2-40B4-BE49-F238E27FC236}">
                  <a16:creationId xmlns:a16="http://schemas.microsoft.com/office/drawing/2014/main" id="{936C9A2D-06C5-98C1-AEBA-AA487EFB2A1A}"/>
                </a:ext>
              </a:extLst>
            </p:cNvPr>
            <p:cNvSpPr/>
            <p:nvPr/>
          </p:nvSpPr>
          <p:spPr>
            <a:xfrm rot="8427748">
              <a:off x="2930191" y="3790087"/>
              <a:ext cx="432000" cy="252000"/>
            </a:xfrm>
            <a:prstGeom prst="rightArrow">
              <a:avLst/>
            </a:prstGeom>
            <a:solidFill>
              <a:srgbClr val="00B9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Arrow: Right 10">
              <a:extLst>
                <a:ext uri="{FF2B5EF4-FFF2-40B4-BE49-F238E27FC236}">
                  <a16:creationId xmlns:a16="http://schemas.microsoft.com/office/drawing/2014/main" id="{AF465563-0209-41A3-7990-4AEEB3728DD2}"/>
                </a:ext>
              </a:extLst>
            </p:cNvPr>
            <p:cNvSpPr/>
            <p:nvPr/>
          </p:nvSpPr>
          <p:spPr>
            <a:xfrm rot="1958964">
              <a:off x="848616" y="2218210"/>
              <a:ext cx="432000" cy="2520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9ABED4-0A8F-A852-64C6-691ED24F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61C7-EE27-4485-904A-AF787EF92FBE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4AB790-B815-F470-5676-3DB91A2A07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6F60B9B-DDEF-FF05-5A3B-814425D4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Concept at Resolute® </a:t>
            </a:r>
            <a:r>
              <a:rPr lang="en-US" dirty="0" err="1"/>
              <a:t>Flowdrive</a:t>
            </a:r>
            <a:r>
              <a:rPr lang="en-US" dirty="0"/>
              <a:t> SU Shows Protein Concentration during Bind-and-Elute Process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ED02F7-81DA-B597-194F-129FE4C681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BioPAT</a:t>
            </a:r>
            <a:r>
              <a:rPr lang="de-DE" dirty="0"/>
              <a:t>® </a:t>
            </a:r>
            <a:r>
              <a:rPr lang="de-DE" dirty="0" err="1"/>
              <a:t>Spectro</a:t>
            </a:r>
            <a:r>
              <a:rPr lang="de-DE" dirty="0"/>
              <a:t> UV | Use Cases Resolute </a:t>
            </a:r>
            <a:r>
              <a:rPr lang="de-DE" dirty="0" err="1"/>
              <a:t>Flowdrive</a:t>
            </a:r>
            <a:endParaRPr lang="de-DE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59538A5D-FE98-5806-5A6F-D28DCEF99427}"/>
              </a:ext>
            </a:extLst>
          </p:cNvPr>
          <p:cNvSpPr txBox="1">
            <a:spLocks/>
          </p:cNvSpPr>
          <p:nvPr/>
        </p:nvSpPr>
        <p:spPr>
          <a:xfrm>
            <a:off x="6456187" y="5050096"/>
            <a:ext cx="2007754" cy="3039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6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842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6358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941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solidFill>
                  <a:schemeClr val="bg1"/>
                </a:solidFill>
              </a:rPr>
              <a:t>Pre-column</a:t>
            </a:r>
            <a:r>
              <a:rPr lang="de-DE" sz="1200" dirty="0">
                <a:solidFill>
                  <a:schemeClr val="bg1"/>
                </a:solidFill>
              </a:rPr>
              <a:t> UV </a:t>
            </a:r>
            <a:r>
              <a:rPr lang="de-DE" sz="1200" dirty="0" err="1">
                <a:solidFill>
                  <a:schemeClr val="bg1"/>
                </a:solidFill>
              </a:rPr>
              <a:t>sensor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D5295AB0-8F50-954D-8D4E-68C1E18C83D2}"/>
              </a:ext>
            </a:extLst>
          </p:cNvPr>
          <p:cNvSpPr txBox="1">
            <a:spLocks/>
          </p:cNvSpPr>
          <p:nvPr/>
        </p:nvSpPr>
        <p:spPr>
          <a:xfrm>
            <a:off x="8724378" y="5050096"/>
            <a:ext cx="3166422" cy="502979"/>
          </a:xfrm>
          <a:prstGeom prst="rect">
            <a:avLst/>
          </a:prstGeom>
          <a:solidFill>
            <a:srgbClr val="00B9BE"/>
          </a:solidFill>
        </p:spPr>
        <p:txBody>
          <a:bodyPr/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6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842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6358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941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§"/>
              <a:tabLst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Post-column UV sensor</a:t>
            </a:r>
          </a:p>
          <a:p>
            <a:r>
              <a:rPr lang="en-US" sz="1200" dirty="0">
                <a:solidFill>
                  <a:schemeClr val="bg1"/>
                </a:solidFill>
              </a:rPr>
              <a:t>(column not shown on the picture)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ED5D-9ECC-E014-D82C-D1A0468DD4FD}"/>
              </a:ext>
            </a:extLst>
          </p:cNvPr>
          <p:cNvSpPr txBox="1"/>
          <p:nvPr/>
        </p:nvSpPr>
        <p:spPr>
          <a:xfrm>
            <a:off x="8763135" y="303742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marL="269875" indent="-269875" algn="l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hlinkClick r:id="rId3"/>
              </a:rPr>
              <a:t>2023-04-12 excel data.xlsx</a:t>
            </a:r>
            <a:endParaRPr lang="en-US" sz="1600" dirty="0"/>
          </a:p>
        </p:txBody>
      </p:sp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97B5FDD6-905D-C089-F3B4-F475EF6B0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611280"/>
              </p:ext>
            </p:extLst>
          </p:nvPr>
        </p:nvGraphicFramePr>
        <p:xfrm>
          <a:off x="107431" y="1676483"/>
          <a:ext cx="6654659" cy="3744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0354200"/>
      </p:ext>
    </p:extLst>
  </p:cSld>
  <p:clrMapOvr>
    <a:masterClrMapping/>
  </p:clrMapOvr>
</p:sld>
</file>

<file path=ppt/theme/theme1.xml><?xml version="1.0" encoding="utf-8"?>
<a:theme xmlns:a="http://schemas.openxmlformats.org/drawingml/2006/main" name="Sartorius">
  <a:themeElements>
    <a:clrScheme name="Custom 41">
      <a:dk1>
        <a:srgbClr val="000000"/>
      </a:dk1>
      <a:lt1>
        <a:srgbClr val="FFFFFF"/>
      </a:lt1>
      <a:dk2>
        <a:srgbClr val="000000"/>
      </a:dk2>
      <a:lt2>
        <a:srgbClr val="FFED00"/>
      </a:lt2>
      <a:accent1>
        <a:srgbClr val="EDEDED"/>
      </a:accent1>
      <a:accent2>
        <a:srgbClr val="DADADA"/>
      </a:accent2>
      <a:accent3>
        <a:srgbClr val="C6C6C6"/>
      </a:accent3>
      <a:accent4>
        <a:srgbClr val="B2B2B2"/>
      </a:accent4>
      <a:accent5>
        <a:srgbClr val="9D9D9D"/>
      </a:accent5>
      <a:accent6>
        <a:srgbClr val="878787"/>
      </a:accent6>
      <a:hlink>
        <a:srgbClr val="000000"/>
      </a:hlink>
      <a:folHlink>
        <a:srgbClr val="000000"/>
      </a:folHlink>
    </a:clrScheme>
    <a:fontScheme name="Satorius_nus">
      <a:majorFont>
        <a:latin typeface="TT Norms Pro"/>
        <a:ea typeface=""/>
        <a:cs typeface=""/>
      </a:majorFont>
      <a:minorFont>
        <a:latin typeface="TT Norm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216000" tIns="180000" rIns="216000" bIns="180000" rtlCol="0" anchor="t" anchorCtr="0"/>
      <a:lstStyle>
        <a:defPPr marL="269875" indent="-269875" algn="l">
          <a:spcAft>
            <a:spcPts val="800"/>
          </a:spcAft>
          <a:buClr>
            <a:schemeClr val="tx1"/>
          </a:buClr>
          <a:buFont typeface="Wingdings" pitchFamily="2" charset="2"/>
          <a:buChar char="§"/>
          <a:defRPr sz="1600" dirty="0" err="1">
            <a:solidFill>
              <a:schemeClr val="tx1"/>
            </a:solidFill>
            <a:latin typeface="TT Norms Pro" panose="02000503030000020003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noAutofit/>
      </a:bodyPr>
      <a:lstStyle>
        <a:defPPr marL="269875" indent="-269875" algn="l">
          <a:buClr>
            <a:schemeClr val="tx2"/>
          </a:buClr>
          <a:buSzPct val="100000"/>
          <a:buFont typeface="Wingdings" pitchFamily="2" charset="2"/>
          <a:buChar char="§"/>
          <a:defRPr sz="1600" dirty="0" smtClean="0"/>
        </a:defPPr>
      </a:lstStyle>
    </a:txDef>
  </a:objectDefaults>
  <a:extraClrSchemeLst/>
  <a:custClrLst>
    <a:custClr name="Grey1">
      <a:srgbClr val="EDEDED"/>
    </a:custClr>
    <a:custClr name="Grey2">
      <a:srgbClr val="DADADA"/>
    </a:custClr>
    <a:custClr name="Grey3">
      <a:srgbClr val="C6C6C6"/>
    </a:custClr>
    <a:custClr name="Grey4">
      <a:srgbClr val="B2B2B2"/>
    </a:custClr>
    <a:custClr name="Grey5">
      <a:srgbClr val="9D9D9D"/>
    </a:custClr>
    <a:custClr name="Grey6">
      <a:srgbClr val="878787"/>
    </a:custClr>
    <a:custClr name="Grey7">
      <a:srgbClr val="6F6F6F"/>
    </a:custClr>
    <a:custClr name="Grey8">
      <a:srgbClr val="575757"/>
    </a:custClr>
    <a:custClr name="Grey9">
      <a:srgbClr val="3C3C3C"/>
    </a:custClr>
    <a:custClr name="Teal">
      <a:srgbClr val="00B9BE"/>
    </a:custClr>
    <a:custClr name="Tertiary 1">
      <a:srgbClr val="00B9BE"/>
    </a:custClr>
    <a:custClr name="Tertiary 2">
      <a:srgbClr val="E6007D"/>
    </a:custClr>
    <a:custClr name="Tertiary 3">
      <a:srgbClr val="00A0E6"/>
    </a:custClr>
    <a:custClr name="Tertiary 4">
      <a:srgbClr val="961982"/>
    </a:custClr>
    <a:custClr name="Tertiary 5">
      <a:srgbClr val="0069BE"/>
    </a:custClr>
    <a:custClr name="Tertiary 6">
      <a:srgbClr val="F06EA5"/>
    </a:custClr>
    <a:custClr name="Tertiary 7">
      <a:srgbClr val="008796"/>
    </a:custClr>
    <a:custClr name="Tertiary 8">
      <a:srgbClr val="462882"/>
    </a:custClr>
    <a:custClr name="Tertiary 9">
      <a:srgbClr val="AF5523"/>
    </a:custClr>
    <a:custClr name="Tertiary 10">
      <a:srgbClr val="F59100"/>
    </a:custClr>
    <a:custClr name="Red">
      <a:srgbClr val="E60046"/>
    </a:custClr>
    <a:custClr name="Yellow">
      <a:srgbClr val="FFED00"/>
    </a:custClr>
    <a:custClr name="Green">
      <a:srgbClr val="00AA46"/>
    </a:custClr>
  </a:custClrLst>
  <a:extLst>
    <a:ext uri="{05A4C25C-085E-4340-85A3-A5531E510DB2}">
      <thm15:themeFamily xmlns:thm15="http://schemas.microsoft.com/office/thememl/2012/main" name="PowerPoint Template 16-9 EN.potx" id="{D62E4D2F-FEDA-4708-82EC-CD99B655CC47}" vid="{0A86BFCB-A0F2-4D44-847A-3A4ED841CA0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bffc15-a7d9-44ac-8db9-c16b60a8308b" xsi:nil="true"/>
    <lcf76f155ced4ddcb4097134ff3c332f xmlns="f25580d1-4a3d-413b-9055-8063ba4fc402">
      <Terms xmlns="http://schemas.microsoft.com/office/infopath/2007/PartnerControls"/>
    </lcf76f155ced4ddcb4097134ff3c332f>
    <SharedWithUsers xmlns="5dbffc15-a7d9-44ac-8db9-c16b60a8308b">
      <UserInfo>
        <DisplayName>Engel, Nadine</DisplayName>
        <AccountId>119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843C733B7841AFF72BB368B404B1" ma:contentTypeVersion="18" ma:contentTypeDescription="Create a new document." ma:contentTypeScope="" ma:versionID="3d1cc2002d0df004a40e4eeb6305939c">
  <xsd:schema xmlns:xsd="http://www.w3.org/2001/XMLSchema" xmlns:xs="http://www.w3.org/2001/XMLSchema" xmlns:p="http://schemas.microsoft.com/office/2006/metadata/properties" xmlns:ns2="f25580d1-4a3d-413b-9055-8063ba4fc402" xmlns:ns3="5dbffc15-a7d9-44ac-8db9-c16b60a8308b" targetNamespace="http://schemas.microsoft.com/office/2006/metadata/properties" ma:root="true" ma:fieldsID="e10912c94b1fce6ab1eea05c9d2022f7" ns2:_="" ns3:_="">
    <xsd:import namespace="f25580d1-4a3d-413b-9055-8063ba4fc402"/>
    <xsd:import namespace="5dbffc15-a7d9-44ac-8db9-c16b60a830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580d1-4a3d-413b-9055-8063ba4fc4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052f96-90fa-44a8-a394-609405556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ffc15-a7d9-44ac-8db9-c16b60a830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f63a9f-b96f-4b96-b8b2-9f7eb40d6540}" ma:internalName="TaxCatchAll" ma:showField="CatchAllData" ma:web="5dbffc15-a7d9-44ac-8db9-c16b60a830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CA4E10-CB5D-4E2D-A3AA-3A22C87934A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f25580d1-4a3d-413b-9055-8063ba4fc402"/>
    <ds:schemaRef ds:uri="http://www.w3.org/XML/1998/namespace"/>
    <ds:schemaRef ds:uri="5dbffc15-a7d9-44ac-8db9-c16b60a8308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C2B6E00-7E65-49C4-B96F-2079609D7AD5}">
  <ds:schemaRefs>
    <ds:schemaRef ds:uri="5dbffc15-a7d9-44ac-8db9-c16b60a8308b"/>
    <ds:schemaRef ds:uri="f25580d1-4a3d-413b-9055-8063ba4fc4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A53B74-3714-4DFD-B87B-9CB27A7701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c7a02b0-b409-4a14-8332-6772575f453b}" enabled="0" method="" siteId="{8c7a02b0-b409-4a14-8332-6772575f453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Master_16-9_Sartorius_EN</Template>
  <TotalTime>0</TotalTime>
  <Words>924</Words>
  <Application>Microsoft Office PowerPoint</Application>
  <PresentationFormat>Breitbild</PresentationFormat>
  <Paragraphs>147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Wingdings</vt:lpstr>
      <vt:lpstr>TT Norms Pro</vt:lpstr>
      <vt:lpstr>Arial</vt:lpstr>
      <vt:lpstr>Sartorius</vt:lpstr>
      <vt:lpstr>BioPAT® Spectro UV</vt:lpstr>
      <vt:lpstr>Agenda</vt:lpstr>
      <vt:lpstr>BioPAT® Spectro UV Combines High-Precision Consumables With a Superfast Light Source, and Meets Regulatory Demands</vt:lpstr>
      <vt:lpstr>BioPAT® Spectro UV Enables Full Spectra Acquisition at High Frequencies, and Enables Multivariate Data Analysis</vt:lpstr>
      <vt:lpstr>BioPAT® Spectro UV Has One-Size-Fits-All Probe Head for All Available Single-Use Pipe Sizes and Variations</vt:lpstr>
      <vt:lpstr>BioPAT® Spectro UV Single-Use Pipes – Functional and Optimized Consumable Design</vt:lpstr>
      <vt:lpstr>The Optional Calibration Pipes Enables Calibration Spectra Acquisition of Reference Solutions with Minimum Volume</vt:lpstr>
      <vt:lpstr>The Optional Verification Kits Offers a Set of NIST Traceable Standard Solutions for Check of Spectrometer Performance</vt:lpstr>
      <vt:lpstr>Proof of Concept at Resolute® Flowdrive SU Shows Protein Concentration during Bind-and-Elute Process</vt:lpstr>
      <vt:lpstr>Customer Use Case: Overcoming Signal Saturation in UF|DF Processes by Selecting the right Wavelengths of the Spectra </vt:lpstr>
      <vt:lpstr>Unlock the Full Potential of BioPAT® Spectro UV in Combination with the Multivariate Data Analysis Software SIMCA®</vt:lpstr>
      <vt:lpstr>BioPAT® Spectro UV | Ordering Information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BioPAT® Spectro UV</dc:title>
  <dc:creator>Konradi, Antonia</dc:creator>
  <cp:lastModifiedBy>Konradi, Antonia</cp:lastModifiedBy>
  <cp:revision>3</cp:revision>
  <dcterms:created xsi:type="dcterms:W3CDTF">2024-03-19T09:34:30Z</dcterms:created>
  <dcterms:modified xsi:type="dcterms:W3CDTF">2024-04-25T11:16:39Z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0x01010050596B622A587143B7EC818D2EE0A77D|-1066762509</vt:lpwstr>
  </property>
  <property fmtid="{D5CDD505-2E9C-101B-9397-08002B2CF9AE}" pid="3" name="ContentTypeId">
    <vt:lpwstr>0x010100F0AA843C733B7841AFF72BB368B404B1</vt:lpwstr>
  </property>
  <property fmtid="{D5CDD505-2E9C-101B-9397-08002B2CF9AE}" pid="4" name="ItemRetentionFormula">
    <vt:lpwstr>&lt;formula id="Microsoft.Office.RecordsManagement.PolicyFeatures.Expiration.Formula.BuiltIn"&gt;&lt;number&gt;110&lt;/number&gt;&lt;property&gt;Created&lt;/property&gt;&lt;propertyId&gt;8c06beca-0777-48f7-91c7-6da68bc07b69&lt;/propertyId&gt;&lt;period&gt;days&lt;/period&gt;&lt;/formula&gt;</vt:lpwstr>
  </property>
  <property fmtid="{D5CDD505-2E9C-101B-9397-08002B2CF9AE}" pid="5" name="MediaServiceImageTags">
    <vt:lpwstr/>
  </property>
</Properties>
</file>