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742" r:id="rId4"/>
  </p:sldMasterIdLst>
  <p:notesMasterIdLst>
    <p:notesMasterId r:id="rId17"/>
  </p:notesMasterIdLst>
  <p:handoutMasterIdLst>
    <p:handoutMasterId r:id="rId18"/>
  </p:handoutMasterIdLst>
  <p:sldIdLst>
    <p:sldId id="8410" r:id="rId5"/>
    <p:sldId id="280" r:id="rId6"/>
    <p:sldId id="8425" r:id="rId7"/>
    <p:sldId id="8426" r:id="rId8"/>
    <p:sldId id="8422" r:id="rId9"/>
    <p:sldId id="8428" r:id="rId10"/>
    <p:sldId id="8424" r:id="rId11"/>
    <p:sldId id="8432" r:id="rId12"/>
    <p:sldId id="8429" r:id="rId13"/>
    <p:sldId id="8430" r:id="rId14"/>
    <p:sldId id="8431" r:id="rId15"/>
    <p:sldId id="285" r:id="rId16"/>
  </p:sldIdLst>
  <p:sldSz cx="12192000" cy="6858000"/>
  <p:notesSz cx="6858000" cy="9144000"/>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7FB6481-61D8-4A1F-A26C-09F1B879BCD7}">
          <p14:sldIdLst>
            <p14:sldId id="8410"/>
          </p14:sldIdLst>
        </p14:section>
        <p14:section name="Structure" id="{0B20B7A0-B5FA-44F1-A30C-D207B5DF6EBF}">
          <p14:sldIdLst>
            <p14:sldId id="280"/>
            <p14:sldId id="8425"/>
            <p14:sldId id="8426"/>
            <p14:sldId id="8422"/>
            <p14:sldId id="8428"/>
            <p14:sldId id="8424"/>
            <p14:sldId id="8432"/>
            <p14:sldId id="8429"/>
            <p14:sldId id="8430"/>
            <p14:sldId id="8431"/>
          </p14:sldIdLst>
        </p14:section>
        <p14:section name="Outro" id="{6D87355E-A2FD-4BE1-81BF-88A2A9177C1B}">
          <p14:sldIdLst>
            <p14:sldId id="285"/>
          </p14:sldIdLst>
        </p14:section>
      </p14:sectionLst>
    </p:ext>
    <p:ext uri="{EFAFB233-063F-42B5-8137-9DF3F51BA10A}">
      <p15:sldGuideLst xmlns:p15="http://schemas.microsoft.com/office/powerpoint/2012/main">
        <p15:guide id="2" pos="3749" userDrawn="1">
          <p15:clr>
            <a:srgbClr val="A4A3A4"/>
          </p15:clr>
        </p15:guide>
        <p15:guide id="3" orient="horz" pos="2205" userDrawn="1">
          <p15:clr>
            <a:srgbClr val="A4A3A4"/>
          </p15:clr>
        </p15:guide>
        <p15:guide id="5" orient="horz" pos="2387" userDrawn="1">
          <p15:clr>
            <a:srgbClr val="A4A3A4"/>
          </p15:clr>
        </p15:guide>
        <p15:guide id="6" pos="39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ADB21-628B-4DA0-87A7-CC6F600296D7}" v="23" dt="2024-07-10T09:45:45.944"/>
  </p1510:revLst>
</p1510:revInfo>
</file>

<file path=ppt/tableStyles.xml><?xml version="1.0" encoding="utf-8"?>
<a:tblStyleLst xmlns:a="http://schemas.openxmlformats.org/drawingml/2006/main" def="{7E9639D4-E3E2-4D34-9284-5A2195B3D0D7}">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266" autoAdjust="0"/>
  </p:normalViewPr>
  <p:slideViewPr>
    <p:cSldViewPr snapToGrid="0" showGuides="1">
      <p:cViewPr varScale="1">
        <p:scale>
          <a:sx n="77" d="100"/>
          <a:sy n="77" d="100"/>
        </p:scale>
        <p:origin x="244" y="36"/>
      </p:cViewPr>
      <p:guideLst>
        <p:guide pos="3749"/>
        <p:guide orient="horz" pos="2205"/>
        <p:guide orient="horz" pos="2387"/>
        <p:guide pos="39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DD89868-E9EC-4674-B088-E91B981A88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TT Norms Pro" panose="02000503030000020003" pitchFamily="50" charset="0"/>
            </a:endParaRPr>
          </a:p>
        </p:txBody>
      </p:sp>
      <p:sp>
        <p:nvSpPr>
          <p:cNvPr id="3" name="Datumsplatzhalter 2">
            <a:extLst>
              <a:ext uri="{FF2B5EF4-FFF2-40B4-BE49-F238E27FC236}">
                <a16:creationId xmlns:a16="http://schemas.microsoft.com/office/drawing/2014/main" id="{2A729DF8-C059-477C-8552-7D992E327B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4D9011-41F8-4C93-8DE4-83228877A83A}" type="datetimeFigureOut">
              <a:rPr lang="de-DE" smtClean="0">
                <a:latin typeface="TT Norms Pro" panose="02000503030000020003" pitchFamily="50" charset="0"/>
              </a:rPr>
              <a:t>26.07.2024</a:t>
            </a:fld>
            <a:endParaRPr lang="de-DE" dirty="0">
              <a:latin typeface="TT Norms Pro" panose="02000503030000020003" pitchFamily="50" charset="0"/>
            </a:endParaRPr>
          </a:p>
        </p:txBody>
      </p:sp>
      <p:sp>
        <p:nvSpPr>
          <p:cNvPr id="4" name="Fußzeilenplatzhalter 3">
            <a:extLst>
              <a:ext uri="{FF2B5EF4-FFF2-40B4-BE49-F238E27FC236}">
                <a16:creationId xmlns:a16="http://schemas.microsoft.com/office/drawing/2014/main" id="{A66E8E39-E18D-46CD-9938-52A58787BD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TT Norms Pro" panose="02000503030000020003" pitchFamily="50" charset="0"/>
            </a:endParaRPr>
          </a:p>
        </p:txBody>
      </p:sp>
      <p:sp>
        <p:nvSpPr>
          <p:cNvPr id="5" name="Foliennummernplatzhalter 4">
            <a:extLst>
              <a:ext uri="{FF2B5EF4-FFF2-40B4-BE49-F238E27FC236}">
                <a16:creationId xmlns:a16="http://schemas.microsoft.com/office/drawing/2014/main" id="{54CF3437-827F-44B8-8F1E-C081FFDC4B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A79B36-394D-44F2-9BB3-3153BB9F30B7}" type="slidenum">
              <a:rPr lang="de-DE" smtClean="0">
                <a:latin typeface="TT Norms Pro" panose="02000503030000020003" pitchFamily="50" charset="0"/>
              </a:rPr>
              <a:t>‹#›</a:t>
            </a:fld>
            <a:endParaRPr lang="de-DE" dirty="0">
              <a:latin typeface="TT Norms Pro" panose="02000503030000020003" pitchFamily="50" charset="0"/>
            </a:endParaRPr>
          </a:p>
        </p:txBody>
      </p:sp>
    </p:spTree>
    <p:extLst>
      <p:ext uri="{BB962C8B-B14F-4D97-AF65-F5344CB8AC3E}">
        <p14:creationId xmlns:p14="http://schemas.microsoft.com/office/powerpoint/2010/main" val="3688140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T Norms Pro" panose="02000503030000020003" pitchFamily="50" charset="0"/>
              </a:defRPr>
            </a:lvl1pPr>
          </a:lstStyle>
          <a:p>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T Norms Pro" panose="02000503030000020003" pitchFamily="50" charset="0"/>
              </a:defRPr>
            </a:lvl1pPr>
          </a:lstStyle>
          <a:p>
            <a:fld id="{D92458B3-D3E5-4DC5-B9E6-3A74E6D43635}" type="datetimeFigureOut">
              <a:rPr lang="en-US" smtClean="0"/>
              <a:pPr/>
              <a:t>7/26/2024</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T Norms Pro" panose="02000503030000020003" pitchFamily="50" charset="0"/>
              </a:defRPr>
            </a:lvl1pPr>
          </a:lstStyle>
          <a:p>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T Norms Pro" panose="02000503030000020003" pitchFamily="50" charset="0"/>
              </a:defRPr>
            </a:lvl1pPr>
          </a:lstStyle>
          <a:p>
            <a:fld id="{BDA5B460-1328-4911-B510-32EE5D3A7029}" type="slidenum">
              <a:rPr lang="en-US" smtClean="0"/>
              <a:pPr/>
              <a:t>‹#›</a:t>
            </a:fld>
            <a:endParaRPr lang="en-US" dirty="0"/>
          </a:p>
        </p:txBody>
      </p:sp>
    </p:spTree>
    <p:extLst>
      <p:ext uri="{BB962C8B-B14F-4D97-AF65-F5344CB8AC3E}">
        <p14:creationId xmlns:p14="http://schemas.microsoft.com/office/powerpoint/2010/main" val="307626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T Norms Pro" panose="02000503030000020003" pitchFamily="50" charset="0"/>
        <a:ea typeface="+mn-ea"/>
        <a:cs typeface="+mn-cs"/>
      </a:defRPr>
    </a:lvl1pPr>
    <a:lvl2pPr marL="457200" algn="l" defTabSz="914400" rtl="0" eaLnBrk="1" latinLnBrk="0" hangingPunct="1">
      <a:defRPr sz="1200" kern="1200">
        <a:solidFill>
          <a:schemeClr val="tx1"/>
        </a:solidFill>
        <a:latin typeface="TT Norms Pro" panose="02000503030000020003" pitchFamily="50" charset="0"/>
        <a:ea typeface="+mn-ea"/>
        <a:cs typeface="+mn-cs"/>
      </a:defRPr>
    </a:lvl2pPr>
    <a:lvl3pPr marL="914400" algn="l" defTabSz="914400" rtl="0" eaLnBrk="1" latinLnBrk="0" hangingPunct="1">
      <a:defRPr sz="1200" kern="1200">
        <a:solidFill>
          <a:schemeClr val="tx1"/>
        </a:solidFill>
        <a:latin typeface="TT Norms Pro" panose="02000503030000020003" pitchFamily="50" charset="0"/>
        <a:ea typeface="+mn-ea"/>
        <a:cs typeface="+mn-cs"/>
      </a:defRPr>
    </a:lvl3pPr>
    <a:lvl4pPr marL="1371600" algn="l" defTabSz="914400" rtl="0" eaLnBrk="1" latinLnBrk="0" hangingPunct="1">
      <a:defRPr sz="1200" kern="1200">
        <a:solidFill>
          <a:schemeClr val="tx1"/>
        </a:solidFill>
        <a:latin typeface="TT Norms Pro" panose="02000503030000020003" pitchFamily="50" charset="0"/>
        <a:ea typeface="+mn-ea"/>
        <a:cs typeface="+mn-cs"/>
      </a:defRPr>
    </a:lvl4pPr>
    <a:lvl5pPr marL="1828800" algn="l" defTabSz="914400" rtl="0" eaLnBrk="1" latinLnBrk="0" hangingPunct="1">
      <a:defRPr sz="1200" kern="1200">
        <a:solidFill>
          <a:schemeClr val="tx1"/>
        </a:solidFill>
        <a:latin typeface="TT Norms Pro" panose="02000503030000020003"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5B460-1328-4911-B510-32EE5D3A7029}" type="slidenum">
              <a:rPr lang="en-US" smtClean="0"/>
              <a:pPr/>
              <a:t>2</a:t>
            </a:fld>
            <a:endParaRPr lang="en-US" dirty="0"/>
          </a:p>
        </p:txBody>
      </p:sp>
    </p:spTree>
    <p:extLst>
      <p:ext uri="{BB962C8B-B14F-4D97-AF65-F5344CB8AC3E}">
        <p14:creationId xmlns:p14="http://schemas.microsoft.com/office/powerpoint/2010/main" val="336248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342900" indent="-342900">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BDA5B460-1328-4911-B510-32EE5D3A7029}" type="slidenum">
              <a:rPr lang="en-US" smtClean="0"/>
              <a:pPr/>
              <a:t>3</a:t>
            </a:fld>
            <a:endParaRPr lang="en-US" dirty="0"/>
          </a:p>
        </p:txBody>
      </p:sp>
    </p:spTree>
    <p:extLst>
      <p:ext uri="{BB962C8B-B14F-4D97-AF65-F5344CB8AC3E}">
        <p14:creationId xmlns:p14="http://schemas.microsoft.com/office/powerpoint/2010/main" val="312673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5B460-1328-4911-B510-32EE5D3A7029}" type="slidenum">
              <a:rPr lang="en-US" smtClean="0"/>
              <a:pPr/>
              <a:t>4</a:t>
            </a:fld>
            <a:endParaRPr lang="en-US" dirty="0"/>
          </a:p>
        </p:txBody>
      </p:sp>
    </p:spTree>
    <p:extLst>
      <p:ext uri="{BB962C8B-B14F-4D97-AF65-F5344CB8AC3E}">
        <p14:creationId xmlns:p14="http://schemas.microsoft.com/office/powerpoint/2010/main" val="321812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5B460-1328-4911-B510-32EE5D3A7029}" type="slidenum">
              <a:rPr lang="en-US" smtClean="0"/>
              <a:pPr/>
              <a:t>5</a:t>
            </a:fld>
            <a:endParaRPr lang="en-US" dirty="0"/>
          </a:p>
        </p:txBody>
      </p:sp>
    </p:spTree>
    <p:extLst>
      <p:ext uri="{BB962C8B-B14F-4D97-AF65-F5344CB8AC3E}">
        <p14:creationId xmlns:p14="http://schemas.microsoft.com/office/powerpoint/2010/main" val="29488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DA5B460-1328-4911-B510-32EE5D3A7029}" type="slidenum">
              <a:rPr lang="en-US" smtClean="0"/>
              <a:pPr/>
              <a:t>6</a:t>
            </a:fld>
            <a:endParaRPr lang="en-US" dirty="0"/>
          </a:p>
        </p:txBody>
      </p:sp>
    </p:spTree>
    <p:extLst>
      <p:ext uri="{BB962C8B-B14F-4D97-AF65-F5344CB8AC3E}">
        <p14:creationId xmlns:p14="http://schemas.microsoft.com/office/powerpoint/2010/main" val="259921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5B460-1328-4911-B510-32EE5D3A7029}" type="slidenum">
              <a:rPr lang="en-US" smtClean="0"/>
              <a:pPr/>
              <a:t>7</a:t>
            </a:fld>
            <a:endParaRPr lang="en-US" dirty="0"/>
          </a:p>
        </p:txBody>
      </p:sp>
    </p:spTree>
    <p:extLst>
      <p:ext uri="{BB962C8B-B14F-4D97-AF65-F5344CB8AC3E}">
        <p14:creationId xmlns:p14="http://schemas.microsoft.com/office/powerpoint/2010/main" val="344951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5B460-1328-4911-B510-32EE5D3A7029}" type="slidenum">
              <a:rPr lang="en-US" smtClean="0"/>
              <a:pPr/>
              <a:t>9</a:t>
            </a:fld>
            <a:endParaRPr lang="en-US" dirty="0"/>
          </a:p>
        </p:txBody>
      </p:sp>
    </p:spTree>
    <p:extLst>
      <p:ext uri="{BB962C8B-B14F-4D97-AF65-F5344CB8AC3E}">
        <p14:creationId xmlns:p14="http://schemas.microsoft.com/office/powerpoint/2010/main" val="200642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5B460-1328-4911-B510-32EE5D3A7029}" type="slidenum">
              <a:rPr lang="en-US" smtClean="0"/>
              <a:pPr/>
              <a:t>10</a:t>
            </a:fld>
            <a:endParaRPr lang="en-US" dirty="0"/>
          </a:p>
        </p:txBody>
      </p:sp>
    </p:spTree>
    <p:extLst>
      <p:ext uri="{BB962C8B-B14F-4D97-AF65-F5344CB8AC3E}">
        <p14:creationId xmlns:p14="http://schemas.microsoft.com/office/powerpoint/2010/main" val="2847051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No</a:t>
            </a:r>
            <a:r>
              <a:rPr lang="de-DE" dirty="0"/>
              <a:t> </a:t>
            </a:r>
            <a:r>
              <a:rPr lang="de-DE" dirty="0" err="1"/>
              <a:t>defined</a:t>
            </a:r>
            <a:r>
              <a:rPr lang="de-DE" dirty="0"/>
              <a:t> rate </a:t>
            </a:r>
            <a:r>
              <a:rPr lang="de-DE" dirty="0" err="1"/>
              <a:t>since</a:t>
            </a:r>
            <a:r>
              <a:rPr lang="de-DE" dirty="0"/>
              <a:t> </a:t>
            </a:r>
            <a:r>
              <a:rPr lang="de-DE" dirty="0" err="1"/>
              <a:t>we</a:t>
            </a:r>
            <a:r>
              <a:rPr lang="de-DE" dirty="0"/>
              <a:t> </a:t>
            </a:r>
            <a:r>
              <a:rPr lang="de-DE" dirty="0" err="1"/>
              <a:t>are</a:t>
            </a:r>
            <a:r>
              <a:rPr lang="de-DE" dirty="0"/>
              <a:t> </a:t>
            </a:r>
            <a:r>
              <a:rPr lang="de-DE" dirty="0" err="1"/>
              <a:t>talking</a:t>
            </a:r>
            <a:r>
              <a:rPr lang="de-DE" dirty="0"/>
              <a:t> </a:t>
            </a:r>
            <a:r>
              <a:rPr lang="de-DE" dirty="0" err="1"/>
              <a:t>about</a:t>
            </a:r>
            <a:r>
              <a:rPr lang="de-DE" dirty="0"/>
              <a:t> an </a:t>
            </a:r>
            <a:r>
              <a:rPr lang="de-DE" dirty="0" err="1"/>
              <a:t>irregular</a:t>
            </a:r>
            <a:r>
              <a:rPr lang="de-DE" dirty="0"/>
              <a:t> </a:t>
            </a:r>
            <a:r>
              <a:rPr lang="de-DE" dirty="0" err="1"/>
              <a:t>depth</a:t>
            </a:r>
            <a:r>
              <a:rPr lang="de-DE" dirty="0"/>
              <a:t> </a:t>
            </a:r>
            <a:r>
              <a:rPr lang="de-DE" dirty="0" err="1"/>
              <a:t>filter</a:t>
            </a:r>
            <a:r>
              <a:rPr lang="de-DE" dirty="0"/>
              <a:t> </a:t>
            </a:r>
            <a:r>
              <a:rPr lang="de-DE" dirty="0" err="1"/>
              <a:t>matrix</a:t>
            </a:r>
            <a:r>
              <a:rPr lang="de-DE" dirty="0"/>
              <a:t> </a:t>
            </a:r>
            <a:r>
              <a:rPr lang="de-DE" dirty="0" err="1"/>
              <a:t>which</a:t>
            </a:r>
            <a:r>
              <a:rPr lang="de-DE" dirty="0"/>
              <a:t> </a:t>
            </a:r>
            <a:r>
              <a:rPr lang="de-DE" dirty="0" err="1"/>
              <a:t>is</a:t>
            </a:r>
            <a:r>
              <a:rPr lang="de-DE" dirty="0"/>
              <a:t> not </a:t>
            </a:r>
            <a:r>
              <a:rPr lang="de-DE" dirty="0" err="1"/>
              <a:t>comparable</a:t>
            </a:r>
            <a:r>
              <a:rPr lang="de-DE" dirty="0"/>
              <a:t> </a:t>
            </a:r>
            <a:r>
              <a:rPr lang="de-DE" dirty="0" err="1"/>
              <a:t>to</a:t>
            </a:r>
            <a:r>
              <a:rPr lang="de-DE" dirty="0"/>
              <a:t> </a:t>
            </a:r>
            <a:r>
              <a:rPr lang="de-DE" dirty="0" err="1"/>
              <a:t>any</a:t>
            </a:r>
            <a:r>
              <a:rPr lang="de-DE" dirty="0"/>
              <a:t> </a:t>
            </a:r>
            <a:r>
              <a:rPr lang="de-DE" dirty="0" err="1"/>
              <a:t>predefined</a:t>
            </a:r>
            <a:r>
              <a:rPr lang="de-DE" dirty="0"/>
              <a:t> </a:t>
            </a:r>
            <a:r>
              <a:rPr lang="de-DE" dirty="0" err="1"/>
              <a:t>pore</a:t>
            </a:r>
            <a:r>
              <a:rPr lang="de-DE" dirty="0"/>
              <a:t> </a:t>
            </a:r>
            <a:r>
              <a:rPr lang="de-DE" dirty="0" err="1"/>
              <a:t>size</a:t>
            </a:r>
            <a:r>
              <a:rPr lang="de-DE" dirty="0"/>
              <a:t> </a:t>
            </a:r>
            <a:r>
              <a:rPr lang="de-DE" dirty="0" err="1"/>
              <a:t>of</a:t>
            </a:r>
            <a:r>
              <a:rPr lang="de-DE" dirty="0"/>
              <a:t> a </a:t>
            </a:r>
            <a:r>
              <a:rPr lang="de-DE" dirty="0" err="1"/>
              <a:t>micro</a:t>
            </a:r>
            <a:r>
              <a:rPr lang="de-DE" dirty="0"/>
              <a:t>- </a:t>
            </a:r>
            <a:r>
              <a:rPr lang="de-DE" dirty="0" err="1"/>
              <a:t>or</a:t>
            </a:r>
            <a:r>
              <a:rPr lang="de-DE" dirty="0"/>
              <a:t> </a:t>
            </a:r>
            <a:r>
              <a:rPr lang="de-DE" dirty="0" err="1"/>
              <a:t>ultrafilter</a:t>
            </a:r>
            <a:r>
              <a:rPr lang="de-DE" dirty="0"/>
              <a:t>.  </a:t>
            </a:r>
            <a:endParaRPr lang="en-US" dirty="0"/>
          </a:p>
        </p:txBody>
      </p:sp>
      <p:sp>
        <p:nvSpPr>
          <p:cNvPr id="4" name="Slide Number Placeholder 3"/>
          <p:cNvSpPr>
            <a:spLocks noGrp="1"/>
          </p:cNvSpPr>
          <p:nvPr>
            <p:ph type="sldNum" sz="quarter" idx="5"/>
          </p:nvPr>
        </p:nvSpPr>
        <p:spPr/>
        <p:txBody>
          <a:bodyPr/>
          <a:lstStyle/>
          <a:p>
            <a:fld id="{BDA5B460-1328-4911-B510-32EE5D3A7029}" type="slidenum">
              <a:rPr lang="en-US" smtClean="0"/>
              <a:pPr/>
              <a:t>11</a:t>
            </a:fld>
            <a:endParaRPr lang="en-US" dirty="0"/>
          </a:p>
        </p:txBody>
      </p:sp>
    </p:spTree>
    <p:extLst>
      <p:ext uri="{BB962C8B-B14F-4D97-AF65-F5344CB8AC3E}">
        <p14:creationId xmlns:p14="http://schemas.microsoft.com/office/powerpoint/2010/main" val="501205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Upright Image">
    <p:spTree>
      <p:nvGrpSpPr>
        <p:cNvPr id="1" name=""/>
        <p:cNvGrpSpPr/>
        <p:nvPr/>
      </p:nvGrpSpPr>
      <p:grpSpPr>
        <a:xfrm>
          <a:off x="0" y="0"/>
          <a:ext cx="0" cy="0"/>
          <a:chOff x="0" y="0"/>
          <a:chExt cx="0" cy="0"/>
        </a:xfrm>
      </p:grpSpPr>
      <p:sp>
        <p:nvSpPr>
          <p:cNvPr id="13" name="Picture Placeholder 1">
            <a:extLst>
              <a:ext uri="{FF2B5EF4-FFF2-40B4-BE49-F238E27FC236}">
                <a16:creationId xmlns:a16="http://schemas.microsoft.com/office/drawing/2014/main" id="{4DB1195C-2459-4964-8831-D1CD778D9CFA}"/>
              </a:ext>
            </a:extLst>
          </p:cNvPr>
          <p:cNvSpPr>
            <a:spLocks noGrp="1"/>
          </p:cNvSpPr>
          <p:nvPr>
            <p:ph type="pic" sz="quarter" idx="2" hasCustomPrompt="1"/>
          </p:nvPr>
        </p:nvSpPr>
        <p:spPr>
          <a:xfrm>
            <a:off x="6096000" y="0"/>
            <a:ext cx="6096000" cy="6857999"/>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3" name="Subtitle 1">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66000"/>
            <a:ext cx="5184000" cy="288000"/>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Untertitel, Datum</a:t>
            </a:r>
          </a:p>
        </p:txBody>
      </p:sp>
      <p:sp>
        <p:nvSpPr>
          <p:cNvPr id="2" name="Title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568015"/>
            <a:ext cx="5184000" cy="430887"/>
          </a:xfrm>
        </p:spPr>
        <p:txBody>
          <a:bodyPr anchor="b">
            <a:spAutoFit/>
          </a:bodyPr>
          <a:lstStyle>
            <a:lvl1pPr algn="l">
              <a:lnSpc>
                <a:spcPct val="100000"/>
              </a:lnSpc>
              <a:defRPr sz="2800"/>
            </a:lvl1pPr>
          </a:lstStyle>
          <a:p>
            <a:r>
              <a:rPr lang="en-US" noProof="1"/>
              <a:t>Titelfolie mit langer Überschrift, zwei- oder mehrzeilig, TT Norms Pro, 28 pt</a:t>
            </a:r>
          </a:p>
        </p:txBody>
      </p:sp>
      <p:sp>
        <p:nvSpPr>
          <p:cNvPr id="22" name="Claim">
            <a:extLst>
              <a:ext uri="{FF2B5EF4-FFF2-40B4-BE49-F238E27FC236}">
                <a16:creationId xmlns:a16="http://schemas.microsoft.com/office/drawing/2014/main" id="{8CFE772B-CDD6-4167-95D0-A7A9F4F3D4E3}"/>
              </a:ext>
            </a:extLst>
          </p:cNvPr>
          <p:cNvSpPr/>
          <p:nvPr userDrawn="1"/>
        </p:nvSpPr>
        <p:spPr bwMode="auto">
          <a:xfrm>
            <a:off x="0" y="2134703"/>
            <a:ext cx="6095999"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Ins="500400" rtlCol="0" anchor="ctr"/>
          <a:lstStyle/>
          <a:p>
            <a:pPr algn="l"/>
            <a:r>
              <a:rPr lang="en-US" sz="2800" spc="-50" baseline="0" noProof="1">
                <a:solidFill>
                  <a:schemeClr val="bg1"/>
                </a:solidFill>
                <a:latin typeface="+mj-lt"/>
              </a:rPr>
              <a:t>Simplifying Progress</a:t>
            </a:r>
          </a:p>
        </p:txBody>
      </p:sp>
      <p:sp>
        <p:nvSpPr>
          <p:cNvPr id="21" name="Rectangle 2">
            <a:extLst>
              <a:ext uri="{FF2B5EF4-FFF2-40B4-BE49-F238E27FC236}">
                <a16:creationId xmlns:a16="http://schemas.microsoft.com/office/drawing/2014/main" id="{A1A89EE8-6CEB-42C5-A89A-E02837B54C44}"/>
              </a:ext>
            </a:extLst>
          </p:cNvPr>
          <p:cNvSpPr/>
          <p:nvPr userDrawn="1"/>
        </p:nvSpPr>
        <p:spPr>
          <a:xfrm>
            <a:off x="1" y="0"/>
            <a:ext cx="6096000" cy="2134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Logo">
            <a:extLst>
              <a:ext uri="{FF2B5EF4-FFF2-40B4-BE49-F238E27FC236}">
                <a16:creationId xmlns:a16="http://schemas.microsoft.com/office/drawing/2014/main" id="{47C534CE-DEFA-4690-B8CE-C52CF34AE9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483" y="514800"/>
            <a:ext cx="3062392" cy="535517"/>
          </a:xfrm>
          <a:prstGeom prst="rect">
            <a:avLst/>
          </a:prstGeom>
        </p:spPr>
      </p:pic>
    </p:spTree>
    <p:extLst>
      <p:ext uri="{BB962C8B-B14F-4D97-AF65-F5344CB8AC3E}">
        <p14:creationId xmlns:p14="http://schemas.microsoft.com/office/powerpoint/2010/main" val="2302203115"/>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9" name="Text Placeholder 4">
            <a:extLst>
              <a:ext uri="{FF2B5EF4-FFF2-40B4-BE49-F238E27FC236}">
                <a16:creationId xmlns:a16="http://schemas.microsoft.com/office/drawing/2014/main" id="{84AA2A44-D77E-4CD7-BEDD-FF7912D4A64C}"/>
              </a:ext>
            </a:extLst>
          </p:cNvPr>
          <p:cNvSpPr>
            <a:spLocks noGrp="1"/>
          </p:cNvSpPr>
          <p:nvPr>
            <p:ph type="body" sz="quarter" idx="4" hasCustomPrompt="1"/>
          </p:nvPr>
        </p:nvSpPr>
        <p:spPr>
          <a:xfrm>
            <a:off x="300038" y="5087463"/>
            <a:ext cx="11592000" cy="468000"/>
          </a:xfrm>
        </p:spPr>
        <p:txBody>
          <a:bodyPr>
            <a:normAutofit/>
          </a:bodyPr>
          <a:lstStyle>
            <a:lvl1pPr marL="226800" indent="-226800">
              <a:buFont typeface="Wingdings" panose="05000000000000000000" pitchFamily="2" charset="2"/>
              <a:buNone/>
              <a:defRPr sz="1200"/>
            </a:lvl1pPr>
            <a:lvl2pPr marL="216000" indent="0">
              <a:buNone/>
              <a:defRPr sz="1200"/>
            </a:lvl2pPr>
            <a:lvl3pPr>
              <a:defRPr sz="1200"/>
            </a:lvl3pPr>
            <a:lvl4pPr>
              <a:defRPr sz="1200"/>
            </a:lvl4pPr>
            <a:lvl5pPr>
              <a:defRPr sz="1200"/>
            </a:lvl5pPr>
          </a:lstStyle>
          <a:p>
            <a:pPr marL="171450" marR="0" lvl="0" indent="-17145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lang="en-US" noProof="1"/>
              <a:t>Falls nicht benötigt, Aufzählungszeichen auf erster Ebene löschen</a:t>
            </a:r>
          </a:p>
          <a:p>
            <a:pPr marL="171450" marR="0" lvl="0" indent="-17145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endParaRPr lang="en-US" noProof="1"/>
          </a:p>
        </p:txBody>
      </p:sp>
      <p:sp>
        <p:nvSpPr>
          <p:cNvPr id="17" name="Text Placeholder 3">
            <a:extLst>
              <a:ext uri="{FF2B5EF4-FFF2-40B4-BE49-F238E27FC236}">
                <a16:creationId xmlns:a16="http://schemas.microsoft.com/office/drawing/2014/main" id="{92A3A15D-27FB-4492-B39A-E14C3B72F9DF}"/>
              </a:ext>
            </a:extLst>
          </p:cNvPr>
          <p:cNvSpPr>
            <a:spLocks noGrp="1"/>
          </p:cNvSpPr>
          <p:nvPr>
            <p:ph type="body" sz="quarter" idx="3" hasCustomPrompt="1"/>
          </p:nvPr>
        </p:nvSpPr>
        <p:spPr>
          <a:xfrm>
            <a:off x="1394740" y="3970042"/>
            <a:ext cx="10497600" cy="936000"/>
          </a:xfrm>
        </p:spPr>
        <p:txBody>
          <a:bodyPr>
            <a:normAutofit/>
          </a:bodyPr>
          <a:lstStyle>
            <a:lvl1pPr marL="226800" indent="-226800">
              <a:buFont typeface="Wingdings" panose="05000000000000000000" pitchFamily="2" charset="2"/>
              <a:buChar char="§"/>
              <a:defRPr sz="1200"/>
            </a:lvl1pPr>
            <a:lvl2pPr marL="216000" indent="0">
              <a:buFontTx/>
              <a:buNone/>
              <a:defRPr sz="1200"/>
            </a:lvl2pPr>
            <a:lvl3pPr marL="378000" indent="0">
              <a:buNone/>
              <a:defRPr/>
            </a:lvl3pPr>
          </a:lstStyle>
          <a:p>
            <a:pPr lvl="0"/>
            <a:r>
              <a:rPr lang="en-US" noProof="1"/>
              <a:t>Falls nicht benötigt, Aufzählungszeichen auf erster Ebene löschen</a:t>
            </a:r>
          </a:p>
          <a:p>
            <a:pPr marL="387450" marR="0" lvl="1" indent="-17145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lang="en-US" noProof="0"/>
              <a:t>Zweite Ebene</a:t>
            </a:r>
          </a:p>
          <a:p>
            <a:pPr lvl="0"/>
            <a:endParaRPr lang="en-US" noProof="1"/>
          </a:p>
        </p:txBody>
      </p:sp>
      <p:sp>
        <p:nvSpPr>
          <p:cNvPr id="10" name="Picture Placeholder 3">
            <a:extLst>
              <a:ext uri="{FF2B5EF4-FFF2-40B4-BE49-F238E27FC236}">
                <a16:creationId xmlns:a16="http://schemas.microsoft.com/office/drawing/2014/main" id="{D5C6339D-9F13-478F-A67A-F3124477E319}"/>
              </a:ext>
            </a:extLst>
          </p:cNvPr>
          <p:cNvSpPr>
            <a:spLocks noGrp="1"/>
          </p:cNvSpPr>
          <p:nvPr>
            <p:ph type="pic" sz="quarter" idx="7" hasCustomPrompt="1"/>
          </p:nvPr>
        </p:nvSpPr>
        <p:spPr>
          <a:xfrm>
            <a:off x="300038" y="3970042"/>
            <a:ext cx="936000" cy="936000"/>
          </a:xfrm>
          <a:prstGeom prst="rect">
            <a:avLst/>
          </a:prstGeom>
          <a:solidFill>
            <a:schemeClr val="bg1">
              <a:lumMod val="75000"/>
            </a:schemeClr>
          </a:solidFill>
        </p:spPr>
        <p:txBody>
          <a:bodyPr/>
          <a:lstStyle>
            <a:lvl1pPr marL="0" indent="0" algn="ctr">
              <a:buNone/>
              <a:defRPr sz="1000" b="0"/>
            </a:lvl1pPr>
          </a:lstStyle>
          <a:p>
            <a:r>
              <a:rPr lang="en-US" noProof="1"/>
              <a:t>Platzhalterbild</a:t>
            </a:r>
          </a:p>
        </p:txBody>
      </p:sp>
      <p:sp>
        <p:nvSpPr>
          <p:cNvPr id="16" name="Text Placeholder 2">
            <a:extLst>
              <a:ext uri="{FF2B5EF4-FFF2-40B4-BE49-F238E27FC236}">
                <a16:creationId xmlns:a16="http://schemas.microsoft.com/office/drawing/2014/main" id="{C852B943-9AD3-404B-A6CC-0A76497848A8}"/>
              </a:ext>
            </a:extLst>
          </p:cNvPr>
          <p:cNvSpPr>
            <a:spLocks noGrp="1"/>
          </p:cNvSpPr>
          <p:nvPr>
            <p:ph type="body" sz="quarter" idx="2" hasCustomPrompt="1"/>
          </p:nvPr>
        </p:nvSpPr>
        <p:spPr>
          <a:xfrm>
            <a:off x="1394740" y="2852621"/>
            <a:ext cx="10497600" cy="936000"/>
          </a:xfrm>
        </p:spPr>
        <p:txBody>
          <a:bodyPr>
            <a:normAutofit/>
          </a:bodyPr>
          <a:lstStyle>
            <a:lvl1pPr marL="226800" indent="-226800">
              <a:buFont typeface="Wingdings" panose="05000000000000000000" pitchFamily="2" charset="2"/>
              <a:buChar char="§"/>
              <a:defRPr sz="1200"/>
            </a:lvl1pPr>
            <a:lvl2pPr marL="406800" indent="-230400">
              <a:buFontTx/>
              <a:buNone/>
              <a:defRPr sz="1200"/>
            </a:lvl2pPr>
            <a:lvl3pPr marL="378000" indent="0">
              <a:buNone/>
              <a:defRPr/>
            </a:lvl3pPr>
          </a:lstStyle>
          <a:p>
            <a:pPr lvl="0"/>
            <a:r>
              <a:rPr lang="en-US" noProof="1"/>
              <a:t>Falls nicht benötigt, Aufzählungszeichen auf erster Ebene löschen</a:t>
            </a:r>
          </a:p>
          <a:p>
            <a:pPr marL="387450" marR="0" lvl="1" indent="-17145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lang="en-US" noProof="0"/>
              <a:t>Zweite Ebene</a:t>
            </a:r>
          </a:p>
        </p:txBody>
      </p:sp>
      <p:sp>
        <p:nvSpPr>
          <p:cNvPr id="8" name="Picture Placeholder 2">
            <a:extLst>
              <a:ext uri="{FF2B5EF4-FFF2-40B4-BE49-F238E27FC236}">
                <a16:creationId xmlns:a16="http://schemas.microsoft.com/office/drawing/2014/main" id="{E789004E-E74A-401E-8862-B18C67D92F28}"/>
              </a:ext>
            </a:extLst>
          </p:cNvPr>
          <p:cNvSpPr>
            <a:spLocks noGrp="1"/>
          </p:cNvSpPr>
          <p:nvPr>
            <p:ph type="pic" sz="quarter" idx="6" hasCustomPrompt="1"/>
          </p:nvPr>
        </p:nvSpPr>
        <p:spPr>
          <a:xfrm>
            <a:off x="300038" y="2852621"/>
            <a:ext cx="936000" cy="936000"/>
          </a:xfrm>
          <a:prstGeom prst="rect">
            <a:avLst/>
          </a:prstGeom>
          <a:solidFill>
            <a:schemeClr val="bg1">
              <a:lumMod val="75000"/>
            </a:schemeClr>
          </a:solidFill>
        </p:spPr>
        <p:txBody>
          <a:bodyPr/>
          <a:lstStyle>
            <a:lvl1pPr marL="0" indent="0" algn="ctr">
              <a:buNone/>
              <a:defRPr sz="1000" b="0"/>
            </a:lvl1pPr>
          </a:lstStyle>
          <a:p>
            <a:r>
              <a:rPr lang="en-US" noProof="1"/>
              <a:t>Platzhalterbild</a:t>
            </a:r>
          </a:p>
        </p:txBody>
      </p:sp>
      <p:sp>
        <p:nvSpPr>
          <p:cNvPr id="7" name="Text Placeholder 1">
            <a:extLst>
              <a:ext uri="{FF2B5EF4-FFF2-40B4-BE49-F238E27FC236}">
                <a16:creationId xmlns:a16="http://schemas.microsoft.com/office/drawing/2014/main" id="{7E09F3DB-4A7F-44CD-848F-8E13B47B1ED2}"/>
              </a:ext>
            </a:extLst>
          </p:cNvPr>
          <p:cNvSpPr>
            <a:spLocks noGrp="1"/>
          </p:cNvSpPr>
          <p:nvPr>
            <p:ph type="body" sz="quarter" idx="1" hasCustomPrompt="1"/>
          </p:nvPr>
        </p:nvSpPr>
        <p:spPr>
          <a:xfrm>
            <a:off x="1394740" y="1735200"/>
            <a:ext cx="10497600" cy="936000"/>
          </a:xfrm>
        </p:spPr>
        <p:txBody>
          <a:bodyPr>
            <a:normAutofit/>
          </a:bodyPr>
          <a:lstStyle>
            <a:lvl1pPr marL="226800" indent="-226800">
              <a:buFont typeface="Wingdings" panose="05000000000000000000" pitchFamily="2" charset="2"/>
              <a:buChar char="§"/>
              <a:defRPr sz="1200"/>
            </a:lvl1pPr>
            <a:lvl2pPr marL="406800" indent="-230400">
              <a:buFont typeface="Wingdings" panose="05000000000000000000" pitchFamily="2" charset="2"/>
              <a:buNone/>
              <a:defRPr sz="1200"/>
            </a:lvl2pPr>
            <a:lvl3pPr marL="378000" indent="0">
              <a:buNone/>
              <a:defRPr/>
            </a:lvl3pPr>
          </a:lstStyle>
          <a:p>
            <a:pPr lvl="0"/>
            <a:r>
              <a:rPr lang="en-US" noProof="1"/>
              <a:t>Falls nicht benötigt, Aufzählungszeichen auf erster Ebene löschen</a:t>
            </a:r>
          </a:p>
          <a:p>
            <a:pPr marL="387450" marR="0" lvl="1" indent="-171450" algn="l" defTabSz="914400" rtl="0" eaLnBrk="1" fontAlgn="auto" latinLnBrk="0" hangingPunct="1">
              <a:lnSpc>
                <a:spcPct val="100000"/>
              </a:lnSpc>
              <a:spcBef>
                <a:spcPts val="0"/>
              </a:spcBef>
              <a:spcAft>
                <a:spcPts val="800"/>
              </a:spcAft>
              <a:buClrTx/>
              <a:buSzPct val="80000"/>
              <a:buFont typeface="Wingdings" panose="05000000000000000000" pitchFamily="2" charset="2"/>
              <a:buChar char="§"/>
              <a:tabLst/>
              <a:defRPr/>
            </a:pPr>
            <a:r>
              <a:rPr lang="en-US" noProof="0"/>
              <a:t>Zweite Ebene</a:t>
            </a:r>
          </a:p>
        </p:txBody>
      </p:sp>
      <p:sp>
        <p:nvSpPr>
          <p:cNvPr id="4" name="Picture Placeholder 1">
            <a:extLst>
              <a:ext uri="{FF2B5EF4-FFF2-40B4-BE49-F238E27FC236}">
                <a16:creationId xmlns:a16="http://schemas.microsoft.com/office/drawing/2014/main" id="{9514FE65-6E0F-471C-A895-8E1BCA7DC842}"/>
              </a:ext>
            </a:extLst>
          </p:cNvPr>
          <p:cNvSpPr>
            <a:spLocks noGrp="1"/>
          </p:cNvSpPr>
          <p:nvPr>
            <p:ph type="pic" sz="quarter" idx="5" hasCustomPrompt="1"/>
          </p:nvPr>
        </p:nvSpPr>
        <p:spPr>
          <a:xfrm>
            <a:off x="300038" y="1735200"/>
            <a:ext cx="936000" cy="936000"/>
          </a:xfrm>
          <a:prstGeom prst="rect">
            <a:avLst/>
          </a:prstGeom>
          <a:solidFill>
            <a:schemeClr val="bg1">
              <a:lumMod val="75000"/>
            </a:schemeClr>
          </a:solidFill>
        </p:spPr>
        <p:txBody>
          <a:bodyPr/>
          <a:lstStyle>
            <a:lvl1pPr marL="0" indent="0" algn="ctr">
              <a:buNone/>
              <a:defRPr sz="1000" b="0"/>
            </a:lvl1pPr>
          </a:lstStyle>
          <a:p>
            <a:r>
              <a:rPr lang="en-US" noProof="1"/>
              <a:t>Platzhalterbild</a:t>
            </a:r>
          </a:p>
        </p:txBody>
      </p:sp>
      <p:sp>
        <p:nvSpPr>
          <p:cNvPr id="3" name="Title 1">
            <a:extLst>
              <a:ext uri="{FF2B5EF4-FFF2-40B4-BE49-F238E27FC236}">
                <a16:creationId xmlns:a16="http://schemas.microsoft.com/office/drawing/2014/main" id="{E973A734-EA81-401E-BC7B-3DACADB3318A}"/>
              </a:ext>
            </a:extLst>
          </p:cNvPr>
          <p:cNvSpPr>
            <a:spLocks noGrp="1"/>
          </p:cNvSpPr>
          <p:nvPr>
            <p:ph type="title" hasCustomPrompt="1"/>
          </p:nvPr>
        </p:nvSpPr>
        <p:spPr>
          <a:xfrm>
            <a:off x="300038" y="584994"/>
            <a:ext cx="11592302" cy="712694"/>
          </a:xfrm>
        </p:spPr>
        <p:txBody>
          <a:bodyPr/>
          <a:lstStyle>
            <a:lvl1pPr>
              <a:defRPr/>
            </a:lvl1pPr>
          </a:lstStyle>
          <a:p>
            <a:r>
              <a:rPr lang="en-US" noProof="1"/>
              <a:t>Überschrift 1, TT Norms Pro, 28 pt</a:t>
            </a:r>
          </a:p>
        </p:txBody>
      </p:sp>
      <p:sp>
        <p:nvSpPr>
          <p:cNvPr id="14" name="Chapter_titleonly">
            <a:extLst>
              <a:ext uri="{FF2B5EF4-FFF2-40B4-BE49-F238E27FC236}">
                <a16:creationId xmlns:a16="http://schemas.microsoft.com/office/drawing/2014/main" id="{EB08F341-81DE-46BB-8134-72CFD6F1F4FF}"/>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4156723075"/>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tandard 2">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19024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736725"/>
            <a:ext cx="11592301" cy="381635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864000"/>
          </a:xfrm>
        </p:spPr>
        <p:txBody>
          <a:bodyPr/>
          <a:lstStyle>
            <a:lvl1pPr>
              <a:defRPr/>
            </a:lvl1pPr>
          </a:lstStyle>
          <a:p>
            <a:r>
              <a:rPr lang="en-US" noProof="1"/>
              <a:t>Überschrift 1, TT Norms Pro, 28 pt</a:t>
            </a:r>
          </a:p>
        </p:txBody>
      </p:sp>
      <p:sp>
        <p:nvSpPr>
          <p:cNvPr id="11" name="Chapter_titleonly">
            <a:extLst>
              <a:ext uri="{FF2B5EF4-FFF2-40B4-BE49-F238E27FC236}">
                <a16:creationId xmlns:a16="http://schemas.microsoft.com/office/drawing/2014/main" id="{12AF9FF7-2DF4-4852-8126-899942EB4625}"/>
              </a:ext>
            </a:extLst>
          </p:cNvPr>
          <p:cNvSpPr>
            <a:spLocks noGrp="1"/>
          </p:cNvSpPr>
          <p:nvPr>
            <p:ph type="body" sz="quarter" idx="15" hasCustomPrompt="1"/>
          </p:nvPr>
        </p:nvSpPr>
        <p:spPr>
          <a:xfrm>
            <a:off x="298800" y="234000"/>
            <a:ext cx="4320000" cy="184666"/>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3675741772"/>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21600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1305075"/>
            <a:ext cx="11592301" cy="4248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20E11528-72FE-4988-9768-23D9ABFCA06F}"/>
              </a:ext>
            </a:extLst>
          </p:cNvPr>
          <p:cNvSpPr>
            <a:spLocks noGrp="1"/>
          </p:cNvSpPr>
          <p:nvPr>
            <p:ph type="title" hasCustomPrompt="1"/>
          </p:nvPr>
        </p:nvSpPr>
        <p:spPr>
          <a:xfrm>
            <a:off x="300038" y="584994"/>
            <a:ext cx="11592302" cy="432000"/>
          </a:xfrm>
        </p:spPr>
        <p:txBody>
          <a:bodyPr/>
          <a:lstStyle>
            <a:lvl1pPr>
              <a:defRPr/>
            </a:lvl1pPr>
          </a:lstStyle>
          <a:p>
            <a:r>
              <a:rPr lang="en-US" noProof="1"/>
              <a:t>Überschrift 1, TT Norms Pro, 28 pt</a:t>
            </a:r>
          </a:p>
        </p:txBody>
      </p:sp>
      <p:sp>
        <p:nvSpPr>
          <p:cNvPr id="11" name="Chapter_titleonly">
            <a:extLst>
              <a:ext uri="{FF2B5EF4-FFF2-40B4-BE49-F238E27FC236}">
                <a16:creationId xmlns:a16="http://schemas.microsoft.com/office/drawing/2014/main" id="{12AF9FF7-2DF4-4852-8126-899942EB4625}"/>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555969016"/>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XL">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0" name="Text Placeholder 2">
            <a:extLst>
              <a:ext uri="{FF2B5EF4-FFF2-40B4-BE49-F238E27FC236}">
                <a16:creationId xmlns:a16="http://schemas.microsoft.com/office/drawing/2014/main" id="{09EF645E-9208-4795-B50C-AE3060A99E6C}"/>
              </a:ext>
            </a:extLst>
          </p:cNvPr>
          <p:cNvSpPr>
            <a:spLocks noGrp="1"/>
          </p:cNvSpPr>
          <p:nvPr>
            <p:ph type="body" sz="quarter" idx="2" hasCustomPrompt="1"/>
          </p:nvPr>
        </p:nvSpPr>
        <p:spPr>
          <a:xfrm>
            <a:off x="298800" y="5562000"/>
            <a:ext cx="11592000" cy="21600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Quelle | Fußnote</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584994"/>
            <a:ext cx="11592301" cy="4968081"/>
          </a:xfrm>
        </p:spPr>
        <p:txBody>
          <a:bodyPr>
            <a:noAutofit/>
          </a:bodyPr>
          <a:lstStyle>
            <a:lvl1pPr>
              <a:defRPr/>
            </a:lvl1pPr>
          </a:lstStyle>
          <a:p>
            <a:pPr lvl="0"/>
            <a:r>
              <a:rPr lang="en-US" noProof="1"/>
              <a:t>Wenn mehr Platz benötigt wird, Slide Layout "XL Content" nutzen</a:t>
            </a:r>
          </a:p>
        </p:txBody>
      </p:sp>
      <p:sp>
        <p:nvSpPr>
          <p:cNvPr id="11" name="Chapter_titleonly">
            <a:extLst>
              <a:ext uri="{FF2B5EF4-FFF2-40B4-BE49-F238E27FC236}">
                <a16:creationId xmlns:a16="http://schemas.microsoft.com/office/drawing/2014/main" id="{12AF9FF7-2DF4-4852-8126-899942EB4625}"/>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3739653459"/>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XXL">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233999"/>
            <a:ext cx="11592301" cy="5544000"/>
          </a:xfrm>
        </p:spPr>
        <p:txBody>
          <a:bodyPr>
            <a:noAutofit/>
          </a:bodyPr>
          <a:lstStyle>
            <a:lvl1pPr>
              <a:defRPr/>
            </a:lvl1pPr>
          </a:lstStyle>
          <a:p>
            <a:pPr lvl="0"/>
            <a:r>
              <a:rPr lang="en-US" noProof="1"/>
              <a:t>Mastertextformat bearbeiten</a:t>
            </a:r>
          </a:p>
        </p:txBody>
      </p:sp>
    </p:spTree>
    <p:extLst>
      <p:ext uri="{BB962C8B-B14F-4D97-AF65-F5344CB8AC3E}">
        <p14:creationId xmlns:p14="http://schemas.microsoft.com/office/powerpoint/2010/main" val="478970473"/>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XXL Yellow">
    <p:bg>
      <p:bgPr>
        <a:solidFill>
          <a:schemeClr val="bg2"/>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2DE9F1B-2FFA-4514-9767-F404C50F5FF4}"/>
              </a:ext>
            </a:extLst>
          </p:cNvPr>
          <p:cNvSpPr/>
          <p:nvPr userDrawn="1"/>
        </p:nvSpPr>
        <p:spPr>
          <a:xfrm>
            <a:off x="0" y="6037200"/>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dirty="0" err="1">
              <a:solidFill>
                <a:schemeClr val="tx1"/>
              </a:solidFill>
            </a:endParaRPr>
          </a:p>
        </p:txBody>
      </p:sp>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7" y="233999"/>
            <a:ext cx="11592301" cy="5544000"/>
          </a:xfrm>
        </p:spPr>
        <p:txBody>
          <a:bodyPr>
            <a:noAutofit/>
          </a:bodyPr>
          <a:lstStyle>
            <a:lvl1pPr>
              <a:defRPr/>
            </a:lvl1pPr>
          </a:lstStyle>
          <a:p>
            <a:pPr lvl="0"/>
            <a:r>
              <a:rPr lang="en-US" noProof="1"/>
              <a:t>Die "XXL Content" Version ist auch mit gelbem Hintergrund vorhanden.</a:t>
            </a:r>
          </a:p>
        </p:txBody>
      </p:sp>
    </p:spTree>
    <p:extLst>
      <p:ext uri="{BB962C8B-B14F-4D97-AF65-F5344CB8AC3E}">
        <p14:creationId xmlns:p14="http://schemas.microsoft.com/office/powerpoint/2010/main" val="3753300361"/>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9" name="Text Placeholder 2">
            <a:extLst>
              <a:ext uri="{FF2B5EF4-FFF2-40B4-BE49-F238E27FC236}">
                <a16:creationId xmlns:a16="http://schemas.microsoft.com/office/drawing/2014/main" id="{A6C3F293-964B-4457-8335-60AF1478E9BE}"/>
              </a:ext>
            </a:extLst>
          </p:cNvPr>
          <p:cNvSpPr>
            <a:spLocks noGrp="1"/>
          </p:cNvSpPr>
          <p:nvPr>
            <p:ph type="body" sz="quarter" idx="2" hasCustomPrompt="1"/>
          </p:nvPr>
        </p:nvSpPr>
        <p:spPr>
          <a:xfrm>
            <a:off x="6130800" y="1735200"/>
            <a:ext cx="5760000" cy="3816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1">
            <a:extLst>
              <a:ext uri="{FF2B5EF4-FFF2-40B4-BE49-F238E27FC236}">
                <a16:creationId xmlns:a16="http://schemas.microsoft.com/office/drawing/2014/main" id="{9A750B8A-000B-4D15-BD08-FDB00CE79C4E}"/>
              </a:ext>
            </a:extLst>
          </p:cNvPr>
          <p:cNvSpPr>
            <a:spLocks noGrp="1"/>
          </p:cNvSpPr>
          <p:nvPr>
            <p:ph type="body" sz="quarter" idx="1" hasCustomPrompt="1"/>
          </p:nvPr>
        </p:nvSpPr>
        <p:spPr>
          <a:xfrm>
            <a:off x="300038" y="1736725"/>
            <a:ext cx="5760000" cy="381635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Title 1">
            <a:extLst>
              <a:ext uri="{FF2B5EF4-FFF2-40B4-BE49-F238E27FC236}">
                <a16:creationId xmlns:a16="http://schemas.microsoft.com/office/drawing/2014/main" id="{EC570F30-0070-411A-8807-58A5AD64DC9B}"/>
              </a:ext>
            </a:extLst>
          </p:cNvPr>
          <p:cNvSpPr>
            <a:spLocks noGrp="1"/>
          </p:cNvSpPr>
          <p:nvPr>
            <p:ph type="title" hasCustomPrompt="1"/>
          </p:nvPr>
        </p:nvSpPr>
        <p:spPr/>
        <p:txBody>
          <a:bodyPr/>
          <a:lstStyle>
            <a:lvl1pPr>
              <a:defRPr/>
            </a:lvl1pPr>
          </a:lstStyle>
          <a:p>
            <a:r>
              <a:rPr lang="en-US" noProof="1"/>
              <a:t>Überschrift 1, TT Norms Pro, 28 pt</a:t>
            </a:r>
          </a:p>
        </p:txBody>
      </p:sp>
      <p:sp>
        <p:nvSpPr>
          <p:cNvPr id="8" name="Chapter_titleonly">
            <a:extLst>
              <a:ext uri="{FF2B5EF4-FFF2-40B4-BE49-F238E27FC236}">
                <a16:creationId xmlns:a16="http://schemas.microsoft.com/office/drawing/2014/main" id="{8B9E51BA-B725-4369-86DB-EE5546184D88}"/>
              </a:ext>
            </a:extLst>
          </p:cNvPr>
          <p:cNvSpPr>
            <a:spLocks noGrp="1"/>
          </p:cNvSpPr>
          <p:nvPr>
            <p:ph type="body" sz="quarter" idx="15"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7" name="Text Placeholder 2">
            <a:extLst>
              <a:ext uri="{FF2B5EF4-FFF2-40B4-BE49-F238E27FC236}">
                <a16:creationId xmlns:a16="http://schemas.microsoft.com/office/drawing/2014/main" id="{17BFEE77-6E2F-46CF-818E-C71D1EE07C85}"/>
              </a:ext>
            </a:extLst>
          </p:cNvPr>
          <p:cNvSpPr>
            <a:spLocks noGrp="1"/>
          </p:cNvSpPr>
          <p:nvPr>
            <p:ph type="body" sz="quarter" idx="16" hasCustomPrompt="1"/>
          </p:nvPr>
        </p:nvSpPr>
        <p:spPr>
          <a:xfrm>
            <a:off x="298800" y="5562000"/>
            <a:ext cx="11592000" cy="216000"/>
          </a:xfrm>
          <a:prstGeom prst="rect">
            <a:avLst/>
          </a:prstGeom>
        </p:spPr>
        <p:txBody>
          <a:bodyPr wrap="square" tIns="36000" anchor="t" anchorCtr="0">
            <a:spAutoFit/>
          </a:bodyPr>
          <a:lstStyle>
            <a:lvl1pPr marL="0" indent="0" algn="l">
              <a:lnSpc>
                <a:spcPct val="100000"/>
              </a:lnSpc>
              <a:spcAft>
                <a:spcPts val="600"/>
              </a:spcAft>
              <a:buNone/>
              <a:defRPr sz="1000" b="0"/>
            </a:lvl1pPr>
          </a:lstStyle>
          <a:p>
            <a:pPr lvl="0"/>
            <a:r>
              <a:rPr lang="en-US" noProof="1"/>
              <a:t>Quelle | Fußnote</a:t>
            </a:r>
          </a:p>
        </p:txBody>
      </p:sp>
    </p:spTree>
    <p:extLst>
      <p:ext uri="{BB962C8B-B14F-4D97-AF65-F5344CB8AC3E}">
        <p14:creationId xmlns:p14="http://schemas.microsoft.com/office/powerpoint/2010/main" val="2724718123"/>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Larg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6131102"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6131102"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298800" y="1735200"/>
            <a:ext cx="5760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3593581783"/>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Small">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6131102"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5760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6131102"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298800" y="1735200"/>
            <a:ext cx="5760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2128610926"/>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iple Larg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4186951"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4186951"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298799"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Text Placeholder 3">
            <a:extLst>
              <a:ext uri="{FF2B5EF4-FFF2-40B4-BE49-F238E27FC236}">
                <a16:creationId xmlns:a16="http://schemas.microsoft.com/office/drawing/2014/main" id="{53D86ECE-69E8-434E-B0ED-10301E2D99BF}"/>
              </a:ext>
            </a:extLst>
          </p:cNvPr>
          <p:cNvSpPr>
            <a:spLocks noGrp="1"/>
          </p:cNvSpPr>
          <p:nvPr>
            <p:ph type="body" sz="quarter" idx="16" hasCustomPrompt="1"/>
          </p:nvPr>
        </p:nvSpPr>
        <p:spPr>
          <a:xfrm>
            <a:off x="8075102"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3" name="Picture Placeholder 3">
            <a:extLst>
              <a:ext uri="{FF2B5EF4-FFF2-40B4-BE49-F238E27FC236}">
                <a16:creationId xmlns:a16="http://schemas.microsoft.com/office/drawing/2014/main" id="{9C747660-2581-47EF-A011-9AEBB3E7E6F9}"/>
              </a:ext>
            </a:extLst>
          </p:cNvPr>
          <p:cNvSpPr>
            <a:spLocks noGrp="1"/>
          </p:cNvSpPr>
          <p:nvPr>
            <p:ph type="pic" sz="quarter" idx="17" hasCustomPrompt="1"/>
          </p:nvPr>
        </p:nvSpPr>
        <p:spPr>
          <a:xfrm>
            <a:off x="8075102" y="1735200"/>
            <a:ext cx="3816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819054839"/>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6:9 Image">
    <p:spTree>
      <p:nvGrpSpPr>
        <p:cNvPr id="1" name=""/>
        <p:cNvGrpSpPr/>
        <p:nvPr/>
      </p:nvGrpSpPr>
      <p:grpSpPr>
        <a:xfrm>
          <a:off x="0" y="0"/>
          <a:ext cx="0" cy="0"/>
          <a:chOff x="0" y="0"/>
          <a:chExt cx="0" cy="0"/>
        </a:xfrm>
      </p:grpSpPr>
      <p:sp>
        <p:nvSpPr>
          <p:cNvPr id="3" name="Subtitle 1">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65999"/>
            <a:ext cx="7272000" cy="288000"/>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Untertitel, Datum</a:t>
            </a:r>
          </a:p>
        </p:txBody>
      </p:sp>
      <p:sp>
        <p:nvSpPr>
          <p:cNvPr id="2" name="Title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4000" y="5568277"/>
            <a:ext cx="7272000" cy="430887"/>
          </a:xfrm>
        </p:spPr>
        <p:txBody>
          <a:bodyPr anchor="b"/>
          <a:lstStyle>
            <a:lvl1pPr algn="l">
              <a:lnSpc>
                <a:spcPct val="100000"/>
              </a:lnSpc>
              <a:defRPr sz="2800"/>
            </a:lvl1pPr>
          </a:lstStyle>
          <a:p>
            <a:r>
              <a:rPr lang="en-US" noProof="1"/>
              <a:t>Titelfolie mit langer Überschrift, zwei- oder mehrzeilig, TT Norms Pro, 28 pt</a:t>
            </a:r>
          </a:p>
        </p:txBody>
      </p:sp>
      <p:sp>
        <p:nvSpPr>
          <p:cNvPr id="21" name="Rectangle 2">
            <a:extLst>
              <a:ext uri="{FF2B5EF4-FFF2-40B4-BE49-F238E27FC236}">
                <a16:creationId xmlns:a16="http://schemas.microsoft.com/office/drawing/2014/main" id="{8D542529-7A36-47EA-AB0A-7B8DE5AFC0A6}"/>
              </a:ext>
            </a:extLst>
          </p:cNvPr>
          <p:cNvSpPr/>
          <p:nvPr userDrawn="1"/>
        </p:nvSpPr>
        <p:spPr>
          <a:xfrm>
            <a:off x="8122596" y="0"/>
            <a:ext cx="40694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8" name="Logo">
            <a:extLst>
              <a:ext uri="{FF2B5EF4-FFF2-40B4-BE49-F238E27FC236}">
                <a16:creationId xmlns:a16="http://schemas.microsoft.com/office/drawing/2014/main" id="{7ACEBFEA-7305-4DDB-821F-8199EFEF4C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00" y="5815425"/>
            <a:ext cx="3062392" cy="535517"/>
          </a:xfrm>
          <a:prstGeom prst="rect">
            <a:avLst/>
          </a:prstGeom>
        </p:spPr>
      </p:pic>
      <p:sp>
        <p:nvSpPr>
          <p:cNvPr id="22" name="Claim">
            <a:extLst>
              <a:ext uri="{FF2B5EF4-FFF2-40B4-BE49-F238E27FC236}">
                <a16:creationId xmlns:a16="http://schemas.microsoft.com/office/drawing/2014/main" id="{06A262D4-503B-4F5D-8F83-6AF6EBF8750E}"/>
              </a:ext>
            </a:extLst>
          </p:cNvPr>
          <p:cNvSpPr/>
          <p:nvPr userDrawn="1"/>
        </p:nvSpPr>
        <p:spPr bwMode="black">
          <a:xfrm>
            <a:off x="8122596" y="0"/>
            <a:ext cx="4069404" cy="12942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504000" rtlCol="0" anchor="ctr"/>
          <a:lstStyle/>
          <a:p>
            <a:pPr algn="r"/>
            <a:r>
              <a:rPr lang="en-US" sz="2800" spc="-50" baseline="0" noProof="1">
                <a:solidFill>
                  <a:schemeClr val="bg1"/>
                </a:solidFill>
                <a:latin typeface="+mj-lt"/>
              </a:rPr>
              <a:t>Simplifying Progress</a:t>
            </a:r>
          </a:p>
        </p:txBody>
      </p:sp>
      <p:sp>
        <p:nvSpPr>
          <p:cNvPr id="8" name="Picture Placeholder 1">
            <a:extLst>
              <a:ext uri="{FF2B5EF4-FFF2-40B4-BE49-F238E27FC236}">
                <a16:creationId xmlns:a16="http://schemas.microsoft.com/office/drawing/2014/main" id="{46BD72FC-5C46-4CA0-8B55-97C53265B651}"/>
              </a:ext>
            </a:extLst>
          </p:cNvPr>
          <p:cNvSpPr>
            <a:spLocks noGrp="1"/>
          </p:cNvSpPr>
          <p:nvPr>
            <p:ph type="pic" sz="quarter" idx="2" hasCustomPrompt="1"/>
          </p:nvPr>
        </p:nvSpPr>
        <p:spPr>
          <a:xfrm>
            <a:off x="0" y="0"/>
            <a:ext cx="8122596" cy="4589463"/>
          </a:xfrm>
          <a:prstGeom prst="rect">
            <a:avLst/>
          </a:prstGeom>
          <a:solidFill>
            <a:schemeClr val="bg1">
              <a:lumMod val="75000"/>
            </a:schemeClr>
          </a:solidFill>
        </p:spPr>
        <p:txBody>
          <a:bodyPr anchor="ctr" anchorCtr="1"/>
          <a:lstStyle>
            <a:lvl1pPr marL="0" indent="0" algn="ctr">
              <a:buNone/>
              <a:defRPr b="0"/>
            </a:lvl1pPr>
          </a:lstStyle>
          <a:p>
            <a:r>
              <a:rPr lang="en-US" noProof="1"/>
              <a:t>Platzhalterbild</a:t>
            </a:r>
          </a:p>
        </p:txBody>
      </p:sp>
    </p:spTree>
    <p:extLst>
      <p:ext uri="{BB962C8B-B14F-4D97-AF65-F5344CB8AC3E}">
        <p14:creationId xmlns:p14="http://schemas.microsoft.com/office/powerpoint/2010/main" val="3861282534"/>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iple Small">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4186951"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4186951"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298800"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Text Placeholder 3">
            <a:extLst>
              <a:ext uri="{FF2B5EF4-FFF2-40B4-BE49-F238E27FC236}">
                <a16:creationId xmlns:a16="http://schemas.microsoft.com/office/drawing/2014/main" id="{53D86ECE-69E8-434E-B0ED-10301E2D99BF}"/>
              </a:ext>
            </a:extLst>
          </p:cNvPr>
          <p:cNvSpPr>
            <a:spLocks noGrp="1"/>
          </p:cNvSpPr>
          <p:nvPr>
            <p:ph type="body" sz="quarter" idx="16" hasCustomPrompt="1"/>
          </p:nvPr>
        </p:nvSpPr>
        <p:spPr>
          <a:xfrm>
            <a:off x="8075102"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3" name="Picture Placeholder 3">
            <a:extLst>
              <a:ext uri="{FF2B5EF4-FFF2-40B4-BE49-F238E27FC236}">
                <a16:creationId xmlns:a16="http://schemas.microsoft.com/office/drawing/2014/main" id="{9C747660-2581-47EF-A011-9AEBB3E7E6F9}"/>
              </a:ext>
            </a:extLst>
          </p:cNvPr>
          <p:cNvSpPr>
            <a:spLocks noGrp="1"/>
          </p:cNvSpPr>
          <p:nvPr>
            <p:ph type="pic" sz="quarter" idx="17" hasCustomPrompt="1"/>
          </p:nvPr>
        </p:nvSpPr>
        <p:spPr>
          <a:xfrm>
            <a:off x="8075102" y="1735200"/>
            <a:ext cx="3816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2031953262"/>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adruple Larg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3216300"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300899"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Text Placeholder 3">
            <a:extLst>
              <a:ext uri="{FF2B5EF4-FFF2-40B4-BE49-F238E27FC236}">
                <a16:creationId xmlns:a16="http://schemas.microsoft.com/office/drawing/2014/main" id="{53D86ECE-69E8-434E-B0ED-10301E2D99BF}"/>
              </a:ext>
            </a:extLst>
          </p:cNvPr>
          <p:cNvSpPr>
            <a:spLocks noGrp="1"/>
          </p:cNvSpPr>
          <p:nvPr>
            <p:ph type="body" sz="quarter" idx="16"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3" name="Picture Placeholder 3">
            <a:extLst>
              <a:ext uri="{FF2B5EF4-FFF2-40B4-BE49-F238E27FC236}">
                <a16:creationId xmlns:a16="http://schemas.microsoft.com/office/drawing/2014/main" id="{9C747660-2581-47EF-A011-9AEBB3E7E6F9}"/>
              </a:ext>
            </a:extLst>
          </p:cNvPr>
          <p:cNvSpPr>
            <a:spLocks noGrp="1"/>
          </p:cNvSpPr>
          <p:nvPr>
            <p:ph type="pic" sz="quarter" idx="17" hasCustomPrompt="1"/>
          </p:nvPr>
        </p:nvSpPr>
        <p:spPr>
          <a:xfrm>
            <a:off x="6131701" y="17460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4" name="Text Placeholder 4">
            <a:extLst>
              <a:ext uri="{FF2B5EF4-FFF2-40B4-BE49-F238E27FC236}">
                <a16:creationId xmlns:a16="http://schemas.microsoft.com/office/drawing/2014/main" id="{C35B9079-AA34-45DD-B0A0-FB0EFB51B2BE}"/>
              </a:ext>
            </a:extLst>
          </p:cNvPr>
          <p:cNvSpPr>
            <a:spLocks noGrp="1"/>
          </p:cNvSpPr>
          <p:nvPr>
            <p:ph type="body" sz="quarter" idx="18" hasCustomPrompt="1"/>
          </p:nvPr>
        </p:nvSpPr>
        <p:spPr>
          <a:xfrm>
            <a:off x="90471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6" name="Picture Placeholder 4">
            <a:extLst>
              <a:ext uri="{FF2B5EF4-FFF2-40B4-BE49-F238E27FC236}">
                <a16:creationId xmlns:a16="http://schemas.microsoft.com/office/drawing/2014/main" id="{E281F671-0B53-447D-A507-7C27531B9956}"/>
              </a:ext>
            </a:extLst>
          </p:cNvPr>
          <p:cNvSpPr>
            <a:spLocks noGrp="1"/>
          </p:cNvSpPr>
          <p:nvPr>
            <p:ph type="pic" sz="quarter" idx="19" hasCustomPrompt="1"/>
          </p:nvPr>
        </p:nvSpPr>
        <p:spPr>
          <a:xfrm>
            <a:off x="9047102" y="1735200"/>
            <a:ext cx="2844000"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3276011760"/>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ruple Small">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7" name="Text Placeholder 2">
            <a:extLst>
              <a:ext uri="{FF2B5EF4-FFF2-40B4-BE49-F238E27FC236}">
                <a16:creationId xmlns:a16="http://schemas.microsoft.com/office/drawing/2014/main" id="{4B8EFF87-AD7E-4E10-BA4A-C87C7B2EC552}"/>
              </a:ext>
            </a:extLst>
          </p:cNvPr>
          <p:cNvSpPr>
            <a:spLocks noGrp="1"/>
          </p:cNvSpPr>
          <p:nvPr>
            <p:ph type="body" sz="quarter" idx="2" hasCustomPrompt="1"/>
          </p:nvPr>
        </p:nvSpPr>
        <p:spPr>
          <a:xfrm>
            <a:off x="3214901"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800"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3214900"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298799"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Text Placeholder 3">
            <a:extLst>
              <a:ext uri="{FF2B5EF4-FFF2-40B4-BE49-F238E27FC236}">
                <a16:creationId xmlns:a16="http://schemas.microsoft.com/office/drawing/2014/main" id="{53D86ECE-69E8-434E-B0ED-10301E2D99BF}"/>
              </a:ext>
            </a:extLst>
          </p:cNvPr>
          <p:cNvSpPr>
            <a:spLocks noGrp="1"/>
          </p:cNvSpPr>
          <p:nvPr>
            <p:ph type="body" sz="quarter" idx="16" hasCustomPrompt="1"/>
          </p:nvPr>
        </p:nvSpPr>
        <p:spPr>
          <a:xfrm>
            <a:off x="61310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3" name="Picture Placeholder 3">
            <a:extLst>
              <a:ext uri="{FF2B5EF4-FFF2-40B4-BE49-F238E27FC236}">
                <a16:creationId xmlns:a16="http://schemas.microsoft.com/office/drawing/2014/main" id="{9C747660-2581-47EF-A011-9AEBB3E7E6F9}"/>
              </a:ext>
            </a:extLst>
          </p:cNvPr>
          <p:cNvSpPr>
            <a:spLocks noGrp="1"/>
          </p:cNvSpPr>
          <p:nvPr>
            <p:ph type="pic" sz="quarter" idx="17" hasCustomPrompt="1"/>
          </p:nvPr>
        </p:nvSpPr>
        <p:spPr>
          <a:xfrm>
            <a:off x="6131001"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4" name="Text Placeholder 4">
            <a:extLst>
              <a:ext uri="{FF2B5EF4-FFF2-40B4-BE49-F238E27FC236}">
                <a16:creationId xmlns:a16="http://schemas.microsoft.com/office/drawing/2014/main" id="{C35B9079-AA34-45DD-B0A0-FB0EFB51B2BE}"/>
              </a:ext>
            </a:extLst>
          </p:cNvPr>
          <p:cNvSpPr>
            <a:spLocks noGrp="1"/>
          </p:cNvSpPr>
          <p:nvPr>
            <p:ph type="body" sz="quarter" idx="18" hasCustomPrompt="1"/>
          </p:nvPr>
        </p:nvSpPr>
        <p:spPr>
          <a:xfrm>
            <a:off x="9047102" y="5562000"/>
            <a:ext cx="284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6" name="Picture Placeholder 4">
            <a:extLst>
              <a:ext uri="{FF2B5EF4-FFF2-40B4-BE49-F238E27FC236}">
                <a16:creationId xmlns:a16="http://schemas.microsoft.com/office/drawing/2014/main" id="{E281F671-0B53-447D-A507-7C27531B9956}"/>
              </a:ext>
            </a:extLst>
          </p:cNvPr>
          <p:cNvSpPr>
            <a:spLocks noGrp="1"/>
          </p:cNvSpPr>
          <p:nvPr>
            <p:ph type="pic" sz="quarter" idx="19" hasCustomPrompt="1"/>
          </p:nvPr>
        </p:nvSpPr>
        <p:spPr>
          <a:xfrm>
            <a:off x="9047102" y="1735200"/>
            <a:ext cx="2844000" cy="2412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3475386903"/>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8" name="Picture Placeholder 1">
            <a:extLst>
              <a:ext uri="{FF2B5EF4-FFF2-40B4-BE49-F238E27FC236}">
                <a16:creationId xmlns:a16="http://schemas.microsoft.com/office/drawing/2014/main" id="{D2B15B91-4C2A-4F0F-844F-20454FB21193}"/>
              </a:ext>
            </a:extLst>
          </p:cNvPr>
          <p:cNvSpPr>
            <a:spLocks noGrp="1"/>
          </p:cNvSpPr>
          <p:nvPr>
            <p:ph type="pic" sz="quarter" idx="1" hasCustomPrompt="1"/>
          </p:nvPr>
        </p:nvSpPr>
        <p:spPr>
          <a:xfrm>
            <a:off x="-1" y="1"/>
            <a:ext cx="12192001"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2467144374"/>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1" name="Text Placeholder 1">
            <a:extLst>
              <a:ext uri="{FF2B5EF4-FFF2-40B4-BE49-F238E27FC236}">
                <a16:creationId xmlns:a16="http://schemas.microsoft.com/office/drawing/2014/main" id="{A4E1060B-5A82-4C24-BE4A-419CC8F21E1C}"/>
              </a:ext>
            </a:extLst>
          </p:cNvPr>
          <p:cNvSpPr>
            <a:spLocks noGrp="1"/>
          </p:cNvSpPr>
          <p:nvPr>
            <p:ph type="body" sz="quarter" idx="1"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9" name="Picture Placeholder 1">
            <a:extLst>
              <a:ext uri="{FF2B5EF4-FFF2-40B4-BE49-F238E27FC236}">
                <a16:creationId xmlns:a16="http://schemas.microsoft.com/office/drawing/2014/main" id="{89BC1607-6D09-4E13-8EA1-F50B3F5FB796}"/>
              </a:ext>
            </a:extLst>
          </p:cNvPr>
          <p:cNvSpPr>
            <a:spLocks noGrp="1"/>
          </p:cNvSpPr>
          <p:nvPr>
            <p:ph type="pic" sz="quarter" idx="2" hasCustomPrompt="1"/>
          </p:nvPr>
        </p:nvSpPr>
        <p:spPr>
          <a:xfrm>
            <a:off x="300037" y="1736726"/>
            <a:ext cx="11591925" cy="381635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27F0CC72-3108-40CF-9115-509E4D2D1C3D}"/>
              </a:ext>
            </a:extLst>
          </p:cNvPr>
          <p:cNvSpPr>
            <a:spLocks noGrp="1"/>
          </p:cNvSpPr>
          <p:nvPr>
            <p:ph type="title" hasCustomPrompt="1"/>
          </p:nvPr>
        </p:nvSpPr>
        <p:spPr>
          <a:xfrm>
            <a:off x="300038"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C492FD96-C17E-46EA-97DF-BABE9BECEA8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1706316069"/>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7" name="Text Placeholder 3">
            <a:extLst>
              <a:ext uri="{FF2B5EF4-FFF2-40B4-BE49-F238E27FC236}">
                <a16:creationId xmlns:a16="http://schemas.microsoft.com/office/drawing/2014/main" id="{2A86120A-B490-4E33-BDCD-4DC227A4E432}"/>
              </a:ext>
            </a:extLst>
          </p:cNvPr>
          <p:cNvSpPr>
            <a:spLocks noGrp="1"/>
          </p:cNvSpPr>
          <p:nvPr>
            <p:ph type="body" sz="quarter" idx="3" hasCustomPrompt="1"/>
          </p:nvPr>
        </p:nvSpPr>
        <p:spPr>
          <a:xfrm>
            <a:off x="4186951" y="5562000"/>
            <a:ext cx="7703848"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4" name="Text Placeholder 2">
            <a:extLst>
              <a:ext uri="{FF2B5EF4-FFF2-40B4-BE49-F238E27FC236}">
                <a16:creationId xmlns:a16="http://schemas.microsoft.com/office/drawing/2014/main" id="{0FE9B04A-8B8A-46C0-B900-9A403D0FC0AC}"/>
              </a:ext>
            </a:extLst>
          </p:cNvPr>
          <p:cNvSpPr>
            <a:spLocks noGrp="1"/>
          </p:cNvSpPr>
          <p:nvPr>
            <p:ph type="body" sz="quarter" idx="2" hasCustomPrompt="1"/>
          </p:nvPr>
        </p:nvSpPr>
        <p:spPr>
          <a:xfrm>
            <a:off x="298799" y="5562000"/>
            <a:ext cx="3815999"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1">
            <a:extLst>
              <a:ext uri="{FF2B5EF4-FFF2-40B4-BE49-F238E27FC236}">
                <a16:creationId xmlns:a16="http://schemas.microsoft.com/office/drawing/2014/main" id="{DC1AB411-E876-4DEB-8173-A4DA6C705788}"/>
              </a:ext>
            </a:extLst>
          </p:cNvPr>
          <p:cNvSpPr>
            <a:spLocks noGrp="1"/>
          </p:cNvSpPr>
          <p:nvPr>
            <p:ph type="pic" sz="quarter" idx="4" hasCustomPrompt="1"/>
          </p:nvPr>
        </p:nvSpPr>
        <p:spPr>
          <a:xfrm>
            <a:off x="4186951" y="1735200"/>
            <a:ext cx="7703848"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2" name="Text Placeholder 1">
            <a:extLst>
              <a:ext uri="{FF2B5EF4-FFF2-40B4-BE49-F238E27FC236}">
                <a16:creationId xmlns:a16="http://schemas.microsoft.com/office/drawing/2014/main" id="{8E212FD5-A9EE-4F32-8EE4-B935FB7DC37C}"/>
              </a:ext>
            </a:extLst>
          </p:cNvPr>
          <p:cNvSpPr>
            <a:spLocks noGrp="1"/>
          </p:cNvSpPr>
          <p:nvPr>
            <p:ph type="body" sz="quarter" idx="1" hasCustomPrompt="1"/>
          </p:nvPr>
        </p:nvSpPr>
        <p:spPr>
          <a:xfrm>
            <a:off x="300036" y="1735200"/>
            <a:ext cx="3814761" cy="3816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3" name="Chapter_titleonly">
            <a:extLst>
              <a:ext uri="{FF2B5EF4-FFF2-40B4-BE49-F238E27FC236}">
                <a16:creationId xmlns:a16="http://schemas.microsoft.com/office/drawing/2014/main" id="{3286F121-3D04-48DA-B2D3-5DEA732391BD}"/>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2506183256"/>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7" name="Text Placeholder 3">
            <a:extLst>
              <a:ext uri="{FF2B5EF4-FFF2-40B4-BE49-F238E27FC236}">
                <a16:creationId xmlns:a16="http://schemas.microsoft.com/office/drawing/2014/main" id="{2A86120A-B490-4E33-BDCD-4DC227A4E432}"/>
              </a:ext>
            </a:extLst>
          </p:cNvPr>
          <p:cNvSpPr>
            <a:spLocks noGrp="1"/>
          </p:cNvSpPr>
          <p:nvPr>
            <p:ph type="body" sz="quarter" idx="3" hasCustomPrompt="1"/>
          </p:nvPr>
        </p:nvSpPr>
        <p:spPr>
          <a:xfrm>
            <a:off x="298800" y="5562000"/>
            <a:ext cx="7704151"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4" name="Text Placeholder 2">
            <a:extLst>
              <a:ext uri="{FF2B5EF4-FFF2-40B4-BE49-F238E27FC236}">
                <a16:creationId xmlns:a16="http://schemas.microsoft.com/office/drawing/2014/main" id="{0FE9B04A-8B8A-46C0-B900-9A403D0FC0AC}"/>
              </a:ext>
            </a:extLst>
          </p:cNvPr>
          <p:cNvSpPr>
            <a:spLocks noGrp="1"/>
          </p:cNvSpPr>
          <p:nvPr>
            <p:ph type="body" sz="quarter" idx="2" hasCustomPrompt="1"/>
          </p:nvPr>
        </p:nvSpPr>
        <p:spPr>
          <a:xfrm>
            <a:off x="8074799" y="5562000"/>
            <a:ext cx="3816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1">
            <a:extLst>
              <a:ext uri="{FF2B5EF4-FFF2-40B4-BE49-F238E27FC236}">
                <a16:creationId xmlns:a16="http://schemas.microsoft.com/office/drawing/2014/main" id="{DC1AB411-E876-4DEB-8173-A4DA6C705788}"/>
              </a:ext>
            </a:extLst>
          </p:cNvPr>
          <p:cNvSpPr>
            <a:spLocks noGrp="1"/>
          </p:cNvSpPr>
          <p:nvPr>
            <p:ph type="pic" sz="quarter" idx="4" hasCustomPrompt="1"/>
          </p:nvPr>
        </p:nvSpPr>
        <p:spPr>
          <a:xfrm>
            <a:off x="298800" y="1735200"/>
            <a:ext cx="7704151" cy="3816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2" name="Text Placeholder 1">
            <a:extLst>
              <a:ext uri="{FF2B5EF4-FFF2-40B4-BE49-F238E27FC236}">
                <a16:creationId xmlns:a16="http://schemas.microsoft.com/office/drawing/2014/main" id="{8E212FD5-A9EE-4F32-8EE4-B935FB7DC37C}"/>
              </a:ext>
            </a:extLst>
          </p:cNvPr>
          <p:cNvSpPr>
            <a:spLocks noGrp="1"/>
          </p:cNvSpPr>
          <p:nvPr>
            <p:ph type="body" sz="quarter" idx="1" hasCustomPrompt="1"/>
          </p:nvPr>
        </p:nvSpPr>
        <p:spPr>
          <a:xfrm>
            <a:off x="8076039" y="1735200"/>
            <a:ext cx="3814761" cy="3816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3" name="Chapter_titleonly">
            <a:extLst>
              <a:ext uri="{FF2B5EF4-FFF2-40B4-BE49-F238E27FC236}">
                <a16:creationId xmlns:a16="http://schemas.microsoft.com/office/drawing/2014/main" id="{3286F121-3D04-48DA-B2D3-5DEA732391BD}"/>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Tree>
    <p:extLst>
      <p:ext uri="{BB962C8B-B14F-4D97-AF65-F5344CB8AC3E}">
        <p14:creationId xmlns:p14="http://schemas.microsoft.com/office/powerpoint/2010/main" val="2663489037"/>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2" name="Disguise">
            <a:extLst>
              <a:ext uri="{FF2B5EF4-FFF2-40B4-BE49-F238E27FC236}">
                <a16:creationId xmlns:a16="http://schemas.microsoft.com/office/drawing/2014/main" id="{8D7FC62F-552E-C5B9-727B-DA09CF8A2126}"/>
              </a:ext>
            </a:extLst>
          </p:cNvPr>
          <p:cNvSpPr/>
          <p:nvPr userDrawn="1"/>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dirty="0" err="1">
              <a:solidFill>
                <a:schemeClr val="tx1"/>
              </a:solidFill>
            </a:endParaRPr>
          </a:p>
        </p:txBody>
      </p:sp>
      <p:sp>
        <p:nvSpPr>
          <p:cNvPr id="8" name="Media Placeholder 3">
            <a:extLst>
              <a:ext uri="{FF2B5EF4-FFF2-40B4-BE49-F238E27FC236}">
                <a16:creationId xmlns:a16="http://schemas.microsoft.com/office/drawing/2014/main" id="{8695F007-2535-46C4-83A5-6DA2C8A06991}"/>
              </a:ext>
            </a:extLst>
          </p:cNvPr>
          <p:cNvSpPr>
            <a:spLocks noGrp="1"/>
          </p:cNvSpPr>
          <p:nvPr>
            <p:ph type="media" sz="quarter" idx="16"/>
          </p:nvPr>
        </p:nvSpPr>
        <p:spPr>
          <a:xfrm>
            <a:off x="-1" y="0"/>
            <a:ext cx="12193200" cy="6857999"/>
          </a:xfrm>
        </p:spPr>
        <p:txBody>
          <a:bodyPr/>
          <a:lstStyle/>
          <a:p>
            <a:r>
              <a:rPr lang="en-US"/>
              <a:t>Click icon to add media</a:t>
            </a:r>
            <a:endParaRPr lang="en-DE" dirty="0"/>
          </a:p>
        </p:txBody>
      </p:sp>
    </p:spTree>
    <p:extLst>
      <p:ext uri="{BB962C8B-B14F-4D97-AF65-F5344CB8AC3E}">
        <p14:creationId xmlns:p14="http://schemas.microsoft.com/office/powerpoint/2010/main" val="1448162711"/>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Right">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7" name="Text Placeholder 3">
            <a:extLst>
              <a:ext uri="{FF2B5EF4-FFF2-40B4-BE49-F238E27FC236}">
                <a16:creationId xmlns:a16="http://schemas.microsoft.com/office/drawing/2014/main" id="{2A86120A-B490-4E33-BDCD-4DC227A4E432}"/>
              </a:ext>
            </a:extLst>
          </p:cNvPr>
          <p:cNvSpPr>
            <a:spLocks noGrp="1"/>
          </p:cNvSpPr>
          <p:nvPr>
            <p:ph type="body" sz="quarter" idx="3" hasCustomPrompt="1"/>
          </p:nvPr>
        </p:nvSpPr>
        <p:spPr>
          <a:xfrm>
            <a:off x="5106799" y="5562000"/>
            <a:ext cx="678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4" name="Text Placeholder 2">
            <a:extLst>
              <a:ext uri="{FF2B5EF4-FFF2-40B4-BE49-F238E27FC236}">
                <a16:creationId xmlns:a16="http://schemas.microsoft.com/office/drawing/2014/main" id="{0FE9B04A-8B8A-46C0-B900-9A403D0FC0AC}"/>
              </a:ext>
            </a:extLst>
          </p:cNvPr>
          <p:cNvSpPr>
            <a:spLocks noGrp="1"/>
          </p:cNvSpPr>
          <p:nvPr>
            <p:ph type="body" sz="quarter" idx="2" hasCustomPrompt="1"/>
          </p:nvPr>
        </p:nvSpPr>
        <p:spPr>
          <a:xfrm>
            <a:off x="298798"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8E212FD5-A9EE-4F32-8EE4-B935FB7DC37C}"/>
              </a:ext>
            </a:extLst>
          </p:cNvPr>
          <p:cNvSpPr>
            <a:spLocks noGrp="1"/>
          </p:cNvSpPr>
          <p:nvPr>
            <p:ph type="body" sz="quarter" idx="1" hasCustomPrompt="1"/>
          </p:nvPr>
        </p:nvSpPr>
        <p:spPr>
          <a:xfrm>
            <a:off x="300034" y="1735200"/>
            <a:ext cx="4734000" cy="3816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3" name="Chapter_titleonly">
            <a:extLst>
              <a:ext uri="{FF2B5EF4-FFF2-40B4-BE49-F238E27FC236}">
                <a16:creationId xmlns:a16="http://schemas.microsoft.com/office/drawing/2014/main" id="{3286F121-3D04-48DA-B2D3-5DEA732391BD}"/>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Media Placeholder 3">
            <a:extLst>
              <a:ext uri="{FF2B5EF4-FFF2-40B4-BE49-F238E27FC236}">
                <a16:creationId xmlns:a16="http://schemas.microsoft.com/office/drawing/2014/main" id="{5251528A-92E7-4E96-8CDB-F0F0D62A7255}"/>
              </a:ext>
            </a:extLst>
          </p:cNvPr>
          <p:cNvSpPr>
            <a:spLocks noGrp="1"/>
          </p:cNvSpPr>
          <p:nvPr>
            <p:ph type="media" sz="quarter" idx="16"/>
          </p:nvPr>
        </p:nvSpPr>
        <p:spPr>
          <a:xfrm>
            <a:off x="5106798" y="1735199"/>
            <a:ext cx="6784000" cy="3816000"/>
          </a:xfrm>
        </p:spPr>
        <p:txBody>
          <a:bodyPr/>
          <a:lstStyle/>
          <a:p>
            <a:r>
              <a:rPr lang="en-US"/>
              <a:t>Click icon to add media</a:t>
            </a:r>
            <a:endParaRPr lang="en-DE" dirty="0"/>
          </a:p>
        </p:txBody>
      </p:sp>
    </p:spTree>
    <p:extLst>
      <p:ext uri="{BB962C8B-B14F-4D97-AF65-F5344CB8AC3E}">
        <p14:creationId xmlns:p14="http://schemas.microsoft.com/office/powerpoint/2010/main" val="1020089644"/>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Left">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7" name="Text Placeholder 3">
            <a:extLst>
              <a:ext uri="{FF2B5EF4-FFF2-40B4-BE49-F238E27FC236}">
                <a16:creationId xmlns:a16="http://schemas.microsoft.com/office/drawing/2014/main" id="{2A86120A-B490-4E33-BDCD-4DC227A4E432}"/>
              </a:ext>
            </a:extLst>
          </p:cNvPr>
          <p:cNvSpPr>
            <a:spLocks noGrp="1"/>
          </p:cNvSpPr>
          <p:nvPr>
            <p:ph type="body" sz="quarter" idx="3" hasCustomPrompt="1"/>
          </p:nvPr>
        </p:nvSpPr>
        <p:spPr>
          <a:xfrm>
            <a:off x="298799" y="5562000"/>
            <a:ext cx="678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4" name="Text Placeholder 2">
            <a:extLst>
              <a:ext uri="{FF2B5EF4-FFF2-40B4-BE49-F238E27FC236}">
                <a16:creationId xmlns:a16="http://schemas.microsoft.com/office/drawing/2014/main" id="{0FE9B04A-8B8A-46C0-B900-9A403D0FC0AC}"/>
              </a:ext>
            </a:extLst>
          </p:cNvPr>
          <p:cNvSpPr>
            <a:spLocks noGrp="1"/>
          </p:cNvSpPr>
          <p:nvPr>
            <p:ph type="body" sz="quarter" idx="2" hasCustomPrompt="1"/>
          </p:nvPr>
        </p:nvSpPr>
        <p:spPr>
          <a:xfrm>
            <a:off x="7156799" y="5562000"/>
            <a:ext cx="4734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2" name="Text Placeholder 1">
            <a:extLst>
              <a:ext uri="{FF2B5EF4-FFF2-40B4-BE49-F238E27FC236}">
                <a16:creationId xmlns:a16="http://schemas.microsoft.com/office/drawing/2014/main" id="{8E212FD5-A9EE-4F32-8EE4-B935FB7DC37C}"/>
              </a:ext>
            </a:extLst>
          </p:cNvPr>
          <p:cNvSpPr>
            <a:spLocks noGrp="1"/>
          </p:cNvSpPr>
          <p:nvPr>
            <p:ph type="body" sz="quarter" idx="1" hasCustomPrompt="1"/>
          </p:nvPr>
        </p:nvSpPr>
        <p:spPr>
          <a:xfrm>
            <a:off x="7156799" y="1735200"/>
            <a:ext cx="4734000" cy="3816000"/>
          </a:xfrm>
        </p:spPr>
        <p:txBody>
          <a:bodyPr>
            <a:noAutofit/>
          </a:bodyPr>
          <a:lstStyle>
            <a:lvl1pPr>
              <a:defRPr/>
            </a:lvl1p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37208545-2FE9-4F35-AACF-1A4C7606BB4E}"/>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3" name="Chapter_titleonly">
            <a:extLst>
              <a:ext uri="{FF2B5EF4-FFF2-40B4-BE49-F238E27FC236}">
                <a16:creationId xmlns:a16="http://schemas.microsoft.com/office/drawing/2014/main" id="{3286F121-3D04-48DA-B2D3-5DEA732391BD}"/>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9" name="Media Placeholder 3">
            <a:extLst>
              <a:ext uri="{FF2B5EF4-FFF2-40B4-BE49-F238E27FC236}">
                <a16:creationId xmlns:a16="http://schemas.microsoft.com/office/drawing/2014/main" id="{5251528A-92E7-4E96-8CDB-F0F0D62A7255}"/>
              </a:ext>
            </a:extLst>
          </p:cNvPr>
          <p:cNvSpPr>
            <a:spLocks noGrp="1"/>
          </p:cNvSpPr>
          <p:nvPr>
            <p:ph type="media" sz="quarter" idx="16"/>
          </p:nvPr>
        </p:nvSpPr>
        <p:spPr>
          <a:xfrm>
            <a:off x="298799" y="1735200"/>
            <a:ext cx="6784000" cy="3816000"/>
          </a:xfrm>
        </p:spPr>
        <p:txBody>
          <a:bodyPr/>
          <a:lstStyle/>
          <a:p>
            <a:r>
              <a:rPr lang="en-US"/>
              <a:t>Click icon to add media</a:t>
            </a:r>
            <a:endParaRPr lang="en-DE" dirty="0"/>
          </a:p>
        </p:txBody>
      </p:sp>
    </p:spTree>
    <p:extLst>
      <p:ext uri="{BB962C8B-B14F-4D97-AF65-F5344CB8AC3E}">
        <p14:creationId xmlns:p14="http://schemas.microsoft.com/office/powerpoint/2010/main" val="3447529338"/>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rtner Logo">
    <p:spTree>
      <p:nvGrpSpPr>
        <p:cNvPr id="1" name=""/>
        <p:cNvGrpSpPr/>
        <p:nvPr/>
      </p:nvGrpSpPr>
      <p:grpSpPr>
        <a:xfrm>
          <a:off x="0" y="0"/>
          <a:ext cx="0" cy="0"/>
          <a:chOff x="0" y="0"/>
          <a:chExt cx="0" cy="0"/>
        </a:xfrm>
      </p:grpSpPr>
      <p:sp>
        <p:nvSpPr>
          <p:cNvPr id="3" name="Subtitle 1">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504000" y="6066000"/>
            <a:ext cx="11195999" cy="288000"/>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Untertitel, Datum</a:t>
            </a:r>
          </a:p>
        </p:txBody>
      </p:sp>
      <p:sp>
        <p:nvSpPr>
          <p:cNvPr id="2" name="Title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503999" y="5568276"/>
            <a:ext cx="11196000" cy="430887"/>
          </a:xfrm>
        </p:spPr>
        <p:txBody>
          <a:bodyPr anchor="b"/>
          <a:lstStyle>
            <a:lvl1pPr algn="l">
              <a:lnSpc>
                <a:spcPct val="100000"/>
              </a:lnSpc>
              <a:defRPr sz="2800"/>
            </a:lvl1pPr>
          </a:lstStyle>
          <a:p>
            <a:r>
              <a:rPr lang="en-US" noProof="1"/>
              <a:t>Titelfolie mit einzeiliger Überschrift, TT Norms Pro, 28 pt</a:t>
            </a:r>
          </a:p>
        </p:txBody>
      </p:sp>
      <p:sp>
        <p:nvSpPr>
          <p:cNvPr id="14" name="Picture Placeholder 1">
            <a:extLst>
              <a:ext uri="{FF2B5EF4-FFF2-40B4-BE49-F238E27FC236}">
                <a16:creationId xmlns:a16="http://schemas.microsoft.com/office/drawing/2014/main" id="{BF1ECA5E-74FF-4829-850F-3409A946CAE0}"/>
              </a:ext>
            </a:extLst>
          </p:cNvPr>
          <p:cNvSpPr>
            <a:spLocks noGrp="1"/>
          </p:cNvSpPr>
          <p:nvPr>
            <p:ph type="pic" sz="quarter" idx="2" hasCustomPrompt="1"/>
          </p:nvPr>
        </p:nvSpPr>
        <p:spPr>
          <a:xfrm>
            <a:off x="6096000" y="1526400"/>
            <a:ext cx="6095999" cy="36396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1" name="Claim">
            <a:extLst>
              <a:ext uri="{FF2B5EF4-FFF2-40B4-BE49-F238E27FC236}">
                <a16:creationId xmlns:a16="http://schemas.microsoft.com/office/drawing/2014/main" id="{1B08E065-0D32-47AB-B4B9-6D98A74FFA77}"/>
              </a:ext>
            </a:extLst>
          </p:cNvPr>
          <p:cNvSpPr/>
          <p:nvPr userDrawn="1"/>
        </p:nvSpPr>
        <p:spPr bwMode="blackGray">
          <a:xfrm>
            <a:off x="6096000" y="0"/>
            <a:ext cx="6095999" cy="152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504000" rtlCol="0" anchor="ctr"/>
          <a:lstStyle/>
          <a:p>
            <a:pPr algn="r"/>
            <a:r>
              <a:rPr lang="en-US" sz="2800" spc="-50" baseline="0" noProof="1">
                <a:solidFill>
                  <a:schemeClr val="bg1"/>
                </a:solidFill>
                <a:latin typeface="+mj-lt"/>
              </a:rPr>
              <a:t>Simplifying Progress</a:t>
            </a:r>
          </a:p>
        </p:txBody>
      </p:sp>
      <p:sp>
        <p:nvSpPr>
          <p:cNvPr id="7" name="Rectangle 2">
            <a:extLst>
              <a:ext uri="{FF2B5EF4-FFF2-40B4-BE49-F238E27FC236}">
                <a16:creationId xmlns:a16="http://schemas.microsoft.com/office/drawing/2014/main" id="{923372BB-B827-41A5-A317-480A818E6D6D}"/>
              </a:ext>
            </a:extLst>
          </p:cNvPr>
          <p:cNvSpPr/>
          <p:nvPr userDrawn="1"/>
        </p:nvSpPr>
        <p:spPr>
          <a:xfrm>
            <a:off x="1" y="0"/>
            <a:ext cx="6096000" cy="5163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7" name="Logo">
            <a:extLst>
              <a:ext uri="{FF2B5EF4-FFF2-40B4-BE49-F238E27FC236}">
                <a16:creationId xmlns:a16="http://schemas.microsoft.com/office/drawing/2014/main" id="{58BF8B39-6A92-4F6E-B662-33AD361957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483" y="514800"/>
            <a:ext cx="3062392" cy="535517"/>
          </a:xfrm>
          <a:prstGeom prst="rect">
            <a:avLst/>
          </a:prstGeom>
        </p:spPr>
      </p:pic>
    </p:spTree>
    <p:extLst>
      <p:ext uri="{BB962C8B-B14F-4D97-AF65-F5344CB8AC3E}">
        <p14:creationId xmlns:p14="http://schemas.microsoft.com/office/powerpoint/2010/main" val="726694797"/>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Chart">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12" name="Text Placeholder 1">
            <a:extLst>
              <a:ext uri="{FF2B5EF4-FFF2-40B4-BE49-F238E27FC236}">
                <a16:creationId xmlns:a16="http://schemas.microsoft.com/office/drawing/2014/main" id="{B8B86D18-9128-4A21-BF58-0188B2709DFB}"/>
              </a:ext>
            </a:extLst>
          </p:cNvPr>
          <p:cNvSpPr>
            <a:spLocks noGrp="1"/>
          </p:cNvSpPr>
          <p:nvPr>
            <p:ph type="body" sz="quarter" idx="1" hasCustomPrompt="1"/>
          </p:nvPr>
        </p:nvSpPr>
        <p:spPr>
          <a:xfrm>
            <a:off x="298799" y="5562000"/>
            <a:ext cx="11591925"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1"/>
              <a:t>Quelle | Fußnote</a:t>
            </a:r>
          </a:p>
        </p:txBody>
      </p:sp>
      <p:sp>
        <p:nvSpPr>
          <p:cNvPr id="11" name="Picture Placeholder 2">
            <a:extLst>
              <a:ext uri="{FF2B5EF4-FFF2-40B4-BE49-F238E27FC236}">
                <a16:creationId xmlns:a16="http://schemas.microsoft.com/office/drawing/2014/main" id="{DF636BA8-CAC4-40B3-9FCD-F5588129D191}"/>
              </a:ext>
            </a:extLst>
          </p:cNvPr>
          <p:cNvSpPr>
            <a:spLocks noGrp="1"/>
          </p:cNvSpPr>
          <p:nvPr>
            <p:ph type="pic" sz="quarter" idx="4" hasCustomPrompt="1"/>
          </p:nvPr>
        </p:nvSpPr>
        <p:spPr>
          <a:xfrm>
            <a:off x="3223997" y="1736638"/>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5" name="Picture Placeholder 1">
            <a:extLst>
              <a:ext uri="{FF2B5EF4-FFF2-40B4-BE49-F238E27FC236}">
                <a16:creationId xmlns:a16="http://schemas.microsoft.com/office/drawing/2014/main" id="{6C27232B-7CFF-4576-A1CF-3AD9D9F1A5ED}"/>
              </a:ext>
            </a:extLst>
          </p:cNvPr>
          <p:cNvSpPr>
            <a:spLocks noGrp="1"/>
          </p:cNvSpPr>
          <p:nvPr>
            <p:ph type="pic" sz="quarter" idx="3" hasCustomPrompt="1"/>
          </p:nvPr>
        </p:nvSpPr>
        <p:spPr>
          <a:xfrm>
            <a:off x="300037" y="1736638"/>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 name="Title 1">
            <a:extLst>
              <a:ext uri="{FF2B5EF4-FFF2-40B4-BE49-F238E27FC236}">
                <a16:creationId xmlns:a16="http://schemas.microsoft.com/office/drawing/2014/main" id="{C0C96BF2-A725-4D8E-BF2A-C590A8623A09}"/>
              </a:ext>
            </a:extLst>
          </p:cNvPr>
          <p:cNvSpPr>
            <a:spLocks noGrp="1"/>
          </p:cNvSpPr>
          <p:nvPr>
            <p:ph type="title" hasCustomPrompt="1"/>
          </p:nvPr>
        </p:nvSpPr>
        <p:spPr>
          <a:xfrm>
            <a:off x="298800" y="584994"/>
            <a:ext cx="11592302" cy="864000"/>
          </a:xfrm>
        </p:spPr>
        <p:txBody>
          <a:bodyPr/>
          <a:lstStyle>
            <a:lvl1pPr>
              <a:defRPr/>
            </a:lvl1pPr>
          </a:lstStyle>
          <a:p>
            <a:r>
              <a:rPr lang="en-US" noProof="1"/>
              <a:t>Überschrift 1, TT Norms Pro, 28 pt</a:t>
            </a:r>
          </a:p>
        </p:txBody>
      </p:sp>
      <p:sp>
        <p:nvSpPr>
          <p:cNvPr id="10" name="Chapter_titleonly">
            <a:extLst>
              <a:ext uri="{FF2B5EF4-FFF2-40B4-BE49-F238E27FC236}">
                <a16:creationId xmlns:a16="http://schemas.microsoft.com/office/drawing/2014/main" id="{D5CEE707-8DF1-479D-B5D5-71727A10661F}"/>
              </a:ext>
            </a:extLst>
          </p:cNvPr>
          <p:cNvSpPr>
            <a:spLocks noGrp="1"/>
          </p:cNvSpPr>
          <p:nvPr>
            <p:ph type="body" sz="quarter" idx="15" hasCustomPrompt="1"/>
          </p:nvPr>
        </p:nvSpPr>
        <p:spPr>
          <a:xfrm>
            <a:off x="298800" y="234000"/>
            <a:ext cx="4320000" cy="180000"/>
          </a:xfrm>
          <a:prstGeom prst="rect">
            <a:avLst/>
          </a:prstGeom>
        </p:spPr>
        <p:txBody>
          <a:bodyPr anchor="ctr" anchorCtr="0">
            <a:spAutoFit/>
          </a:bodyPr>
          <a:lstStyle>
            <a:lvl1pPr marL="0" indent="0">
              <a:lnSpc>
                <a:spcPct val="100000"/>
              </a:lnSpc>
              <a:buNone/>
              <a:defRPr sz="1200" b="0"/>
            </a:lvl1pPr>
          </a:lstStyle>
          <a:p>
            <a:pPr lvl="0"/>
            <a:r>
              <a:rPr lang="en-US" noProof="1"/>
              <a:t>Kategorie</a:t>
            </a:r>
          </a:p>
        </p:txBody>
      </p:sp>
      <p:sp>
        <p:nvSpPr>
          <p:cNvPr id="13" name="Picture Placeholder 3">
            <a:extLst>
              <a:ext uri="{FF2B5EF4-FFF2-40B4-BE49-F238E27FC236}">
                <a16:creationId xmlns:a16="http://schemas.microsoft.com/office/drawing/2014/main" id="{9C747660-2581-47EF-A011-9AEBB3E7E6F9}"/>
              </a:ext>
            </a:extLst>
          </p:cNvPr>
          <p:cNvSpPr>
            <a:spLocks noGrp="1"/>
          </p:cNvSpPr>
          <p:nvPr>
            <p:ph type="pic" sz="quarter" idx="17" hasCustomPrompt="1"/>
          </p:nvPr>
        </p:nvSpPr>
        <p:spPr>
          <a:xfrm>
            <a:off x="6147957" y="1736638"/>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6" name="Picture Placeholder 4">
            <a:extLst>
              <a:ext uri="{FF2B5EF4-FFF2-40B4-BE49-F238E27FC236}">
                <a16:creationId xmlns:a16="http://schemas.microsoft.com/office/drawing/2014/main" id="{E281F671-0B53-447D-A507-7C27531B9956}"/>
              </a:ext>
            </a:extLst>
          </p:cNvPr>
          <p:cNvSpPr>
            <a:spLocks noGrp="1"/>
          </p:cNvSpPr>
          <p:nvPr>
            <p:ph type="pic" sz="quarter" idx="19" hasCustomPrompt="1"/>
          </p:nvPr>
        </p:nvSpPr>
        <p:spPr>
          <a:xfrm>
            <a:off x="9071916" y="1736638"/>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8" name="Picture Placeholder 6">
            <a:extLst>
              <a:ext uri="{FF2B5EF4-FFF2-40B4-BE49-F238E27FC236}">
                <a16:creationId xmlns:a16="http://schemas.microsoft.com/office/drawing/2014/main" id="{158314A1-58B4-48D2-9720-E1C4DE548D93}"/>
              </a:ext>
            </a:extLst>
          </p:cNvPr>
          <p:cNvSpPr>
            <a:spLocks noGrp="1"/>
          </p:cNvSpPr>
          <p:nvPr>
            <p:ph type="pic" sz="quarter" idx="20" hasCustomPrompt="1"/>
          </p:nvPr>
        </p:nvSpPr>
        <p:spPr>
          <a:xfrm>
            <a:off x="3223997" y="3050857"/>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19" name="Picture Placeholder 5">
            <a:extLst>
              <a:ext uri="{FF2B5EF4-FFF2-40B4-BE49-F238E27FC236}">
                <a16:creationId xmlns:a16="http://schemas.microsoft.com/office/drawing/2014/main" id="{8111DDA6-7276-4124-96CD-5EAC5A55A248}"/>
              </a:ext>
            </a:extLst>
          </p:cNvPr>
          <p:cNvSpPr>
            <a:spLocks noGrp="1"/>
          </p:cNvSpPr>
          <p:nvPr>
            <p:ph type="pic" sz="quarter" idx="21" hasCustomPrompt="1"/>
          </p:nvPr>
        </p:nvSpPr>
        <p:spPr>
          <a:xfrm>
            <a:off x="300037" y="3050857"/>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0" name="Picture Placeholder 7">
            <a:extLst>
              <a:ext uri="{FF2B5EF4-FFF2-40B4-BE49-F238E27FC236}">
                <a16:creationId xmlns:a16="http://schemas.microsoft.com/office/drawing/2014/main" id="{436541C8-510C-4FA5-86E8-F8D369C78283}"/>
              </a:ext>
            </a:extLst>
          </p:cNvPr>
          <p:cNvSpPr>
            <a:spLocks noGrp="1"/>
          </p:cNvSpPr>
          <p:nvPr>
            <p:ph type="pic" sz="quarter" idx="22" hasCustomPrompt="1"/>
          </p:nvPr>
        </p:nvSpPr>
        <p:spPr>
          <a:xfrm>
            <a:off x="6147957" y="3050857"/>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1" name="Picture Placeholder 8">
            <a:extLst>
              <a:ext uri="{FF2B5EF4-FFF2-40B4-BE49-F238E27FC236}">
                <a16:creationId xmlns:a16="http://schemas.microsoft.com/office/drawing/2014/main" id="{B009DA92-77C6-4A2F-AC41-C8F4D56FF101}"/>
              </a:ext>
            </a:extLst>
          </p:cNvPr>
          <p:cNvSpPr>
            <a:spLocks noGrp="1"/>
          </p:cNvSpPr>
          <p:nvPr>
            <p:ph type="pic" sz="quarter" idx="23" hasCustomPrompt="1"/>
          </p:nvPr>
        </p:nvSpPr>
        <p:spPr>
          <a:xfrm>
            <a:off x="9071916" y="3050857"/>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2" name="Picture Placeholder 10">
            <a:extLst>
              <a:ext uri="{FF2B5EF4-FFF2-40B4-BE49-F238E27FC236}">
                <a16:creationId xmlns:a16="http://schemas.microsoft.com/office/drawing/2014/main" id="{F68D2681-ECFE-4C04-985B-0FB18A7EC4FE}"/>
              </a:ext>
            </a:extLst>
          </p:cNvPr>
          <p:cNvSpPr>
            <a:spLocks noGrp="1"/>
          </p:cNvSpPr>
          <p:nvPr>
            <p:ph type="pic" sz="quarter" idx="24" hasCustomPrompt="1"/>
          </p:nvPr>
        </p:nvSpPr>
        <p:spPr>
          <a:xfrm>
            <a:off x="3223997" y="4365075"/>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3" name="Picture Placeholder 9">
            <a:extLst>
              <a:ext uri="{FF2B5EF4-FFF2-40B4-BE49-F238E27FC236}">
                <a16:creationId xmlns:a16="http://schemas.microsoft.com/office/drawing/2014/main" id="{90A48B95-D562-4CF5-99C9-00A948D80619}"/>
              </a:ext>
            </a:extLst>
          </p:cNvPr>
          <p:cNvSpPr>
            <a:spLocks noGrp="1"/>
          </p:cNvSpPr>
          <p:nvPr>
            <p:ph type="pic" sz="quarter" idx="25" hasCustomPrompt="1"/>
          </p:nvPr>
        </p:nvSpPr>
        <p:spPr>
          <a:xfrm>
            <a:off x="300037" y="4365075"/>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4" name="Picture Placeholder 11">
            <a:extLst>
              <a:ext uri="{FF2B5EF4-FFF2-40B4-BE49-F238E27FC236}">
                <a16:creationId xmlns:a16="http://schemas.microsoft.com/office/drawing/2014/main" id="{60E0F0CC-9C19-491E-B851-619179E61247}"/>
              </a:ext>
            </a:extLst>
          </p:cNvPr>
          <p:cNvSpPr>
            <a:spLocks noGrp="1"/>
          </p:cNvSpPr>
          <p:nvPr>
            <p:ph type="pic" sz="quarter" idx="26" hasCustomPrompt="1"/>
          </p:nvPr>
        </p:nvSpPr>
        <p:spPr>
          <a:xfrm>
            <a:off x="6147957" y="4365075"/>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25" name="Picture Placeholder 12">
            <a:extLst>
              <a:ext uri="{FF2B5EF4-FFF2-40B4-BE49-F238E27FC236}">
                <a16:creationId xmlns:a16="http://schemas.microsoft.com/office/drawing/2014/main" id="{881691DF-A070-43D7-A993-4E28145899AF}"/>
              </a:ext>
            </a:extLst>
          </p:cNvPr>
          <p:cNvSpPr>
            <a:spLocks noGrp="1"/>
          </p:cNvSpPr>
          <p:nvPr>
            <p:ph type="pic" sz="quarter" idx="27" hasCustomPrompt="1"/>
          </p:nvPr>
        </p:nvSpPr>
        <p:spPr>
          <a:xfrm>
            <a:off x="9071916" y="4365075"/>
            <a:ext cx="950400" cy="11880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Tree>
    <p:extLst>
      <p:ext uri="{BB962C8B-B14F-4D97-AF65-F5344CB8AC3E}">
        <p14:creationId xmlns:p14="http://schemas.microsoft.com/office/powerpoint/2010/main" val="1323638946"/>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3" name="Rechteck 8">
            <a:extLst>
              <a:ext uri="{FF2B5EF4-FFF2-40B4-BE49-F238E27FC236}">
                <a16:creationId xmlns:a16="http://schemas.microsoft.com/office/drawing/2014/main" id="{776B1989-1F45-42A7-B9D8-29C3D464D7C0}"/>
              </a:ext>
            </a:extLst>
          </p:cNvPr>
          <p:cNvSpPr/>
          <p:nvPr userDrawn="1"/>
        </p:nvSpPr>
        <p:spPr>
          <a:xfrm>
            <a:off x="7156798" y="3056399"/>
            <a:ext cx="4734000" cy="272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dirty="0">
              <a:solidFill>
                <a:schemeClr val="bg1"/>
              </a:solidFill>
            </a:endParaRPr>
          </a:p>
        </p:txBody>
      </p:sp>
      <p:sp>
        <p:nvSpPr>
          <p:cNvPr id="5" name="Picture Placeholder 2">
            <a:extLst>
              <a:ext uri="{FF2B5EF4-FFF2-40B4-BE49-F238E27FC236}">
                <a16:creationId xmlns:a16="http://schemas.microsoft.com/office/drawing/2014/main" id="{9FEB542C-C653-45AB-9556-75BFD0990E67}"/>
              </a:ext>
            </a:extLst>
          </p:cNvPr>
          <p:cNvSpPr>
            <a:spLocks noGrp="1"/>
          </p:cNvSpPr>
          <p:nvPr>
            <p:ph type="pic" sz="quarter" idx="25" hasCustomPrompt="1"/>
          </p:nvPr>
        </p:nvSpPr>
        <p:spPr>
          <a:xfrm>
            <a:off x="7156800" y="333075"/>
            <a:ext cx="4734000" cy="2721600"/>
          </a:xfrm>
        </p:spPr>
        <p:txBody>
          <a:bodyPr anchor="ctr" anchorCtr="0"/>
          <a:lstStyle>
            <a:lvl1pPr marL="0" indent="0" algn="ctr">
              <a:buNone/>
              <a:defRPr/>
            </a:lvl1pPr>
          </a:lstStyle>
          <a:p>
            <a:pPr marL="0" marR="0" lvl="0" indent="0" algn="ctr" defTabSz="914400" rtl="0" eaLnBrk="1" fontAlgn="auto" latinLnBrk="0" hangingPunct="1">
              <a:lnSpc>
                <a:spcPct val="100000"/>
              </a:lnSpc>
              <a:spcBef>
                <a:spcPts val="0"/>
              </a:spcBef>
              <a:spcAft>
                <a:spcPts val="800"/>
              </a:spcAft>
              <a:buClrTx/>
              <a:buSzPct val="80000"/>
              <a:buFont typeface="Wingdings" panose="05000000000000000000" pitchFamily="2" charset="2"/>
              <a:buNone/>
              <a:tabLst/>
              <a:defRPr/>
            </a:pPr>
            <a:r>
              <a:rPr lang="en-US" noProof="1"/>
              <a:t>Platzhalterbild</a:t>
            </a:r>
          </a:p>
        </p:txBody>
      </p:sp>
      <p:sp>
        <p:nvSpPr>
          <p:cNvPr id="6" name="Textplatzhalter 3">
            <a:extLst>
              <a:ext uri="{FF2B5EF4-FFF2-40B4-BE49-F238E27FC236}">
                <a16:creationId xmlns:a16="http://schemas.microsoft.com/office/drawing/2014/main" id="{E2D333E2-8DFF-428B-9076-D927FADDF896}"/>
              </a:ext>
            </a:extLst>
          </p:cNvPr>
          <p:cNvSpPr>
            <a:spLocks noGrp="1"/>
          </p:cNvSpPr>
          <p:nvPr>
            <p:ph type="body" sz="quarter" idx="15" hasCustomPrompt="1"/>
          </p:nvPr>
        </p:nvSpPr>
        <p:spPr>
          <a:xfrm>
            <a:off x="300037" y="333074"/>
            <a:ext cx="6856759" cy="5444925"/>
          </a:xfrm>
          <a:solidFill>
            <a:schemeClr val="bg2"/>
          </a:solidFill>
        </p:spPr>
        <p:txBody>
          <a:bodyPr lIns="720000" tIns="720000" rIns="720000" bIns="1080000" anchor="ctr" anchorCtr="0">
            <a:normAutofit/>
          </a:bodyPr>
          <a:lstStyle>
            <a:lvl1pPr marL="0" indent="0">
              <a:buNone/>
              <a:defRPr sz="4400"/>
            </a:lvl1pPr>
            <a:lvl2pPr marL="216000" indent="0">
              <a:buNone/>
              <a:defRPr/>
            </a:lvl2pPr>
          </a:lstStyle>
          <a:p>
            <a:pPr lvl="0"/>
            <a:r>
              <a:rPr lang="en-US" noProof="0"/>
              <a:t>"Hier Zitat einfügen."</a:t>
            </a:r>
            <a:endParaRPr lang="en-US" noProof="0" dirty="0"/>
          </a:p>
        </p:txBody>
      </p:sp>
      <p:pic>
        <p:nvPicPr>
          <p:cNvPr id="7" name="Graphic 17">
            <a:extLst>
              <a:ext uri="{FF2B5EF4-FFF2-40B4-BE49-F238E27FC236}">
                <a16:creationId xmlns:a16="http://schemas.microsoft.com/office/drawing/2014/main" id="{D3E45FDB-B0BF-4AAA-B4AF-9A672063D1A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500" y="3454901"/>
            <a:ext cx="1924597" cy="1924597"/>
          </a:xfrm>
          <a:prstGeom prst="rect">
            <a:avLst/>
          </a:prstGeom>
        </p:spPr>
      </p:pic>
      <p:sp>
        <p:nvSpPr>
          <p:cNvPr id="8" name="Textplatzhalter 3">
            <a:extLst>
              <a:ext uri="{FF2B5EF4-FFF2-40B4-BE49-F238E27FC236}">
                <a16:creationId xmlns:a16="http://schemas.microsoft.com/office/drawing/2014/main" id="{558065E7-D729-4D15-B5FD-60277F074C7B}"/>
              </a:ext>
            </a:extLst>
          </p:cNvPr>
          <p:cNvSpPr>
            <a:spLocks noGrp="1"/>
          </p:cNvSpPr>
          <p:nvPr>
            <p:ph type="body" sz="quarter" idx="26" hasCustomPrompt="1"/>
          </p:nvPr>
        </p:nvSpPr>
        <p:spPr>
          <a:xfrm>
            <a:off x="300037" y="4896000"/>
            <a:ext cx="6858000" cy="360000"/>
          </a:xfrm>
          <a:solidFill>
            <a:schemeClr val="bg2"/>
          </a:solidFill>
        </p:spPr>
        <p:txBody>
          <a:bodyPr lIns="720000" tIns="72000" rIns="720000" bIns="72000" anchor="ctr" anchorCtr="0">
            <a:noAutofit/>
          </a:bodyPr>
          <a:lstStyle>
            <a:lvl1pPr marL="0" indent="0">
              <a:buNone/>
              <a:defRPr sz="1600"/>
            </a:lvl1pPr>
            <a:lvl2pPr marL="216000" indent="0">
              <a:buNone/>
              <a:defRPr/>
            </a:lvl2pPr>
          </a:lstStyle>
          <a:p>
            <a:pPr lvl="0"/>
            <a:r>
              <a:rPr lang="en-US" noProof="0"/>
              <a:t>- Name optional</a:t>
            </a:r>
            <a:endParaRPr lang="en-US" noProof="0" dirty="0"/>
          </a:p>
        </p:txBody>
      </p:sp>
    </p:spTree>
    <p:extLst>
      <p:ext uri="{BB962C8B-B14F-4D97-AF65-F5344CB8AC3E}">
        <p14:creationId xmlns:p14="http://schemas.microsoft.com/office/powerpoint/2010/main" val="2176185890"/>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Tree>
    <p:extLst>
      <p:ext uri="{BB962C8B-B14F-4D97-AF65-F5344CB8AC3E}">
        <p14:creationId xmlns:p14="http://schemas.microsoft.com/office/powerpoint/2010/main" val="2765290612"/>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XXL Content Yellow">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786C27B-41A1-43F6-9654-5306C07530AD}"/>
              </a:ext>
            </a:extLst>
          </p:cNvPr>
          <p:cNvSpPr>
            <a:spLocks noGrp="1"/>
          </p:cNvSpPr>
          <p:nvPr>
            <p:ph type="sldNum" sz="quarter" idx="11"/>
          </p:nvPr>
        </p:nvSpPr>
        <p:spPr/>
        <p:txBody>
          <a:bodyPr/>
          <a:lstStyle/>
          <a:p>
            <a:fld id="{0C8761C7-EE27-4485-904A-AF787EF92FBE}" type="slidenum">
              <a:rPr lang="en-US" noProof="0" smtClean="0"/>
              <a:pPr/>
              <a:t>‹#›</a:t>
            </a:fld>
            <a:endParaRPr lang="en-US" noProof="0" dirty="0"/>
          </a:p>
        </p:txBody>
      </p:sp>
      <p:sp>
        <p:nvSpPr>
          <p:cNvPr id="5" name="Rechteck 4">
            <a:extLst>
              <a:ext uri="{FF2B5EF4-FFF2-40B4-BE49-F238E27FC236}">
                <a16:creationId xmlns:a16="http://schemas.microsoft.com/office/drawing/2014/main" id="{BF66ED41-282B-4978-89C3-055C66C73D95}"/>
              </a:ext>
            </a:extLst>
          </p:cNvPr>
          <p:cNvSpPr/>
          <p:nvPr userDrawn="1"/>
        </p:nvSpPr>
        <p:spPr>
          <a:xfrm>
            <a:off x="0" y="1"/>
            <a:ext cx="12192000" cy="6037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dirty="0" err="1">
              <a:solidFill>
                <a:schemeClr val="tx1"/>
              </a:solidFill>
            </a:endParaRPr>
          </a:p>
        </p:txBody>
      </p:sp>
      <p:sp>
        <p:nvSpPr>
          <p:cNvPr id="7" name="Textplatzhalter 3">
            <a:extLst>
              <a:ext uri="{FF2B5EF4-FFF2-40B4-BE49-F238E27FC236}">
                <a16:creationId xmlns:a16="http://schemas.microsoft.com/office/drawing/2014/main" id="{51861351-FC8E-C149-A413-C87BAFABEE4D}"/>
              </a:ext>
            </a:extLst>
          </p:cNvPr>
          <p:cNvSpPr>
            <a:spLocks noGrp="1"/>
          </p:cNvSpPr>
          <p:nvPr>
            <p:ph type="body" sz="quarter" idx="20" hasCustomPrompt="1"/>
          </p:nvPr>
        </p:nvSpPr>
        <p:spPr>
          <a:xfrm>
            <a:off x="300037" y="234000"/>
            <a:ext cx="11592301" cy="5544000"/>
          </a:xfrm>
        </p:spPr>
        <p:txBody>
          <a:bodyPr>
            <a:noAutofit/>
          </a:bodyPr>
          <a:lstStyle/>
          <a:p>
            <a:r>
              <a:rPr lang="de-DE" dirty="0"/>
              <a:t>The </a:t>
            </a:r>
            <a:r>
              <a:rPr lang="en-DE" dirty="0"/>
              <a:t>“XXL Content” version is also available with yellow background. Use as exception only.</a:t>
            </a:r>
          </a:p>
        </p:txBody>
      </p:sp>
      <p:sp>
        <p:nvSpPr>
          <p:cNvPr id="8" name="Rechteck 4">
            <a:extLst>
              <a:ext uri="{FF2B5EF4-FFF2-40B4-BE49-F238E27FC236}">
                <a16:creationId xmlns:a16="http://schemas.microsoft.com/office/drawing/2014/main" id="{07C84696-2788-074C-A5A9-05804CDE3D31}"/>
              </a:ext>
            </a:extLst>
          </p:cNvPr>
          <p:cNvSpPr/>
          <p:nvPr userDrawn="1"/>
        </p:nvSpPr>
        <p:spPr>
          <a:xfrm>
            <a:off x="0" y="6037201"/>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dirty="0" err="1">
              <a:solidFill>
                <a:schemeClr val="tx1"/>
              </a:solidFill>
            </a:endParaRPr>
          </a:p>
        </p:txBody>
      </p:sp>
    </p:spTree>
    <p:extLst>
      <p:ext uri="{BB962C8B-B14F-4D97-AF65-F5344CB8AC3E}">
        <p14:creationId xmlns:p14="http://schemas.microsoft.com/office/powerpoint/2010/main" val="343479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750B8A-000B-4D15-BD08-FDB00CE79C4E}"/>
              </a:ext>
            </a:extLst>
          </p:cNvPr>
          <p:cNvSpPr>
            <a:spLocks noGrp="1"/>
          </p:cNvSpPr>
          <p:nvPr>
            <p:ph type="body" sz="quarter" idx="15" hasCustomPrompt="1"/>
          </p:nvPr>
        </p:nvSpPr>
        <p:spPr>
          <a:xfrm>
            <a:off x="298799" y="1736725"/>
            <a:ext cx="11593163" cy="4275138"/>
          </a:xfrm>
          <a:prstGeom prst="rect">
            <a:avLst/>
          </a:prstGeom>
        </p:spPr>
        <p:txBody>
          <a:bodyPr>
            <a:noAutofit/>
          </a:bodyPr>
          <a:lstStyle>
            <a:lvl1pPr>
              <a:defRPr b="0" i="0">
                <a:latin typeface="TT Norms Pro" panose="02000503030000020003" pitchFamily="2" charset="0"/>
              </a:defRPr>
            </a:lvl1pPr>
            <a:lvl2pPr>
              <a:defRPr b="0" i="0">
                <a:latin typeface="TT Norms Pro" panose="02000503030000020003" pitchFamily="2" charset="0"/>
              </a:defRPr>
            </a:lvl2pPr>
            <a:lvl3pPr>
              <a:defRPr b="0" i="0">
                <a:latin typeface="TT Norms Pro" panose="02000503030000020003" pitchFamily="2" charset="0"/>
              </a:defRPr>
            </a:lvl3pPr>
            <a:lvl4pPr>
              <a:defRPr b="0" i="0">
                <a:latin typeface="TT Norms Pro" panose="02000503030000020003" pitchFamily="2" charset="0"/>
              </a:defRPr>
            </a:lvl4pPr>
            <a:lvl5pPr>
              <a:defRPr b="0" i="0">
                <a:latin typeface="TT Norms Pro" panose="02000503030000020003" pitchFamily="2" charset="0"/>
              </a:defRPr>
            </a:lvl5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3" name="Title 1">
            <a:extLst>
              <a:ext uri="{FF2B5EF4-FFF2-40B4-BE49-F238E27FC236}">
                <a16:creationId xmlns:a16="http://schemas.microsoft.com/office/drawing/2014/main" id="{AB030852-FF4E-D10D-7107-39FCD2AF7094}"/>
              </a:ext>
            </a:extLst>
          </p:cNvPr>
          <p:cNvSpPr>
            <a:spLocks noGrp="1"/>
          </p:cNvSpPr>
          <p:nvPr>
            <p:ph type="title" hasCustomPrompt="1"/>
          </p:nvPr>
        </p:nvSpPr>
        <p:spPr>
          <a:xfrm>
            <a:off x="300038" y="584994"/>
            <a:ext cx="11592302" cy="712694"/>
          </a:xfrm>
        </p:spPr>
        <p:txBody>
          <a:bodyPr/>
          <a:lstStyle>
            <a:lvl1pPr>
              <a:defRPr b="0" i="0">
                <a:latin typeface="TT Norms Pro" panose="02000503030000020003" pitchFamily="2" charset="0"/>
              </a:defRPr>
            </a:lvl1pPr>
          </a:lstStyle>
          <a:p>
            <a:r>
              <a:rPr lang="en-US" noProof="1"/>
              <a:t>Headline 1, TT Norms Pro, 28 pt</a:t>
            </a:r>
          </a:p>
        </p:txBody>
      </p:sp>
      <p:sp>
        <p:nvSpPr>
          <p:cNvPr id="7" name="Chapter_titleonly">
            <a:extLst>
              <a:ext uri="{FF2B5EF4-FFF2-40B4-BE49-F238E27FC236}">
                <a16:creationId xmlns:a16="http://schemas.microsoft.com/office/drawing/2014/main" id="{3A121D4E-5A3A-0775-4185-3B61C7D91A9E}"/>
              </a:ext>
            </a:extLst>
          </p:cNvPr>
          <p:cNvSpPr>
            <a:spLocks noGrp="1"/>
          </p:cNvSpPr>
          <p:nvPr>
            <p:ph type="body" sz="quarter" idx="16" hasCustomPrompt="1"/>
          </p:nvPr>
        </p:nvSpPr>
        <p:spPr>
          <a:xfrm>
            <a:off x="298800" y="234000"/>
            <a:ext cx="2797200" cy="184666"/>
          </a:xfrm>
          <a:prstGeom prst="rect">
            <a:avLst/>
          </a:prstGeom>
        </p:spPr>
        <p:txBody>
          <a:bodyPr anchor="ctr" anchorCtr="0">
            <a:spAutoFit/>
          </a:bodyPr>
          <a:lstStyle>
            <a:lvl1pPr marL="0" indent="0">
              <a:lnSpc>
                <a:spcPct val="100000"/>
              </a:lnSpc>
              <a:buNone/>
              <a:defRPr sz="1200" b="0" i="0">
                <a:latin typeface="TT Norms Pro" panose="02000503030000020003" pitchFamily="2" charset="0"/>
              </a:defRPr>
            </a:lvl1pPr>
          </a:lstStyle>
          <a:p>
            <a:pPr lvl="0"/>
            <a:r>
              <a:rPr lang="en-US" noProof="1"/>
              <a:t>Category</a:t>
            </a:r>
          </a:p>
        </p:txBody>
      </p:sp>
      <p:sp>
        <p:nvSpPr>
          <p:cNvPr id="8" name="Foliennummernplatzhalter 6">
            <a:extLst>
              <a:ext uri="{FF2B5EF4-FFF2-40B4-BE49-F238E27FC236}">
                <a16:creationId xmlns:a16="http://schemas.microsoft.com/office/drawing/2014/main" id="{10122E71-5D17-8C26-5A2B-DFAC3E5FDE4D}"/>
              </a:ext>
            </a:extLst>
          </p:cNvPr>
          <p:cNvSpPr>
            <a:spLocks noGrp="1"/>
          </p:cNvSpPr>
          <p:nvPr>
            <p:ph type="sldNum" sz="quarter" idx="12"/>
          </p:nvPr>
        </p:nvSpPr>
        <p:spPr>
          <a:xfrm>
            <a:off x="300037" y="6494400"/>
            <a:ext cx="412377" cy="153888"/>
          </a:xfrm>
        </p:spPr>
        <p:txBody>
          <a:bodyPr/>
          <a:lstStyle>
            <a:lvl1pPr>
              <a:defRPr b="0" i="0">
                <a:latin typeface="TT Norms Pro" panose="02000503030000020003" pitchFamily="2" charset="0"/>
              </a:defRPr>
            </a:lvl1pPr>
          </a:lstStyle>
          <a:p>
            <a:fld id="{0C8761C7-EE27-4485-904A-AF787EF92FBE}" type="slidenum">
              <a:rPr lang="en-US" smtClean="0"/>
              <a:pPr/>
              <a:t>‹#›</a:t>
            </a:fld>
            <a:endParaRPr lang="en-US" dirty="0"/>
          </a:p>
        </p:txBody>
      </p:sp>
    </p:spTree>
    <p:extLst>
      <p:ext uri="{BB962C8B-B14F-4D97-AF65-F5344CB8AC3E}">
        <p14:creationId xmlns:p14="http://schemas.microsoft.com/office/powerpoint/2010/main" val="730341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tandard 1">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BEFA9A3-4864-45F2-9697-0D75A2D17C71}"/>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3" name="Title 1">
            <a:extLst>
              <a:ext uri="{FF2B5EF4-FFF2-40B4-BE49-F238E27FC236}">
                <a16:creationId xmlns:a16="http://schemas.microsoft.com/office/drawing/2014/main" id="{96048A24-72AD-46CF-873C-4F80196008A9}"/>
              </a:ext>
            </a:extLst>
          </p:cNvPr>
          <p:cNvSpPr>
            <a:spLocks noGrp="1"/>
          </p:cNvSpPr>
          <p:nvPr>
            <p:ph type="title" hasCustomPrompt="1"/>
          </p:nvPr>
        </p:nvSpPr>
        <p:spPr>
          <a:xfrm>
            <a:off x="300038" y="584994"/>
            <a:ext cx="11592302" cy="864000"/>
          </a:xfrm>
        </p:spPr>
        <p:txBody>
          <a:bodyPr/>
          <a:lstStyle>
            <a:lvl1pPr>
              <a:defRPr/>
            </a:lvl1pPr>
          </a:lstStyle>
          <a:p>
            <a:r>
              <a:rPr lang="en-US" noProof="1"/>
              <a:t>Headline 1, TT Norms Pro, 28 pt</a:t>
            </a:r>
          </a:p>
        </p:txBody>
      </p:sp>
      <p:sp>
        <p:nvSpPr>
          <p:cNvPr id="5" name="Textplatzhalter 10">
            <a:extLst>
              <a:ext uri="{FF2B5EF4-FFF2-40B4-BE49-F238E27FC236}">
                <a16:creationId xmlns:a16="http://schemas.microsoft.com/office/drawing/2014/main" id="{ADC83558-4731-0B47-88E3-1E3AB845698F}"/>
              </a:ext>
            </a:extLst>
          </p:cNvPr>
          <p:cNvSpPr>
            <a:spLocks noGrp="1"/>
          </p:cNvSpPr>
          <p:nvPr>
            <p:ph type="body" sz="quarter" idx="13" hasCustomPrompt="1"/>
          </p:nvPr>
        </p:nvSpPr>
        <p:spPr>
          <a:xfrm>
            <a:off x="298800" y="234000"/>
            <a:ext cx="4320000" cy="180000"/>
          </a:xfrm>
          <a:prstGeom prst="rect">
            <a:avLst/>
          </a:prstGeom>
        </p:spPr>
        <p:txBody>
          <a:bodyPr anchor="t" anchorCtr="0">
            <a:noAutofit/>
          </a:bodyPr>
          <a:lstStyle>
            <a:lvl1pPr marL="0" indent="0">
              <a:lnSpc>
                <a:spcPct val="100000"/>
              </a:lnSpc>
              <a:buNone/>
              <a:defRPr sz="1200" b="0"/>
            </a:lvl1pPr>
          </a:lstStyle>
          <a:p>
            <a:pPr lvl="0"/>
            <a:r>
              <a:rPr lang="en-US" noProof="0" dirty="0"/>
              <a:t>Category</a:t>
            </a:r>
          </a:p>
        </p:txBody>
      </p:sp>
      <p:sp>
        <p:nvSpPr>
          <p:cNvPr id="8" name="Textplatzhalter 10">
            <a:extLst>
              <a:ext uri="{FF2B5EF4-FFF2-40B4-BE49-F238E27FC236}">
                <a16:creationId xmlns:a16="http://schemas.microsoft.com/office/drawing/2014/main" id="{BA863321-4EE3-8743-95CB-CFD19CFBDC82}"/>
              </a:ext>
            </a:extLst>
          </p:cNvPr>
          <p:cNvSpPr>
            <a:spLocks noGrp="1"/>
          </p:cNvSpPr>
          <p:nvPr>
            <p:ph type="body" sz="quarter" idx="18" hasCustomPrompt="1"/>
          </p:nvPr>
        </p:nvSpPr>
        <p:spPr>
          <a:xfrm>
            <a:off x="298800" y="5562000"/>
            <a:ext cx="11592000" cy="216000"/>
          </a:xfrm>
          <a:prstGeom prst="rect">
            <a:avLst/>
          </a:prstGeom>
        </p:spPr>
        <p:txBody>
          <a:bodyPr wrap="square" tIns="36000" anchor="t" anchorCtr="0">
            <a:noAutofit/>
          </a:bodyPr>
          <a:lstStyle>
            <a:lvl1pPr marL="0" indent="0" algn="l">
              <a:lnSpc>
                <a:spcPct val="100000"/>
              </a:lnSpc>
              <a:spcAft>
                <a:spcPts val="600"/>
              </a:spcAft>
              <a:buNone/>
              <a:defRPr sz="1000" b="0"/>
            </a:lvl1pPr>
          </a:lstStyle>
          <a:p>
            <a:pPr lvl="0"/>
            <a:r>
              <a:rPr lang="en-US" noProof="0" dirty="0"/>
              <a:t>Footnote</a:t>
            </a:r>
          </a:p>
        </p:txBody>
      </p:sp>
    </p:spTree>
    <p:extLst>
      <p:ext uri="{BB962C8B-B14F-4D97-AF65-F5344CB8AC3E}">
        <p14:creationId xmlns:p14="http://schemas.microsoft.com/office/powerpoint/2010/main" val="400851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391B-6DA4-4E7E-9214-043F1955923A}"/>
              </a:ext>
            </a:extLst>
          </p:cNvPr>
          <p:cNvSpPr>
            <a:spLocks noGrp="1"/>
          </p:cNvSpPr>
          <p:nvPr>
            <p:ph type="ctrTitle" hasCustomPrompt="1"/>
          </p:nvPr>
        </p:nvSpPr>
        <p:spPr>
          <a:xfrm>
            <a:off x="6665135" y="4185122"/>
            <a:ext cx="5024064" cy="1354217"/>
          </a:xfrm>
        </p:spPr>
        <p:txBody>
          <a:bodyPr anchor="b"/>
          <a:lstStyle>
            <a:lvl1pPr algn="l">
              <a:lnSpc>
                <a:spcPct val="100000"/>
              </a:lnSpc>
              <a:defRPr sz="4400"/>
            </a:lvl1pPr>
          </a:lstStyle>
          <a:p>
            <a:r>
              <a:rPr lang="en-US" noProof="1"/>
              <a:t>Titelfolie mit langer Überschrift, zwei- oder mehrzeilig,  TT Norms Pro, 44 pt</a:t>
            </a:r>
          </a:p>
        </p:txBody>
      </p:sp>
      <p:sp>
        <p:nvSpPr>
          <p:cNvPr id="3" name="Subtitle 2">
            <a:extLst>
              <a:ext uri="{FF2B5EF4-FFF2-40B4-BE49-F238E27FC236}">
                <a16:creationId xmlns:a16="http://schemas.microsoft.com/office/drawing/2014/main" id="{425C58F2-55B6-42CD-8A94-797D3D2CDD02}"/>
              </a:ext>
            </a:extLst>
          </p:cNvPr>
          <p:cNvSpPr>
            <a:spLocks noGrp="1"/>
          </p:cNvSpPr>
          <p:nvPr>
            <p:ph type="subTitle" idx="1" hasCustomPrompt="1"/>
          </p:nvPr>
        </p:nvSpPr>
        <p:spPr>
          <a:xfrm>
            <a:off x="6659998" y="6065999"/>
            <a:ext cx="5024064" cy="288000"/>
          </a:xfrm>
          <a:prstGeom prst="rect">
            <a:avLst/>
          </a:prstGeom>
        </p:spPr>
        <p:txBody>
          <a:bodyPr>
            <a:spAutoFit/>
          </a:bodyPr>
          <a:lstStyle>
            <a:lvl1pPr marL="0" indent="0" algn="l">
              <a:lnSpc>
                <a:spcPct val="100000"/>
              </a:lnSpc>
              <a:buNone/>
              <a:defRPr sz="1800" b="0">
                <a:latin typeface="TT Norms Pro"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Untertitel, Datum</a:t>
            </a:r>
          </a:p>
        </p:txBody>
      </p:sp>
      <p:sp>
        <p:nvSpPr>
          <p:cNvPr id="20" name="Claim">
            <a:extLst>
              <a:ext uri="{FF2B5EF4-FFF2-40B4-BE49-F238E27FC236}">
                <a16:creationId xmlns:a16="http://schemas.microsoft.com/office/drawing/2014/main" id="{C745F0B3-8064-4B10-8B1C-24424E423880}"/>
              </a:ext>
            </a:extLst>
          </p:cNvPr>
          <p:cNvSpPr/>
          <p:nvPr userDrawn="1"/>
        </p:nvSpPr>
        <p:spPr bwMode="gray">
          <a:xfrm>
            <a:off x="0" y="4907722"/>
            <a:ext cx="6095999" cy="1950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 rIns="500400" rtlCol="0" anchor="ctr"/>
          <a:lstStyle/>
          <a:p>
            <a:pPr algn="ctr"/>
            <a:r>
              <a:rPr lang="en-US" sz="4100" spc="-40" baseline="0" noProof="1">
                <a:solidFill>
                  <a:schemeClr val="bg1"/>
                </a:solidFill>
                <a:latin typeface="+mj-lt"/>
              </a:rPr>
              <a:t>Simplifying Progress</a:t>
            </a:r>
          </a:p>
        </p:txBody>
      </p:sp>
      <p:sp>
        <p:nvSpPr>
          <p:cNvPr id="22" name="Rectangle 1">
            <a:extLst>
              <a:ext uri="{FF2B5EF4-FFF2-40B4-BE49-F238E27FC236}">
                <a16:creationId xmlns:a16="http://schemas.microsoft.com/office/drawing/2014/main" id="{4B2EAE3D-E19F-4C5C-973C-50BBEB63C0E8}"/>
              </a:ext>
            </a:extLst>
          </p:cNvPr>
          <p:cNvSpPr/>
          <p:nvPr userDrawn="1"/>
        </p:nvSpPr>
        <p:spPr>
          <a:xfrm>
            <a:off x="0" y="0"/>
            <a:ext cx="6096000" cy="4907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dirty="0">
              <a:solidFill>
                <a:schemeClr val="bg2"/>
              </a:solidFill>
              <a:latin typeface="+mj-lt"/>
            </a:endParaRPr>
          </a:p>
        </p:txBody>
      </p:sp>
      <p:pic>
        <p:nvPicPr>
          <p:cNvPr id="16" name="Logo">
            <a:extLst>
              <a:ext uri="{FF2B5EF4-FFF2-40B4-BE49-F238E27FC236}">
                <a16:creationId xmlns:a16="http://schemas.microsoft.com/office/drawing/2014/main" id="{4DE3386C-0572-4BC5-BE1D-7A4A2A698C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181" y="789127"/>
            <a:ext cx="4529243" cy="792024"/>
          </a:xfrm>
          <a:prstGeom prst="rect">
            <a:avLst/>
          </a:prstGeom>
        </p:spPr>
      </p:pic>
    </p:spTree>
    <p:extLst>
      <p:ext uri="{BB962C8B-B14F-4D97-AF65-F5344CB8AC3E}">
        <p14:creationId xmlns:p14="http://schemas.microsoft.com/office/powerpoint/2010/main" val="4022019635"/>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82F4C01-EE7D-4AA7-B38E-ECA8E4697398}"/>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8" name="Picture Placeholder 1">
            <a:extLst>
              <a:ext uri="{FF2B5EF4-FFF2-40B4-BE49-F238E27FC236}">
                <a16:creationId xmlns:a16="http://schemas.microsoft.com/office/drawing/2014/main" id="{28508EB5-7938-4CFF-ADE3-D3A442CBB40D}"/>
              </a:ext>
            </a:extLst>
          </p:cNvPr>
          <p:cNvSpPr>
            <a:spLocks noGrp="1"/>
          </p:cNvSpPr>
          <p:nvPr>
            <p:ph type="pic" sz="quarter" idx="2" hasCustomPrompt="1"/>
          </p:nvPr>
        </p:nvSpPr>
        <p:spPr>
          <a:xfrm>
            <a:off x="6096000" y="1"/>
            <a:ext cx="6096000" cy="6076800"/>
          </a:xfrm>
          <a:prstGeom prst="rect">
            <a:avLst/>
          </a:prstGeom>
          <a:solidFill>
            <a:schemeClr val="bg1">
              <a:lumMod val="75000"/>
            </a:schemeClr>
          </a:solidFill>
        </p:spPr>
        <p:txBody>
          <a:bodyPr anchor="ctr" anchorCtr="0"/>
          <a:lstStyle>
            <a:lvl1pPr marL="0" indent="0" algn="ctr">
              <a:buNone/>
              <a:defRPr b="0">
                <a:latin typeface="+mj-lt"/>
              </a:defRPr>
            </a:lvl1pPr>
          </a:lstStyle>
          <a:p>
            <a:r>
              <a:rPr lang="en-US" noProof="1"/>
              <a:t>Platzhalterbild</a:t>
            </a:r>
          </a:p>
        </p:txBody>
      </p:sp>
      <p:sp>
        <p:nvSpPr>
          <p:cNvPr id="4" name="Text Placeholder 1">
            <a:extLst>
              <a:ext uri="{FF2B5EF4-FFF2-40B4-BE49-F238E27FC236}">
                <a16:creationId xmlns:a16="http://schemas.microsoft.com/office/drawing/2014/main" id="{47965E6F-4CA8-4DB5-8935-A5CCC47759F6}"/>
              </a:ext>
            </a:extLst>
          </p:cNvPr>
          <p:cNvSpPr>
            <a:spLocks noGrp="1"/>
          </p:cNvSpPr>
          <p:nvPr>
            <p:ph type="body" sz="quarter" idx="1" hasCustomPrompt="1"/>
          </p:nvPr>
        </p:nvSpPr>
        <p:spPr>
          <a:xfrm>
            <a:off x="298800" y="1735200"/>
            <a:ext cx="5508000" cy="3816000"/>
          </a:xfrm>
        </p:spPr>
        <p:txBody>
          <a:bodyPr/>
          <a:lstStyle>
            <a:lvl1pPr marL="0" indent="0">
              <a:spcAft>
                <a:spcPts val="2300"/>
              </a:spcAft>
              <a:buNone/>
              <a:defRPr/>
            </a:lvl1pPr>
            <a:lvl2pPr marL="216000" indent="0">
              <a:spcAft>
                <a:spcPts val="2300"/>
              </a:spcAft>
              <a:buNone/>
              <a:defRPr/>
            </a:lvl2pPr>
            <a:lvl3pPr marL="378000" indent="0">
              <a:spcAft>
                <a:spcPts val="2300"/>
              </a:spcAft>
              <a:buNone/>
              <a:defRPr/>
            </a:lvl3pPr>
            <a:lvl4pPr marL="504000" indent="0">
              <a:spcAft>
                <a:spcPts val="2300"/>
              </a:spcAft>
              <a:buNone/>
              <a:defRPr/>
            </a:lvl4pPr>
            <a:lvl5pPr marL="630000" indent="0">
              <a:spcAft>
                <a:spcPts val="2300"/>
              </a:spcAft>
              <a:buNone/>
              <a:defRPr/>
            </a:lvl5pPr>
          </a:lstStyle>
          <a:p>
            <a:pPr lvl="0"/>
            <a:r>
              <a:rPr lang="en-US" noProof="1"/>
              <a:t>Agendapunkt 1</a:t>
            </a:r>
          </a:p>
        </p:txBody>
      </p:sp>
      <p:sp>
        <p:nvSpPr>
          <p:cNvPr id="2" name="Title 1">
            <a:extLst>
              <a:ext uri="{FF2B5EF4-FFF2-40B4-BE49-F238E27FC236}">
                <a16:creationId xmlns:a16="http://schemas.microsoft.com/office/drawing/2014/main" id="{9639D14C-A584-4B0B-99B5-827E68A6A653}"/>
              </a:ext>
            </a:extLst>
          </p:cNvPr>
          <p:cNvSpPr>
            <a:spLocks noGrp="1"/>
          </p:cNvSpPr>
          <p:nvPr>
            <p:ph type="title" hasCustomPrompt="1"/>
          </p:nvPr>
        </p:nvSpPr>
        <p:spPr>
          <a:xfrm>
            <a:off x="298800" y="590400"/>
            <a:ext cx="5508000" cy="712694"/>
          </a:xfrm>
        </p:spPr>
        <p:txBody>
          <a:bodyPr/>
          <a:lstStyle>
            <a:lvl1pPr>
              <a:defRPr/>
            </a:lvl1pPr>
          </a:lstStyle>
          <a:p>
            <a:r>
              <a:rPr lang="en-US" noProof="1"/>
              <a:t>Agenda</a:t>
            </a:r>
          </a:p>
        </p:txBody>
      </p:sp>
    </p:spTree>
    <p:extLst>
      <p:ext uri="{BB962C8B-B14F-4D97-AF65-F5344CB8AC3E}">
        <p14:creationId xmlns:p14="http://schemas.microsoft.com/office/powerpoint/2010/main" val="1328146402"/>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Divider Yellow">
    <p:bg>
      <p:bgPr>
        <a:solidFill>
          <a:schemeClr val="bg2"/>
        </a:solid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F4CFEA0-3A9F-44E3-98E4-5E3EED0F41F7}"/>
              </a:ext>
            </a:extLst>
          </p:cNvPr>
          <p:cNvSpPr>
            <a:spLocks noGrp="1"/>
          </p:cNvSpPr>
          <p:nvPr>
            <p:ph type="sldNum" sz="quarter" idx="12"/>
          </p:nvPr>
        </p:nvSpPr>
        <p:spPr/>
        <p:txBody>
          <a:bodyPr/>
          <a:lstStyle/>
          <a:p>
            <a:fld id="{0C8761C7-EE27-4485-904A-AF787EF92FBE}" type="slidenum">
              <a:rPr lang="en-US" noProof="0" smtClean="0"/>
              <a:pPr/>
              <a:t>‹#›</a:t>
            </a:fld>
            <a:endParaRPr lang="en-US" noProof="0" dirty="0"/>
          </a:p>
        </p:txBody>
      </p:sp>
      <p:sp>
        <p:nvSpPr>
          <p:cNvPr id="6" name="Chapter_titleonly">
            <a:extLst>
              <a:ext uri="{FF2B5EF4-FFF2-40B4-BE49-F238E27FC236}">
                <a16:creationId xmlns:a16="http://schemas.microsoft.com/office/drawing/2014/main" id="{F7B9568A-B2B7-4307-A4C6-77D635546845}"/>
              </a:ext>
            </a:extLst>
          </p:cNvPr>
          <p:cNvSpPr>
            <a:spLocks noGrp="1"/>
          </p:cNvSpPr>
          <p:nvPr>
            <p:ph type="body" sz="quarter" idx="15" hasCustomPrompt="1"/>
          </p:nvPr>
        </p:nvSpPr>
        <p:spPr>
          <a:xfrm>
            <a:off x="298800" y="986400"/>
            <a:ext cx="11592000" cy="4568400"/>
          </a:xfrm>
        </p:spPr>
        <p:txBody>
          <a:bodyPr anchor="ctr" anchorCtr="0">
            <a:normAutofit/>
          </a:bodyPr>
          <a:lstStyle>
            <a:lvl1pPr marL="0" indent="0">
              <a:buNone/>
              <a:defRPr sz="6600"/>
            </a:lvl1pPr>
          </a:lstStyle>
          <a:p>
            <a:pPr lvl="0"/>
            <a:r>
              <a:rPr lang="de-DE" dirty="0"/>
              <a:t>Kapiteltrenner, TT Norms Pro, 66 pt – Nur Text</a:t>
            </a:r>
          </a:p>
        </p:txBody>
      </p:sp>
    </p:spTree>
    <p:extLst>
      <p:ext uri="{BB962C8B-B14F-4D97-AF65-F5344CB8AC3E}">
        <p14:creationId xmlns:p14="http://schemas.microsoft.com/office/powerpoint/2010/main" val="3020762316"/>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Divider Black">
    <p:bg>
      <p:bgPr>
        <a:solidFill>
          <a:schemeClr val="tx1"/>
        </a:solidFill>
        <a:effectLst/>
      </p:bgPr>
    </p:bg>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94B2390-26F9-444F-8320-211A6800C211}"/>
              </a:ext>
            </a:extLst>
          </p:cNvPr>
          <p:cNvSpPr>
            <a:spLocks noGrp="1"/>
          </p:cNvSpPr>
          <p:nvPr>
            <p:ph type="sldNum" sz="quarter" idx="12"/>
          </p:nvPr>
        </p:nvSpPr>
        <p:spPr/>
        <p:txBody>
          <a:bodyPr/>
          <a:lstStyle/>
          <a:p>
            <a:fld id="{0C8761C7-EE27-4485-904A-AF787EF92FBE}" type="slidenum">
              <a:rPr lang="en-US" noProof="0" smtClean="0"/>
              <a:t>‹#›</a:t>
            </a:fld>
            <a:endParaRPr lang="en-US" noProof="0"/>
          </a:p>
        </p:txBody>
      </p:sp>
      <p:sp>
        <p:nvSpPr>
          <p:cNvPr id="5" name="Textplatzhalter 1">
            <a:extLst>
              <a:ext uri="{FF2B5EF4-FFF2-40B4-BE49-F238E27FC236}">
                <a16:creationId xmlns:a16="http://schemas.microsoft.com/office/drawing/2014/main" id="{EE0253D5-03AC-4621-9144-E0C193B4C8FC}"/>
              </a:ext>
            </a:extLst>
          </p:cNvPr>
          <p:cNvSpPr>
            <a:spLocks noGrp="1"/>
          </p:cNvSpPr>
          <p:nvPr>
            <p:ph type="body" sz="quarter" idx="13" hasCustomPrompt="1"/>
          </p:nvPr>
        </p:nvSpPr>
        <p:spPr>
          <a:xfrm>
            <a:off x="300037" y="986589"/>
            <a:ext cx="11591925" cy="4566486"/>
          </a:xfrm>
        </p:spPr>
        <p:txBody>
          <a:bodyPr anchor="ctr">
            <a:normAutofit/>
          </a:bodyPr>
          <a:lstStyle>
            <a:lvl1pPr marL="0" indent="0">
              <a:buNone/>
              <a:defRPr sz="6600">
                <a:solidFill>
                  <a:schemeClr val="bg1"/>
                </a:solidFill>
              </a:defRPr>
            </a:lvl1pPr>
          </a:lstStyle>
          <a:p>
            <a:pPr lvl="0"/>
            <a:r>
              <a:rPr lang="de-DE"/>
              <a:t>Kapiteltrenner, TT Norms Pro, 66 pt – Nur Text</a:t>
            </a:r>
            <a:endParaRPr lang="de-DE" dirty="0"/>
          </a:p>
        </p:txBody>
      </p:sp>
    </p:spTree>
    <p:extLst>
      <p:ext uri="{BB962C8B-B14F-4D97-AF65-F5344CB8AC3E}">
        <p14:creationId xmlns:p14="http://schemas.microsoft.com/office/powerpoint/2010/main" val="1813228474"/>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1">
    <p:bg>
      <p:bgPr>
        <a:solidFill>
          <a:schemeClr val="bg1"/>
        </a:solidFill>
        <a:effectLst/>
      </p:bgPr>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dirty="0">
              <a:solidFill>
                <a:schemeClr val="bg2"/>
              </a:solidFill>
              <a:latin typeface="+mj-lt"/>
            </a:endParaRPr>
          </a:p>
        </p:txBody>
      </p:sp>
      <p:pic>
        <p:nvPicPr>
          <p:cNvPr id="16" name="Logo">
            <a:extLst>
              <a:ext uri="{FF2B5EF4-FFF2-40B4-BE49-F238E27FC236}">
                <a16:creationId xmlns:a16="http://schemas.microsoft.com/office/drawing/2014/main" id="{F85421D8-BB2C-4A16-92F9-CA9033318C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00" y="5472000"/>
            <a:ext cx="3062392" cy="535517"/>
          </a:xfrm>
          <a:prstGeom prst="rect">
            <a:avLst/>
          </a:prstGeom>
        </p:spPr>
      </p:pic>
      <p:sp>
        <p:nvSpPr>
          <p:cNvPr id="12" name="Rectangle 1">
            <a:extLst>
              <a:ext uri="{FF2B5EF4-FFF2-40B4-BE49-F238E27FC236}">
                <a16:creationId xmlns:a16="http://schemas.microsoft.com/office/drawing/2014/main" id="{3F0B32CA-9CD3-43EC-AC58-E090A3FE369B}"/>
              </a:ext>
            </a:extLst>
          </p:cNvPr>
          <p:cNvSpPr/>
          <p:nvPr userDrawn="1"/>
        </p:nvSpPr>
        <p:spPr>
          <a:xfrm>
            <a:off x="0" y="4696691"/>
            <a:ext cx="8122596" cy="216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EE205EC3-DFAD-46C7-BC63-B00BA6BD3075}"/>
              </a:ext>
            </a:extLst>
          </p:cNvPr>
          <p:cNvSpPr>
            <a:spLocks noGrp="1"/>
          </p:cNvSpPr>
          <p:nvPr>
            <p:ph type="body" sz="quarter" idx="2" hasCustomPrompt="1"/>
          </p:nvPr>
        </p:nvSpPr>
        <p:spPr>
          <a:xfrm>
            <a:off x="504000" y="5462656"/>
            <a:ext cx="3373200" cy="1134000"/>
          </a:xfrm>
          <a:prstGeom prst="rect">
            <a:avLst/>
          </a:prstGeom>
        </p:spPr>
        <p:txBody>
          <a:bodyPr/>
          <a:lstStyle>
            <a:lvl1pPr marL="0" indent="0">
              <a:lnSpc>
                <a:spcPct val="100000"/>
              </a:lnSpc>
              <a:spcAft>
                <a:spcPts val="0"/>
              </a:spcAft>
              <a:buNone/>
              <a:defRPr sz="1200" b="0">
                <a:solidFill>
                  <a:schemeClr val="bg1"/>
                </a:solidFill>
              </a:defRPr>
            </a:lvl1pPr>
          </a:lstStyle>
          <a:p>
            <a:pPr lvl="0"/>
            <a:r>
              <a:rPr lang="en-US" noProof="1"/>
              <a:t>Text hinzufügen</a:t>
            </a:r>
          </a:p>
        </p:txBody>
      </p:sp>
      <p:sp>
        <p:nvSpPr>
          <p:cNvPr id="3" name="Text Placeholder 1">
            <a:extLst>
              <a:ext uri="{FF2B5EF4-FFF2-40B4-BE49-F238E27FC236}">
                <a16:creationId xmlns:a16="http://schemas.microsoft.com/office/drawing/2014/main" id="{10EF3E8A-DABD-451A-8901-420A6A80D044}"/>
              </a:ext>
            </a:extLst>
          </p:cNvPr>
          <p:cNvSpPr>
            <a:spLocks noGrp="1"/>
          </p:cNvSpPr>
          <p:nvPr>
            <p:ph type="body" sz="quarter" idx="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1"/>
              <a:t>Text</a:t>
            </a:r>
          </a:p>
        </p:txBody>
      </p:sp>
    </p:spTree>
    <p:extLst>
      <p:ext uri="{BB962C8B-B14F-4D97-AF65-F5344CB8AC3E}">
        <p14:creationId xmlns:p14="http://schemas.microsoft.com/office/powerpoint/2010/main" val="3174552360"/>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2">
    <p:bg>
      <p:bgPr>
        <a:solidFill>
          <a:schemeClr val="tx1"/>
        </a:solidFill>
        <a:effectLst/>
      </p:bgPr>
    </p:bg>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840D80B8-1393-4C11-BB2C-BEE3A480B012}"/>
              </a:ext>
            </a:extLst>
          </p:cNvPr>
          <p:cNvSpPr/>
          <p:nvPr userDrawn="1"/>
        </p:nvSpPr>
        <p:spPr>
          <a:xfrm>
            <a:off x="0" y="4698000"/>
            <a:ext cx="8134709"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2">
            <a:extLst>
              <a:ext uri="{FF2B5EF4-FFF2-40B4-BE49-F238E27FC236}">
                <a16:creationId xmlns:a16="http://schemas.microsoft.com/office/drawing/2014/main" id="{782F0712-172D-438E-9FF7-D498CD4A3112}"/>
              </a:ext>
            </a:extLst>
          </p:cNvPr>
          <p:cNvSpPr/>
          <p:nvPr userDrawn="1"/>
        </p:nvSpPr>
        <p:spPr>
          <a:xfrm>
            <a:off x="8122596" y="4696691"/>
            <a:ext cx="4069404" cy="2161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noProof="0" dirty="0">
              <a:solidFill>
                <a:schemeClr val="bg2"/>
              </a:solidFill>
              <a:latin typeface="+mj-lt"/>
            </a:endParaRPr>
          </a:p>
        </p:txBody>
      </p:sp>
      <p:pic>
        <p:nvPicPr>
          <p:cNvPr id="16" name="Logo">
            <a:extLst>
              <a:ext uri="{FF2B5EF4-FFF2-40B4-BE49-F238E27FC236}">
                <a16:creationId xmlns:a16="http://schemas.microsoft.com/office/drawing/2014/main" id="{95E63961-BDE0-4687-89F6-BFDB2D4D1D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00" y="5472000"/>
            <a:ext cx="3062392" cy="535517"/>
          </a:xfrm>
          <a:prstGeom prst="rect">
            <a:avLst/>
          </a:prstGeom>
        </p:spPr>
      </p:pic>
      <p:sp>
        <p:nvSpPr>
          <p:cNvPr id="9" name="Text Placeholder 2">
            <a:extLst>
              <a:ext uri="{FF2B5EF4-FFF2-40B4-BE49-F238E27FC236}">
                <a16:creationId xmlns:a16="http://schemas.microsoft.com/office/drawing/2014/main" id="{EE205EC3-DFAD-46C7-BC63-B00BA6BD3075}"/>
              </a:ext>
            </a:extLst>
          </p:cNvPr>
          <p:cNvSpPr>
            <a:spLocks noGrp="1"/>
          </p:cNvSpPr>
          <p:nvPr>
            <p:ph type="body" sz="quarter" idx="2" hasCustomPrompt="1"/>
          </p:nvPr>
        </p:nvSpPr>
        <p:spPr>
          <a:xfrm>
            <a:off x="504000" y="5462656"/>
            <a:ext cx="3387600" cy="1134000"/>
          </a:xfrm>
          <a:prstGeom prst="rect">
            <a:avLst/>
          </a:prstGeom>
        </p:spPr>
        <p:txBody>
          <a:bodyPr/>
          <a:lstStyle>
            <a:lvl1pPr marL="0" indent="0">
              <a:lnSpc>
                <a:spcPct val="100000"/>
              </a:lnSpc>
              <a:spcAft>
                <a:spcPts val="0"/>
              </a:spcAft>
              <a:buNone/>
              <a:defRPr sz="1200" b="0"/>
            </a:lvl1pPr>
          </a:lstStyle>
          <a:p>
            <a:pPr lvl="0"/>
            <a:r>
              <a:rPr lang="en-US" noProof="1"/>
              <a:t>Text hinzufügen</a:t>
            </a:r>
          </a:p>
        </p:txBody>
      </p:sp>
      <p:sp>
        <p:nvSpPr>
          <p:cNvPr id="23" name="Text Placeholder 1">
            <a:extLst>
              <a:ext uri="{FF2B5EF4-FFF2-40B4-BE49-F238E27FC236}">
                <a16:creationId xmlns:a16="http://schemas.microsoft.com/office/drawing/2014/main" id="{52201B9D-A394-4302-8B56-AC43AD93B322}"/>
              </a:ext>
            </a:extLst>
          </p:cNvPr>
          <p:cNvSpPr>
            <a:spLocks noGrp="1"/>
          </p:cNvSpPr>
          <p:nvPr>
            <p:ph type="body" sz="quarter" idx="1" hasCustomPrompt="1"/>
          </p:nvPr>
        </p:nvSpPr>
        <p:spPr>
          <a:xfrm>
            <a:off x="516000" y="1776645"/>
            <a:ext cx="11160000" cy="861774"/>
          </a:xfrm>
          <a:prstGeom prst="rect">
            <a:avLst/>
          </a:prstGeom>
          <a:noFill/>
        </p:spPr>
        <p:txBody>
          <a:bodyPr wrap="square" rtlCol="0" anchor="ctr" anchorCtr="1">
            <a:spAutoFit/>
          </a:bodyPr>
          <a:lstStyle>
            <a:lvl1pPr marL="0" indent="0" algn="ctr">
              <a:buNone/>
              <a:defRPr lang="de-DE" sz="5600" dirty="0" smtClean="0">
                <a:solidFill>
                  <a:schemeClr val="bg1"/>
                </a:solidFill>
                <a:latin typeface="TT Norms Pro" panose="02000503030000020003" pitchFamily="50" charset="0"/>
              </a:defRPr>
            </a:lvl1pPr>
            <a:lvl2pPr>
              <a:defRPr lang="de-DE" dirty="0" smtClean="0">
                <a:latin typeface="+mn-lt"/>
              </a:defRPr>
            </a:lvl2pPr>
            <a:lvl3pPr>
              <a:defRPr lang="de-DE" sz="1800" dirty="0" smtClean="0">
                <a:latin typeface="+mn-lt"/>
              </a:defRPr>
            </a:lvl3pPr>
            <a:lvl4pPr>
              <a:defRPr lang="de-DE" sz="1800" dirty="0" smtClean="0">
                <a:latin typeface="+mn-lt"/>
              </a:defRPr>
            </a:lvl4pPr>
            <a:lvl5pPr>
              <a:defRPr lang="de-DE" sz="1800" dirty="0">
                <a:latin typeface="+mn-lt"/>
              </a:defRPr>
            </a:lvl5pPr>
          </a:lstStyle>
          <a:p>
            <a:pPr lvl="0" algn="ctr"/>
            <a:r>
              <a:rPr lang="en-US" noProof="1"/>
              <a:t>Text</a:t>
            </a:r>
          </a:p>
        </p:txBody>
      </p:sp>
    </p:spTree>
    <p:extLst>
      <p:ext uri="{BB962C8B-B14F-4D97-AF65-F5344CB8AC3E}">
        <p14:creationId xmlns:p14="http://schemas.microsoft.com/office/powerpoint/2010/main" val="1709533851"/>
      </p:ext>
    </p:extLst>
  </p:cSld>
  <p:clrMapOvr>
    <a:masterClrMapping/>
  </p:clrMapOvr>
  <p:extLst>
    <p:ext uri="{DCECCB84-F9BA-43D5-87BE-67443E8EF086}">
      <p15:sldGuideLst xmlns:p15="http://schemas.microsoft.com/office/powerpoint/2012/main">
        <p15:guide id="1" orient="horz" pos="142" userDrawn="1">
          <p15:clr>
            <a:srgbClr val="F26B43"/>
          </p15:clr>
        </p15:guide>
        <p15:guide id="2" pos="189" userDrawn="1">
          <p15:clr>
            <a:srgbClr val="F26B43"/>
          </p15:clr>
        </p15:guide>
        <p15:guide id="3" orient="horz" pos="3498" userDrawn="1">
          <p15:clr>
            <a:srgbClr val="F26B43"/>
          </p15:clr>
        </p15:guide>
        <p15:guide id="4" pos="7491" userDrawn="1">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4.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_confidential_2" hidden="1">
            <a:extLst>
              <a:ext uri="{FF2B5EF4-FFF2-40B4-BE49-F238E27FC236}">
                <a16:creationId xmlns:a16="http://schemas.microsoft.com/office/drawing/2014/main" id="{A3A736AE-F850-AB3C-AA2A-A52BF4DFD66C}"/>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p:blipFill>
        <p:spPr>
          <a:xfrm>
            <a:off x="9479756" y="225425"/>
            <a:ext cx="2412207" cy="256104"/>
          </a:xfrm>
          <a:prstGeom prst="rect">
            <a:avLst/>
          </a:prstGeom>
        </p:spPr>
      </p:pic>
      <p:pic>
        <p:nvPicPr>
          <p:cNvPr id="13" name="pic_confidential_1" hidden="1">
            <a:extLst>
              <a:ext uri="{FF2B5EF4-FFF2-40B4-BE49-F238E27FC236}">
                <a16:creationId xmlns:a16="http://schemas.microsoft.com/office/drawing/2014/main" id="{6B925629-9EF8-5E0F-EF6E-10763978233E}"/>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p:blipFill>
        <p:spPr>
          <a:xfrm>
            <a:off x="9470231" y="225425"/>
            <a:ext cx="2421732" cy="257116"/>
          </a:xfrm>
          <a:prstGeom prst="rect">
            <a:avLst/>
          </a:prstGeom>
        </p:spPr>
      </p:pic>
      <p:pic>
        <p:nvPicPr>
          <p:cNvPr id="18" name="pic_confidential_0">
            <a:extLst>
              <a:ext uri="{FF2B5EF4-FFF2-40B4-BE49-F238E27FC236}">
                <a16:creationId xmlns:a16="http://schemas.microsoft.com/office/drawing/2014/main" id="{0DBF02EE-9625-F42A-A40C-8A16C3EFBF2A}"/>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0836000" y="216539"/>
            <a:ext cx="1036800" cy="259200"/>
          </a:xfrm>
          <a:prstGeom prst="rect">
            <a:avLst/>
          </a:prstGeom>
        </p:spPr>
      </p:pic>
      <p:sp>
        <p:nvSpPr>
          <p:cNvPr id="19" name="Rectangle 1">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7" name="Logo">
            <a:extLst>
              <a:ext uri="{FF2B5EF4-FFF2-40B4-BE49-F238E27FC236}">
                <a16:creationId xmlns:a16="http://schemas.microsoft.com/office/drawing/2014/main" id="{8ED39B42-C7DC-45ED-9C86-4941BCCA49D5}"/>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10371600" y="6337545"/>
            <a:ext cx="1520054" cy="265810"/>
          </a:xfrm>
          <a:prstGeom prst="rect">
            <a:avLst/>
          </a:prstGeom>
        </p:spPr>
      </p:pic>
      <p:sp>
        <p:nvSpPr>
          <p:cNvPr id="6" name="Slide Number Placeholder 1">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a:t>
            </a:fld>
            <a:endParaRPr lang="en-US" noProof="0" dirty="0"/>
          </a:p>
        </p:txBody>
      </p:sp>
      <p:sp>
        <p:nvSpPr>
          <p:cNvPr id="4" name="Text Placeholder 1">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1"/>
              <a:t>Falls nicht benötigt, Aufzählungszeichen auf erster Ebene löschen</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Title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1"/>
              <a:t>Überschrift 1, TT Norms Pro, 28 pt</a:t>
            </a:r>
          </a:p>
        </p:txBody>
      </p:sp>
    </p:spTree>
    <p:extLst>
      <p:ext uri="{BB962C8B-B14F-4D97-AF65-F5344CB8AC3E}">
        <p14:creationId xmlns:p14="http://schemas.microsoft.com/office/powerpoint/2010/main" val="902191739"/>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68" r:id="rId3"/>
    <p:sldLayoutId id="2147483669" r:id="rId4"/>
    <p:sldLayoutId id="2147483660" r:id="rId5"/>
    <p:sldLayoutId id="2147483717" r:id="rId6"/>
    <p:sldLayoutId id="2147483743" r:id="rId7"/>
    <p:sldLayoutId id="2147483709" r:id="rId8"/>
    <p:sldLayoutId id="2147483710" r:id="rId9"/>
    <p:sldLayoutId id="2147483738" r:id="rId10"/>
    <p:sldLayoutId id="2147483740" r:id="rId11"/>
    <p:sldLayoutId id="2147483720" r:id="rId12"/>
    <p:sldLayoutId id="2147483721" r:id="rId13"/>
    <p:sldLayoutId id="2147483722" r:id="rId14"/>
    <p:sldLayoutId id="2147483723" r:id="rId15"/>
    <p:sldLayoutId id="2147483739" r:id="rId16"/>
    <p:sldLayoutId id="2147483724" r:id="rId17"/>
    <p:sldLayoutId id="2147483725" r:id="rId18"/>
    <p:sldLayoutId id="2147483726" r:id="rId19"/>
    <p:sldLayoutId id="2147483727" r:id="rId20"/>
    <p:sldLayoutId id="2147483728" r:id="rId21"/>
    <p:sldLayoutId id="2147483729" r:id="rId22"/>
    <p:sldLayoutId id="2147483687" r:id="rId23"/>
    <p:sldLayoutId id="2147483694" r:id="rId24"/>
    <p:sldLayoutId id="2147483701" r:id="rId25"/>
    <p:sldLayoutId id="2147483730" r:id="rId26"/>
    <p:sldLayoutId id="2147483736" r:id="rId27"/>
    <p:sldLayoutId id="2147483732" r:id="rId28"/>
    <p:sldLayoutId id="2147483733" r:id="rId29"/>
    <p:sldLayoutId id="2147483734" r:id="rId30"/>
    <p:sldLayoutId id="2147483735" r:id="rId31"/>
    <p:sldLayoutId id="2147483655" r:id="rId32"/>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2268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dirty="0" smtClean="0">
          <a:solidFill>
            <a:schemeClr val="tx1"/>
          </a:solidFill>
          <a:latin typeface="+mn-lt"/>
          <a:ea typeface="+mn-ea"/>
          <a:cs typeface="+mn-cs"/>
        </a:defRPr>
      </a:lvl1pPr>
      <a:lvl2pPr marL="4068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58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7632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94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900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6pPr>
      <a:lvl7pPr marL="106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7pPr>
      <a:lvl8pPr marL="12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8pPr>
      <a:lvl9pPr marL="13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89" userDrawn="1">
          <p15:clr>
            <a:srgbClr val="F26B43"/>
          </p15:clr>
        </p15:guide>
        <p15:guide id="3" pos="7491" userDrawn="1">
          <p15:clr>
            <a:srgbClr val="F26B43"/>
          </p15:clr>
        </p15:guide>
        <p15:guide id="4" orient="horz" pos="2296" userDrawn="1">
          <p15:clr>
            <a:srgbClr val="F26B43"/>
          </p15:clr>
        </p15:guide>
        <p15:guide id="5" orient="horz" pos="142" userDrawn="1">
          <p15:clr>
            <a:srgbClr val="F26B43"/>
          </p15:clr>
        </p15:guide>
        <p15:guide id="6" orient="horz" pos="1094" userDrawn="1">
          <p15:clr>
            <a:srgbClr val="F26B43"/>
          </p15:clr>
        </p15:guide>
        <p15:guide id="7" orient="horz" pos="3498" userDrawn="1">
          <p15:clr>
            <a:srgbClr val="F26B43"/>
          </p15:clr>
        </p15:guide>
        <p15:guide id="8" orient="horz" pos="3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9AE81B4C-05CF-46F7-BC63-63B092C77E89}"/>
              </a:ext>
            </a:extLst>
          </p:cNvPr>
          <p:cNvSpPr/>
          <p:nvPr userDrawn="1"/>
        </p:nvSpPr>
        <p:spPr>
          <a:xfrm>
            <a:off x="0" y="6074022"/>
            <a:ext cx="12192000" cy="783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0" name="Gruppieren 19">
            <a:extLst>
              <a:ext uri="{FF2B5EF4-FFF2-40B4-BE49-F238E27FC236}">
                <a16:creationId xmlns:a16="http://schemas.microsoft.com/office/drawing/2014/main" id="{7A388C98-8A33-4E0A-B7AD-F3DE0DB1346D}"/>
              </a:ext>
            </a:extLst>
          </p:cNvPr>
          <p:cNvGrpSpPr>
            <a:grpSpLocks noChangeAspect="1"/>
          </p:cNvGrpSpPr>
          <p:nvPr userDrawn="1"/>
        </p:nvGrpSpPr>
        <p:grpSpPr>
          <a:xfrm>
            <a:off x="10369796" y="6335625"/>
            <a:ext cx="1522544" cy="266400"/>
            <a:chOff x="692439" y="1293569"/>
            <a:chExt cx="12203113" cy="2135188"/>
          </a:xfrm>
          <a:solidFill>
            <a:schemeClr val="tx1"/>
          </a:solidFill>
        </p:grpSpPr>
        <p:sp>
          <p:nvSpPr>
            <p:cNvPr id="21" name="Freeform 5">
              <a:extLst>
                <a:ext uri="{FF2B5EF4-FFF2-40B4-BE49-F238E27FC236}">
                  <a16:creationId xmlns:a16="http://schemas.microsoft.com/office/drawing/2014/main" id="{2285FB4A-43AB-4389-A9A7-4473190B39CB}"/>
                </a:ext>
              </a:extLst>
            </p:cNvPr>
            <p:cNvSpPr>
              <a:spLocks/>
            </p:cNvSpPr>
            <p:nvPr userDrawn="1"/>
          </p:nvSpPr>
          <p:spPr bwMode="auto">
            <a:xfrm>
              <a:off x="10317452" y="1336432"/>
              <a:ext cx="1539875" cy="2092325"/>
            </a:xfrm>
            <a:custGeom>
              <a:avLst/>
              <a:gdLst>
                <a:gd name="T0" fmla="*/ 0 w 837"/>
                <a:gd name="T1" fmla="*/ 693 h 1133"/>
                <a:gd name="T2" fmla="*/ 420 w 837"/>
                <a:gd name="T3" fmla="*/ 1133 h 1133"/>
                <a:gd name="T4" fmla="*/ 837 w 837"/>
                <a:gd name="T5" fmla="*/ 693 h 1133"/>
                <a:gd name="T6" fmla="*/ 837 w 837"/>
                <a:gd name="T7" fmla="*/ 647 h 1133"/>
                <a:gd name="T8" fmla="*/ 677 w 837"/>
                <a:gd name="T9" fmla="*/ 647 h 1133"/>
                <a:gd name="T10" fmla="*/ 677 w 837"/>
                <a:gd name="T11" fmla="*/ 693 h 1133"/>
                <a:gd name="T12" fmla="*/ 420 w 837"/>
                <a:gd name="T13" fmla="*/ 989 h 1133"/>
                <a:gd name="T14" fmla="*/ 163 w 837"/>
                <a:gd name="T15" fmla="*/ 693 h 1133"/>
                <a:gd name="T16" fmla="*/ 163 w 837"/>
                <a:gd name="T17" fmla="*/ 0 h 1133"/>
                <a:gd name="T18" fmla="*/ 0 w 837"/>
                <a:gd name="T19" fmla="*/ 0 h 1133"/>
                <a:gd name="T20" fmla="*/ 0 w 837"/>
                <a:gd name="T21" fmla="*/ 69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1133">
                  <a:moveTo>
                    <a:pt x="0" y="693"/>
                  </a:moveTo>
                  <a:cubicBezTo>
                    <a:pt x="0" y="920"/>
                    <a:pt x="142" y="1133"/>
                    <a:pt x="420" y="1133"/>
                  </a:cubicBezTo>
                  <a:cubicBezTo>
                    <a:pt x="691" y="1133"/>
                    <a:pt x="837" y="920"/>
                    <a:pt x="837" y="693"/>
                  </a:cubicBezTo>
                  <a:cubicBezTo>
                    <a:pt x="837" y="647"/>
                    <a:pt x="837" y="647"/>
                    <a:pt x="837" y="647"/>
                  </a:cubicBezTo>
                  <a:cubicBezTo>
                    <a:pt x="677" y="647"/>
                    <a:pt x="677" y="647"/>
                    <a:pt x="677" y="647"/>
                  </a:cubicBezTo>
                  <a:cubicBezTo>
                    <a:pt x="677" y="693"/>
                    <a:pt x="677" y="693"/>
                    <a:pt x="677" y="693"/>
                  </a:cubicBezTo>
                  <a:cubicBezTo>
                    <a:pt x="677" y="861"/>
                    <a:pt x="597" y="989"/>
                    <a:pt x="420" y="989"/>
                  </a:cubicBezTo>
                  <a:cubicBezTo>
                    <a:pt x="243" y="989"/>
                    <a:pt x="163" y="858"/>
                    <a:pt x="163" y="693"/>
                  </a:cubicBezTo>
                  <a:cubicBezTo>
                    <a:pt x="163" y="0"/>
                    <a:pt x="163" y="0"/>
                    <a:pt x="163" y="0"/>
                  </a:cubicBezTo>
                  <a:cubicBezTo>
                    <a:pt x="0" y="0"/>
                    <a:pt x="0" y="0"/>
                    <a:pt x="0" y="0"/>
                  </a:cubicBezTo>
                  <a:lnTo>
                    <a:pt x="0"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Rectangle 6">
              <a:extLst>
                <a:ext uri="{FF2B5EF4-FFF2-40B4-BE49-F238E27FC236}">
                  <a16:creationId xmlns:a16="http://schemas.microsoft.com/office/drawing/2014/main" id="{F8936244-2D7A-4620-9A6E-2CE4D3DE5F36}"/>
                </a:ext>
              </a:extLst>
            </p:cNvPr>
            <p:cNvSpPr>
              <a:spLocks noChangeArrowheads="1"/>
            </p:cNvSpPr>
            <p:nvPr userDrawn="1"/>
          </p:nvSpPr>
          <p:spPr bwMode="auto">
            <a:xfrm>
              <a:off x="9612602" y="1336432"/>
              <a:ext cx="298450" cy="2052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C3A555F5-59A7-41E3-937F-8E93B14D4B07}"/>
                </a:ext>
              </a:extLst>
            </p:cNvPr>
            <p:cNvSpPr>
              <a:spLocks/>
            </p:cNvSpPr>
            <p:nvPr userDrawn="1"/>
          </p:nvSpPr>
          <p:spPr bwMode="auto">
            <a:xfrm>
              <a:off x="5866102" y="1339607"/>
              <a:ext cx="2078038" cy="2087563"/>
            </a:xfrm>
            <a:custGeom>
              <a:avLst/>
              <a:gdLst>
                <a:gd name="T0" fmla="*/ 0 w 1129"/>
                <a:gd name="T1" fmla="*/ 564 h 1130"/>
                <a:gd name="T2" fmla="*/ 565 w 1129"/>
                <a:gd name="T3" fmla="*/ 1130 h 1130"/>
                <a:gd name="T4" fmla="*/ 1129 w 1129"/>
                <a:gd name="T5" fmla="*/ 564 h 1130"/>
                <a:gd name="T6" fmla="*/ 565 w 1129"/>
                <a:gd name="T7" fmla="*/ 0 h 1130"/>
                <a:gd name="T8" fmla="*/ 538 w 1129"/>
                <a:gd name="T9" fmla="*/ 0 h 1130"/>
                <a:gd name="T10" fmla="*/ 538 w 1129"/>
                <a:gd name="T11" fmla="*/ 141 h 1130"/>
                <a:gd name="T12" fmla="*/ 565 w 1129"/>
                <a:gd name="T13" fmla="*/ 141 h 1130"/>
                <a:gd name="T14" fmla="*/ 978 w 1129"/>
                <a:gd name="T15" fmla="*/ 564 h 1130"/>
                <a:gd name="T16" fmla="*/ 565 w 1129"/>
                <a:gd name="T17" fmla="*/ 988 h 1130"/>
                <a:gd name="T18" fmla="*/ 151 w 1129"/>
                <a:gd name="T19" fmla="*/ 564 h 1130"/>
                <a:gd name="T20" fmla="*/ 0 w 1129"/>
                <a:gd name="T21"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9" h="1130">
                  <a:moveTo>
                    <a:pt x="0" y="564"/>
                  </a:moveTo>
                  <a:cubicBezTo>
                    <a:pt x="0" y="881"/>
                    <a:pt x="250" y="1130"/>
                    <a:pt x="565" y="1130"/>
                  </a:cubicBezTo>
                  <a:cubicBezTo>
                    <a:pt x="879" y="1130"/>
                    <a:pt x="1129" y="881"/>
                    <a:pt x="1129" y="564"/>
                  </a:cubicBezTo>
                  <a:cubicBezTo>
                    <a:pt x="1129" y="249"/>
                    <a:pt x="879" y="0"/>
                    <a:pt x="565" y="0"/>
                  </a:cubicBezTo>
                  <a:cubicBezTo>
                    <a:pt x="538" y="0"/>
                    <a:pt x="538" y="0"/>
                    <a:pt x="538" y="0"/>
                  </a:cubicBezTo>
                  <a:cubicBezTo>
                    <a:pt x="538" y="141"/>
                    <a:pt x="538" y="141"/>
                    <a:pt x="538" y="141"/>
                  </a:cubicBezTo>
                  <a:cubicBezTo>
                    <a:pt x="565" y="141"/>
                    <a:pt x="565" y="141"/>
                    <a:pt x="565" y="141"/>
                  </a:cubicBezTo>
                  <a:cubicBezTo>
                    <a:pt x="796" y="141"/>
                    <a:pt x="978" y="326"/>
                    <a:pt x="978" y="564"/>
                  </a:cubicBezTo>
                  <a:cubicBezTo>
                    <a:pt x="978" y="803"/>
                    <a:pt x="796" y="988"/>
                    <a:pt x="565" y="988"/>
                  </a:cubicBezTo>
                  <a:cubicBezTo>
                    <a:pt x="333" y="988"/>
                    <a:pt x="151" y="803"/>
                    <a:pt x="151" y="564"/>
                  </a:cubicBezTo>
                  <a:lnTo>
                    <a:pt x="0"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8">
              <a:extLst>
                <a:ext uri="{FF2B5EF4-FFF2-40B4-BE49-F238E27FC236}">
                  <a16:creationId xmlns:a16="http://schemas.microsoft.com/office/drawing/2014/main" id="{B82B73FC-CBF1-4339-9091-C47FE1EAB3DB}"/>
                </a:ext>
              </a:extLst>
            </p:cNvPr>
            <p:cNvSpPr>
              <a:spLocks/>
            </p:cNvSpPr>
            <p:nvPr userDrawn="1"/>
          </p:nvSpPr>
          <p:spPr bwMode="auto">
            <a:xfrm>
              <a:off x="11590627" y="1293569"/>
              <a:ext cx="1304925" cy="2095500"/>
            </a:xfrm>
            <a:custGeom>
              <a:avLst/>
              <a:gdLst>
                <a:gd name="T0" fmla="*/ 0 w 709"/>
                <a:gd name="T1" fmla="*/ 289 h 1134"/>
                <a:gd name="T2" fmla="*/ 166 w 709"/>
                <a:gd name="T3" fmla="*/ 558 h 1134"/>
                <a:gd name="T4" fmla="*/ 405 w 709"/>
                <a:gd name="T5" fmla="*/ 638 h 1134"/>
                <a:gd name="T6" fmla="*/ 552 w 709"/>
                <a:gd name="T7" fmla="*/ 819 h 1134"/>
                <a:gd name="T8" fmla="*/ 348 w 709"/>
                <a:gd name="T9" fmla="*/ 1002 h 1134"/>
                <a:gd name="T10" fmla="*/ 333 w 709"/>
                <a:gd name="T11" fmla="*/ 1002 h 1134"/>
                <a:gd name="T12" fmla="*/ 333 w 709"/>
                <a:gd name="T13" fmla="*/ 1134 h 1134"/>
                <a:gd name="T14" fmla="*/ 342 w 709"/>
                <a:gd name="T15" fmla="*/ 1134 h 1134"/>
                <a:gd name="T16" fmla="*/ 709 w 709"/>
                <a:gd name="T17" fmla="*/ 818 h 1134"/>
                <a:gd name="T18" fmla="*/ 506 w 709"/>
                <a:gd name="T19" fmla="*/ 521 h 1134"/>
                <a:gd name="T20" fmla="*/ 263 w 709"/>
                <a:gd name="T21" fmla="*/ 439 h 1134"/>
                <a:gd name="T22" fmla="*/ 160 w 709"/>
                <a:gd name="T23" fmla="*/ 290 h 1134"/>
                <a:gd name="T24" fmla="*/ 342 w 709"/>
                <a:gd name="T25" fmla="*/ 137 h 1134"/>
                <a:gd name="T26" fmla="*/ 557 w 709"/>
                <a:gd name="T27" fmla="*/ 311 h 1134"/>
                <a:gd name="T28" fmla="*/ 704 w 709"/>
                <a:gd name="T29" fmla="*/ 311 h 1134"/>
                <a:gd name="T30" fmla="*/ 342 w 709"/>
                <a:gd name="T31" fmla="*/ 0 h 1134"/>
                <a:gd name="T32" fmla="*/ 0 w 709"/>
                <a:gd name="T33" fmla="*/ 28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9" h="1134">
                  <a:moveTo>
                    <a:pt x="0" y="289"/>
                  </a:moveTo>
                  <a:cubicBezTo>
                    <a:pt x="0" y="425"/>
                    <a:pt x="64" y="503"/>
                    <a:pt x="166" y="558"/>
                  </a:cubicBezTo>
                  <a:cubicBezTo>
                    <a:pt x="245" y="600"/>
                    <a:pt x="327" y="609"/>
                    <a:pt x="405" y="638"/>
                  </a:cubicBezTo>
                  <a:cubicBezTo>
                    <a:pt x="517" y="680"/>
                    <a:pt x="552" y="738"/>
                    <a:pt x="552" y="819"/>
                  </a:cubicBezTo>
                  <a:cubicBezTo>
                    <a:pt x="552" y="931"/>
                    <a:pt x="475" y="1002"/>
                    <a:pt x="348" y="1002"/>
                  </a:cubicBezTo>
                  <a:cubicBezTo>
                    <a:pt x="333" y="1002"/>
                    <a:pt x="333" y="1002"/>
                    <a:pt x="333" y="1002"/>
                  </a:cubicBezTo>
                  <a:cubicBezTo>
                    <a:pt x="333" y="1134"/>
                    <a:pt x="333" y="1134"/>
                    <a:pt x="333" y="1134"/>
                  </a:cubicBezTo>
                  <a:cubicBezTo>
                    <a:pt x="342" y="1134"/>
                    <a:pt x="342" y="1134"/>
                    <a:pt x="342" y="1134"/>
                  </a:cubicBezTo>
                  <a:cubicBezTo>
                    <a:pt x="567" y="1134"/>
                    <a:pt x="709" y="994"/>
                    <a:pt x="709" y="818"/>
                  </a:cubicBezTo>
                  <a:cubicBezTo>
                    <a:pt x="709" y="703"/>
                    <a:pt x="653" y="587"/>
                    <a:pt x="506" y="521"/>
                  </a:cubicBezTo>
                  <a:cubicBezTo>
                    <a:pt x="427" y="486"/>
                    <a:pt x="332" y="468"/>
                    <a:pt x="263" y="439"/>
                  </a:cubicBezTo>
                  <a:cubicBezTo>
                    <a:pt x="188" y="406"/>
                    <a:pt x="160" y="363"/>
                    <a:pt x="160" y="290"/>
                  </a:cubicBezTo>
                  <a:cubicBezTo>
                    <a:pt x="160" y="203"/>
                    <a:pt x="232" y="137"/>
                    <a:pt x="342" y="137"/>
                  </a:cubicBezTo>
                  <a:cubicBezTo>
                    <a:pt x="487" y="137"/>
                    <a:pt x="554" y="208"/>
                    <a:pt x="557" y="311"/>
                  </a:cubicBezTo>
                  <a:cubicBezTo>
                    <a:pt x="704" y="311"/>
                    <a:pt x="704" y="311"/>
                    <a:pt x="704" y="311"/>
                  </a:cubicBezTo>
                  <a:cubicBezTo>
                    <a:pt x="709" y="150"/>
                    <a:pt x="592" y="0"/>
                    <a:pt x="342" y="0"/>
                  </a:cubicBezTo>
                  <a:cubicBezTo>
                    <a:pt x="137" y="0"/>
                    <a:pt x="0" y="128"/>
                    <a:pt x="0"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9">
              <a:extLst>
                <a:ext uri="{FF2B5EF4-FFF2-40B4-BE49-F238E27FC236}">
                  <a16:creationId xmlns:a16="http://schemas.microsoft.com/office/drawing/2014/main" id="{6BA3F52E-AA4A-4CFB-9867-DD125A1C5B09}"/>
                </a:ext>
              </a:extLst>
            </p:cNvPr>
            <p:cNvSpPr>
              <a:spLocks/>
            </p:cNvSpPr>
            <p:nvPr userDrawn="1"/>
          </p:nvSpPr>
          <p:spPr bwMode="auto">
            <a:xfrm>
              <a:off x="8010814" y="1336432"/>
              <a:ext cx="1255713" cy="2052638"/>
            </a:xfrm>
            <a:custGeom>
              <a:avLst/>
              <a:gdLst>
                <a:gd name="T0" fmla="*/ 0 w 682"/>
                <a:gd name="T1" fmla="*/ 146 h 1111"/>
                <a:gd name="T2" fmla="*/ 325 w 682"/>
                <a:gd name="T3" fmla="*/ 146 h 1111"/>
                <a:gd name="T4" fmla="*/ 531 w 682"/>
                <a:gd name="T5" fmla="*/ 350 h 1111"/>
                <a:gd name="T6" fmla="*/ 320 w 682"/>
                <a:gd name="T7" fmla="*/ 556 h 1111"/>
                <a:gd name="T8" fmla="*/ 149 w 682"/>
                <a:gd name="T9" fmla="*/ 556 h 1111"/>
                <a:gd name="T10" fmla="*/ 149 w 682"/>
                <a:gd name="T11" fmla="*/ 702 h 1111"/>
                <a:gd name="T12" fmla="*/ 278 w 682"/>
                <a:gd name="T13" fmla="*/ 701 h 1111"/>
                <a:gd name="T14" fmla="*/ 493 w 682"/>
                <a:gd name="T15" fmla="*/ 1111 h 1111"/>
                <a:gd name="T16" fmla="*/ 672 w 682"/>
                <a:gd name="T17" fmla="*/ 1111 h 1111"/>
                <a:gd name="T18" fmla="*/ 439 w 682"/>
                <a:gd name="T19" fmla="*/ 682 h 1111"/>
                <a:gd name="T20" fmla="*/ 682 w 682"/>
                <a:gd name="T21" fmla="*/ 350 h 1111"/>
                <a:gd name="T22" fmla="*/ 330 w 682"/>
                <a:gd name="T23" fmla="*/ 0 h 1111"/>
                <a:gd name="T24" fmla="*/ 0 w 682"/>
                <a:gd name="T25" fmla="*/ 0 h 1111"/>
                <a:gd name="T26" fmla="*/ 0 w 682"/>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2" h="1111">
                  <a:moveTo>
                    <a:pt x="0" y="146"/>
                  </a:moveTo>
                  <a:cubicBezTo>
                    <a:pt x="325" y="146"/>
                    <a:pt x="325" y="146"/>
                    <a:pt x="325" y="146"/>
                  </a:cubicBezTo>
                  <a:cubicBezTo>
                    <a:pt x="430" y="146"/>
                    <a:pt x="531" y="228"/>
                    <a:pt x="531" y="350"/>
                  </a:cubicBezTo>
                  <a:cubicBezTo>
                    <a:pt x="531" y="468"/>
                    <a:pt x="438" y="556"/>
                    <a:pt x="320" y="556"/>
                  </a:cubicBezTo>
                  <a:cubicBezTo>
                    <a:pt x="149" y="556"/>
                    <a:pt x="149" y="556"/>
                    <a:pt x="149" y="556"/>
                  </a:cubicBezTo>
                  <a:cubicBezTo>
                    <a:pt x="149" y="702"/>
                    <a:pt x="149" y="702"/>
                    <a:pt x="149" y="702"/>
                  </a:cubicBezTo>
                  <a:cubicBezTo>
                    <a:pt x="278" y="701"/>
                    <a:pt x="278" y="701"/>
                    <a:pt x="278" y="701"/>
                  </a:cubicBezTo>
                  <a:cubicBezTo>
                    <a:pt x="493" y="1111"/>
                    <a:pt x="493" y="1111"/>
                    <a:pt x="493" y="1111"/>
                  </a:cubicBezTo>
                  <a:cubicBezTo>
                    <a:pt x="672" y="1111"/>
                    <a:pt x="672" y="1111"/>
                    <a:pt x="672" y="1111"/>
                  </a:cubicBezTo>
                  <a:cubicBezTo>
                    <a:pt x="439" y="682"/>
                    <a:pt x="439" y="682"/>
                    <a:pt x="439" y="682"/>
                  </a:cubicBezTo>
                  <a:cubicBezTo>
                    <a:pt x="561" y="645"/>
                    <a:pt x="682" y="519"/>
                    <a:pt x="682" y="350"/>
                  </a:cubicBezTo>
                  <a:cubicBezTo>
                    <a:pt x="682" y="149"/>
                    <a:pt x="538" y="0"/>
                    <a:pt x="330"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10">
              <a:extLst>
                <a:ext uri="{FF2B5EF4-FFF2-40B4-BE49-F238E27FC236}">
                  <a16:creationId xmlns:a16="http://schemas.microsoft.com/office/drawing/2014/main" id="{DA205F16-D401-4390-9384-A13904C4E5B9}"/>
                </a:ext>
              </a:extLst>
            </p:cNvPr>
            <p:cNvSpPr>
              <a:spLocks/>
            </p:cNvSpPr>
            <p:nvPr userDrawn="1"/>
          </p:nvSpPr>
          <p:spPr bwMode="auto">
            <a:xfrm>
              <a:off x="4942177" y="1336432"/>
              <a:ext cx="1511300" cy="2052638"/>
            </a:xfrm>
            <a:custGeom>
              <a:avLst/>
              <a:gdLst>
                <a:gd name="T0" fmla="*/ 0 w 952"/>
                <a:gd name="T1" fmla="*/ 170 h 1293"/>
                <a:gd name="T2" fmla="*/ 229 w 952"/>
                <a:gd name="T3" fmla="*/ 170 h 1293"/>
                <a:gd name="T4" fmla="*/ 229 w 952"/>
                <a:gd name="T5" fmla="*/ 1293 h 1293"/>
                <a:gd name="T6" fmla="*/ 415 w 952"/>
                <a:gd name="T7" fmla="*/ 1293 h 1293"/>
                <a:gd name="T8" fmla="*/ 415 w 952"/>
                <a:gd name="T9" fmla="*/ 170 h 1293"/>
                <a:gd name="T10" fmla="*/ 952 w 952"/>
                <a:gd name="T11" fmla="*/ 170 h 1293"/>
                <a:gd name="T12" fmla="*/ 952 w 952"/>
                <a:gd name="T13" fmla="*/ 0 h 1293"/>
                <a:gd name="T14" fmla="*/ 0 w 952"/>
                <a:gd name="T15" fmla="*/ 0 h 1293"/>
                <a:gd name="T16" fmla="*/ 0 w 952"/>
                <a:gd name="T17" fmla="*/ 17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1293">
                  <a:moveTo>
                    <a:pt x="0" y="170"/>
                  </a:moveTo>
                  <a:lnTo>
                    <a:pt x="229" y="170"/>
                  </a:lnTo>
                  <a:lnTo>
                    <a:pt x="229" y="1293"/>
                  </a:lnTo>
                  <a:lnTo>
                    <a:pt x="415" y="1293"/>
                  </a:lnTo>
                  <a:lnTo>
                    <a:pt x="415" y="170"/>
                  </a:lnTo>
                  <a:lnTo>
                    <a:pt x="952" y="170"/>
                  </a:lnTo>
                  <a:lnTo>
                    <a:pt x="952" y="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7" name="Freeform 11">
              <a:extLst>
                <a:ext uri="{FF2B5EF4-FFF2-40B4-BE49-F238E27FC236}">
                  <a16:creationId xmlns:a16="http://schemas.microsoft.com/office/drawing/2014/main" id="{6A63BA00-C359-48F8-BF39-21A1D3BD0D9F}"/>
                </a:ext>
              </a:extLst>
            </p:cNvPr>
            <p:cNvSpPr>
              <a:spLocks/>
            </p:cNvSpPr>
            <p:nvPr userDrawn="1"/>
          </p:nvSpPr>
          <p:spPr bwMode="auto">
            <a:xfrm>
              <a:off x="1956089" y="1336432"/>
              <a:ext cx="1912938" cy="2052638"/>
            </a:xfrm>
            <a:custGeom>
              <a:avLst/>
              <a:gdLst>
                <a:gd name="T0" fmla="*/ 0 w 1205"/>
                <a:gd name="T1" fmla="*/ 1293 h 1293"/>
                <a:gd name="T2" fmla="*/ 183 w 1205"/>
                <a:gd name="T3" fmla="*/ 1293 h 1293"/>
                <a:gd name="T4" fmla="*/ 590 w 1205"/>
                <a:gd name="T5" fmla="*/ 222 h 1293"/>
                <a:gd name="T6" fmla="*/ 1009 w 1205"/>
                <a:gd name="T7" fmla="*/ 1293 h 1293"/>
                <a:gd name="T8" fmla="*/ 1205 w 1205"/>
                <a:gd name="T9" fmla="*/ 1293 h 1293"/>
                <a:gd name="T10" fmla="*/ 686 w 1205"/>
                <a:gd name="T11" fmla="*/ 0 h 1293"/>
                <a:gd name="T12" fmla="*/ 492 w 1205"/>
                <a:gd name="T13" fmla="*/ 0 h 1293"/>
                <a:gd name="T14" fmla="*/ 0 w 1205"/>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5" h="1293">
                  <a:moveTo>
                    <a:pt x="0" y="1293"/>
                  </a:moveTo>
                  <a:lnTo>
                    <a:pt x="183" y="1293"/>
                  </a:lnTo>
                  <a:lnTo>
                    <a:pt x="590" y="222"/>
                  </a:lnTo>
                  <a:lnTo>
                    <a:pt x="1009" y="1293"/>
                  </a:lnTo>
                  <a:lnTo>
                    <a:pt x="1205" y="1293"/>
                  </a:lnTo>
                  <a:lnTo>
                    <a:pt x="686" y="0"/>
                  </a:lnTo>
                  <a:lnTo>
                    <a:pt x="492" y="0"/>
                  </a:lnTo>
                  <a:lnTo>
                    <a:pt x="0"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8" name="Freeform 12">
              <a:extLst>
                <a:ext uri="{FF2B5EF4-FFF2-40B4-BE49-F238E27FC236}">
                  <a16:creationId xmlns:a16="http://schemas.microsoft.com/office/drawing/2014/main" id="{0D5AE09D-E2FD-43F0-BFBF-C322921DDAD9}"/>
                </a:ext>
              </a:extLst>
            </p:cNvPr>
            <p:cNvSpPr>
              <a:spLocks noEditPoints="1"/>
            </p:cNvSpPr>
            <p:nvPr userDrawn="1"/>
          </p:nvSpPr>
          <p:spPr bwMode="auto">
            <a:xfrm>
              <a:off x="692439" y="1293569"/>
              <a:ext cx="1379538" cy="2095500"/>
            </a:xfrm>
            <a:custGeom>
              <a:avLst/>
              <a:gdLst>
                <a:gd name="T0" fmla="*/ 41 w 749"/>
                <a:gd name="T1" fmla="*/ 288 h 1134"/>
                <a:gd name="T2" fmla="*/ 201 w 749"/>
                <a:gd name="T3" fmla="*/ 559 h 1134"/>
                <a:gd name="T4" fmla="*/ 442 w 749"/>
                <a:gd name="T5" fmla="*/ 639 h 1134"/>
                <a:gd name="T6" fmla="*/ 567 w 749"/>
                <a:gd name="T7" fmla="*/ 740 h 1134"/>
                <a:gd name="T8" fmla="*/ 733 w 749"/>
                <a:gd name="T9" fmla="*/ 740 h 1134"/>
                <a:gd name="T10" fmla="*/ 547 w 749"/>
                <a:gd name="T11" fmla="*/ 523 h 1134"/>
                <a:gd name="T12" fmla="*/ 300 w 749"/>
                <a:gd name="T13" fmla="*/ 439 h 1134"/>
                <a:gd name="T14" fmla="*/ 201 w 749"/>
                <a:gd name="T15" fmla="*/ 290 h 1134"/>
                <a:gd name="T16" fmla="*/ 383 w 749"/>
                <a:gd name="T17" fmla="*/ 137 h 1134"/>
                <a:gd name="T18" fmla="*/ 598 w 749"/>
                <a:gd name="T19" fmla="*/ 311 h 1134"/>
                <a:gd name="T20" fmla="*/ 744 w 749"/>
                <a:gd name="T21" fmla="*/ 311 h 1134"/>
                <a:gd name="T22" fmla="*/ 383 w 749"/>
                <a:gd name="T23" fmla="*/ 0 h 1134"/>
                <a:gd name="T24" fmla="*/ 41 w 749"/>
                <a:gd name="T25" fmla="*/ 288 h 1134"/>
                <a:gd name="T26" fmla="*/ 5 w 749"/>
                <a:gd name="T27" fmla="*/ 788 h 1134"/>
                <a:gd name="T28" fmla="*/ 395 w 749"/>
                <a:gd name="T29" fmla="*/ 1134 h 1134"/>
                <a:gd name="T30" fmla="*/ 405 w 749"/>
                <a:gd name="T31" fmla="*/ 1134 h 1134"/>
                <a:gd name="T32" fmla="*/ 405 w 749"/>
                <a:gd name="T33" fmla="*/ 999 h 1134"/>
                <a:gd name="T34" fmla="*/ 395 w 749"/>
                <a:gd name="T35" fmla="*/ 999 h 1134"/>
                <a:gd name="T36" fmla="*/ 158 w 749"/>
                <a:gd name="T37" fmla="*/ 788 h 1134"/>
                <a:gd name="T38" fmla="*/ 158 w 749"/>
                <a:gd name="T39" fmla="*/ 729 h 1134"/>
                <a:gd name="T40" fmla="*/ 5 w 749"/>
                <a:gd name="T41" fmla="*/ 729 h 1134"/>
                <a:gd name="T42" fmla="*/ 5 w 749"/>
                <a:gd name="T43" fmla="*/ 78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9" h="1134">
                  <a:moveTo>
                    <a:pt x="41" y="288"/>
                  </a:moveTo>
                  <a:cubicBezTo>
                    <a:pt x="41" y="417"/>
                    <a:pt x="93" y="504"/>
                    <a:pt x="201" y="559"/>
                  </a:cubicBezTo>
                  <a:cubicBezTo>
                    <a:pt x="280" y="599"/>
                    <a:pt x="365" y="610"/>
                    <a:pt x="442" y="639"/>
                  </a:cubicBezTo>
                  <a:cubicBezTo>
                    <a:pt x="524" y="669"/>
                    <a:pt x="555" y="695"/>
                    <a:pt x="567" y="740"/>
                  </a:cubicBezTo>
                  <a:cubicBezTo>
                    <a:pt x="733" y="740"/>
                    <a:pt x="733" y="740"/>
                    <a:pt x="733" y="740"/>
                  </a:cubicBezTo>
                  <a:cubicBezTo>
                    <a:pt x="710" y="645"/>
                    <a:pt x="646" y="568"/>
                    <a:pt x="547" y="523"/>
                  </a:cubicBezTo>
                  <a:cubicBezTo>
                    <a:pt x="469" y="488"/>
                    <a:pt x="369" y="468"/>
                    <a:pt x="300" y="439"/>
                  </a:cubicBezTo>
                  <a:cubicBezTo>
                    <a:pt x="224" y="407"/>
                    <a:pt x="201" y="362"/>
                    <a:pt x="201" y="290"/>
                  </a:cubicBezTo>
                  <a:cubicBezTo>
                    <a:pt x="201" y="203"/>
                    <a:pt x="273" y="137"/>
                    <a:pt x="383" y="137"/>
                  </a:cubicBezTo>
                  <a:cubicBezTo>
                    <a:pt x="528" y="137"/>
                    <a:pt x="595" y="208"/>
                    <a:pt x="598" y="311"/>
                  </a:cubicBezTo>
                  <a:cubicBezTo>
                    <a:pt x="744" y="311"/>
                    <a:pt x="744" y="311"/>
                    <a:pt x="744" y="311"/>
                  </a:cubicBezTo>
                  <a:cubicBezTo>
                    <a:pt x="749" y="150"/>
                    <a:pt x="633" y="0"/>
                    <a:pt x="383" y="0"/>
                  </a:cubicBezTo>
                  <a:cubicBezTo>
                    <a:pt x="178" y="0"/>
                    <a:pt x="41" y="127"/>
                    <a:pt x="41" y="288"/>
                  </a:cubicBezTo>
                  <a:moveTo>
                    <a:pt x="5" y="788"/>
                  </a:moveTo>
                  <a:cubicBezTo>
                    <a:pt x="0" y="969"/>
                    <a:pt x="121" y="1134"/>
                    <a:pt x="395" y="1134"/>
                  </a:cubicBezTo>
                  <a:cubicBezTo>
                    <a:pt x="405" y="1134"/>
                    <a:pt x="405" y="1134"/>
                    <a:pt x="405" y="1134"/>
                  </a:cubicBezTo>
                  <a:cubicBezTo>
                    <a:pt x="405" y="999"/>
                    <a:pt x="405" y="999"/>
                    <a:pt x="405" y="999"/>
                  </a:cubicBezTo>
                  <a:cubicBezTo>
                    <a:pt x="395" y="999"/>
                    <a:pt x="395" y="999"/>
                    <a:pt x="395" y="999"/>
                  </a:cubicBezTo>
                  <a:cubicBezTo>
                    <a:pt x="249" y="999"/>
                    <a:pt x="158" y="906"/>
                    <a:pt x="158" y="788"/>
                  </a:cubicBezTo>
                  <a:cubicBezTo>
                    <a:pt x="158" y="729"/>
                    <a:pt x="158" y="729"/>
                    <a:pt x="158" y="729"/>
                  </a:cubicBezTo>
                  <a:cubicBezTo>
                    <a:pt x="5" y="729"/>
                    <a:pt x="5" y="729"/>
                    <a:pt x="5" y="729"/>
                  </a:cubicBezTo>
                  <a:lnTo>
                    <a:pt x="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Freeform 13">
              <a:extLst>
                <a:ext uri="{FF2B5EF4-FFF2-40B4-BE49-F238E27FC236}">
                  <a16:creationId xmlns:a16="http://schemas.microsoft.com/office/drawing/2014/main" id="{4181EE00-86C5-4FC3-B7BE-CE3707192E63}"/>
                </a:ext>
              </a:extLst>
            </p:cNvPr>
            <p:cNvSpPr>
              <a:spLocks/>
            </p:cNvSpPr>
            <p:nvPr userDrawn="1"/>
          </p:nvSpPr>
          <p:spPr bwMode="auto">
            <a:xfrm>
              <a:off x="3546764" y="1336432"/>
              <a:ext cx="1268413" cy="2052638"/>
            </a:xfrm>
            <a:custGeom>
              <a:avLst/>
              <a:gdLst>
                <a:gd name="T0" fmla="*/ 0 w 689"/>
                <a:gd name="T1" fmla="*/ 146 h 1111"/>
                <a:gd name="T2" fmla="*/ 331 w 689"/>
                <a:gd name="T3" fmla="*/ 146 h 1111"/>
                <a:gd name="T4" fmla="*/ 538 w 689"/>
                <a:gd name="T5" fmla="*/ 350 h 1111"/>
                <a:gd name="T6" fmla="*/ 326 w 689"/>
                <a:gd name="T7" fmla="*/ 556 h 1111"/>
                <a:gd name="T8" fmla="*/ 149 w 689"/>
                <a:gd name="T9" fmla="*/ 556 h 1111"/>
                <a:gd name="T10" fmla="*/ 149 w 689"/>
                <a:gd name="T11" fmla="*/ 702 h 1111"/>
                <a:gd name="T12" fmla="*/ 284 w 689"/>
                <a:gd name="T13" fmla="*/ 701 h 1111"/>
                <a:gd name="T14" fmla="*/ 500 w 689"/>
                <a:gd name="T15" fmla="*/ 1111 h 1111"/>
                <a:gd name="T16" fmla="*/ 678 w 689"/>
                <a:gd name="T17" fmla="*/ 1111 h 1111"/>
                <a:gd name="T18" fmla="*/ 445 w 689"/>
                <a:gd name="T19" fmla="*/ 682 h 1111"/>
                <a:gd name="T20" fmla="*/ 689 w 689"/>
                <a:gd name="T21" fmla="*/ 350 h 1111"/>
                <a:gd name="T22" fmla="*/ 336 w 689"/>
                <a:gd name="T23" fmla="*/ 0 h 1111"/>
                <a:gd name="T24" fmla="*/ 0 w 689"/>
                <a:gd name="T25" fmla="*/ 0 h 1111"/>
                <a:gd name="T26" fmla="*/ 0 w 689"/>
                <a:gd name="T27" fmla="*/ 1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11">
                  <a:moveTo>
                    <a:pt x="0" y="146"/>
                  </a:moveTo>
                  <a:cubicBezTo>
                    <a:pt x="331" y="146"/>
                    <a:pt x="331" y="146"/>
                    <a:pt x="331" y="146"/>
                  </a:cubicBezTo>
                  <a:cubicBezTo>
                    <a:pt x="436" y="146"/>
                    <a:pt x="538" y="228"/>
                    <a:pt x="538" y="350"/>
                  </a:cubicBezTo>
                  <a:cubicBezTo>
                    <a:pt x="538" y="468"/>
                    <a:pt x="444" y="556"/>
                    <a:pt x="326" y="556"/>
                  </a:cubicBezTo>
                  <a:cubicBezTo>
                    <a:pt x="149" y="556"/>
                    <a:pt x="149" y="556"/>
                    <a:pt x="149" y="556"/>
                  </a:cubicBezTo>
                  <a:cubicBezTo>
                    <a:pt x="149" y="702"/>
                    <a:pt x="149" y="702"/>
                    <a:pt x="149" y="702"/>
                  </a:cubicBezTo>
                  <a:cubicBezTo>
                    <a:pt x="284" y="701"/>
                    <a:pt x="284" y="701"/>
                    <a:pt x="284" y="701"/>
                  </a:cubicBezTo>
                  <a:cubicBezTo>
                    <a:pt x="500" y="1111"/>
                    <a:pt x="500" y="1111"/>
                    <a:pt x="500" y="1111"/>
                  </a:cubicBezTo>
                  <a:cubicBezTo>
                    <a:pt x="678" y="1111"/>
                    <a:pt x="678" y="1111"/>
                    <a:pt x="678" y="1111"/>
                  </a:cubicBezTo>
                  <a:cubicBezTo>
                    <a:pt x="445" y="682"/>
                    <a:pt x="445" y="682"/>
                    <a:pt x="445" y="682"/>
                  </a:cubicBezTo>
                  <a:cubicBezTo>
                    <a:pt x="567" y="645"/>
                    <a:pt x="689" y="519"/>
                    <a:pt x="689" y="350"/>
                  </a:cubicBezTo>
                  <a:cubicBezTo>
                    <a:pt x="689" y="149"/>
                    <a:pt x="544" y="0"/>
                    <a:pt x="336" y="0"/>
                  </a:cubicBezTo>
                  <a:cubicBezTo>
                    <a:pt x="0" y="0"/>
                    <a:pt x="0" y="0"/>
                    <a:pt x="0" y="0"/>
                  </a:cubicBezTo>
                  <a:lnTo>
                    <a:pt x="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elplatzhalter 1">
            <a:extLst>
              <a:ext uri="{FF2B5EF4-FFF2-40B4-BE49-F238E27FC236}">
                <a16:creationId xmlns:a16="http://schemas.microsoft.com/office/drawing/2014/main" id="{8805FACF-C780-4AC0-83A4-AF1E1E765608}"/>
              </a:ext>
            </a:extLst>
          </p:cNvPr>
          <p:cNvSpPr>
            <a:spLocks noGrp="1"/>
          </p:cNvSpPr>
          <p:nvPr>
            <p:ph type="title"/>
          </p:nvPr>
        </p:nvSpPr>
        <p:spPr>
          <a:xfrm>
            <a:off x="300038" y="584994"/>
            <a:ext cx="11592302" cy="712694"/>
          </a:xfrm>
          <a:prstGeom prst="rect">
            <a:avLst/>
          </a:prstGeom>
        </p:spPr>
        <p:txBody>
          <a:bodyPr vert="horz" lIns="0" tIns="0" rIns="0" bIns="0" rtlCol="0" anchor="t" anchorCtr="0">
            <a:noAutofit/>
          </a:bodyPr>
          <a:lstStyle/>
          <a:p>
            <a:r>
              <a:rPr lang="en-US" noProof="0"/>
              <a:t>Title</a:t>
            </a:r>
            <a:endParaRPr lang="en-US" noProof="0" dirty="0"/>
          </a:p>
        </p:txBody>
      </p:sp>
      <p:sp>
        <p:nvSpPr>
          <p:cNvPr id="6" name="Foliennummernplatzhalter 5">
            <a:extLst>
              <a:ext uri="{FF2B5EF4-FFF2-40B4-BE49-F238E27FC236}">
                <a16:creationId xmlns:a16="http://schemas.microsoft.com/office/drawing/2014/main" id="{A0E72066-F454-4960-927B-24DADBD47A10}"/>
              </a:ext>
            </a:extLst>
          </p:cNvPr>
          <p:cNvSpPr>
            <a:spLocks noGrp="1"/>
          </p:cNvSpPr>
          <p:nvPr>
            <p:ph type="sldNum" sz="quarter" idx="4"/>
          </p:nvPr>
        </p:nvSpPr>
        <p:spPr>
          <a:xfrm>
            <a:off x="300037" y="6494400"/>
            <a:ext cx="412377" cy="153888"/>
          </a:xfrm>
          <a:prstGeom prst="rect">
            <a:avLst/>
          </a:prstGeom>
        </p:spPr>
        <p:txBody>
          <a:bodyPr vert="horz" lIns="0" tIns="0" rIns="0" bIns="0" rtlCol="0" anchor="t" anchorCtr="0">
            <a:spAutoFit/>
          </a:bodyPr>
          <a:lstStyle>
            <a:lvl1pPr algn="l">
              <a:defRPr sz="1000">
                <a:solidFill>
                  <a:schemeClr val="tx1"/>
                </a:solidFill>
              </a:defRPr>
            </a:lvl1pPr>
          </a:lstStyle>
          <a:p>
            <a:fld id="{0C8761C7-EE27-4485-904A-AF787EF92FBE}" type="slidenum">
              <a:rPr lang="en-US" noProof="0" smtClean="0"/>
              <a:pPr/>
              <a:t>‹#›</a:t>
            </a:fld>
            <a:endParaRPr lang="en-US" noProof="0" dirty="0"/>
          </a:p>
        </p:txBody>
      </p:sp>
      <p:sp>
        <p:nvSpPr>
          <p:cNvPr id="4" name="Textplatzhalter 3">
            <a:extLst>
              <a:ext uri="{FF2B5EF4-FFF2-40B4-BE49-F238E27FC236}">
                <a16:creationId xmlns:a16="http://schemas.microsoft.com/office/drawing/2014/main" id="{0A807303-54EA-4B5B-A6CF-D629C29A605F}"/>
              </a:ext>
            </a:extLst>
          </p:cNvPr>
          <p:cNvSpPr>
            <a:spLocks noGrp="1"/>
          </p:cNvSpPr>
          <p:nvPr>
            <p:ph type="body" idx="1"/>
          </p:nvPr>
        </p:nvSpPr>
        <p:spPr>
          <a:xfrm>
            <a:off x="300037" y="1736725"/>
            <a:ext cx="11592301" cy="381635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902191739"/>
      </p:ext>
    </p:extLst>
  </p:cSld>
  <p:clrMap bg1="lt1" tx1="dk1" bg2="lt2" tx2="dk2" accent1="accent1" accent2="accent2" accent3="accent3" accent4="accent4" accent5="accent5" accent6="accent6" hlink="hlink" folHlink="folHlink"/>
  <p:sldLayoutIdLst>
    <p:sldLayoutId id="2147483741" r:id="rId1"/>
    <p:sldLayoutId id="2147483746" r:id="rId2"/>
    <p:sldLayoutId id="2147483719" r:id="rId3"/>
  </p:sldLayoutIdLst>
  <p:hf hdr="0" dt="0"/>
  <p:txStyles>
    <p:title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p:titleStyle>
    <p:bodyStyle>
      <a:lvl1pPr marL="227013"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lang="de-DE" sz="1800" b="0" kern="1200" dirty="0" smtClean="0">
          <a:solidFill>
            <a:schemeClr val="tx1"/>
          </a:solidFill>
          <a:latin typeface="+mn-lt"/>
          <a:ea typeface="+mn-ea"/>
          <a:cs typeface="+mn-cs"/>
        </a:defRPr>
      </a:lvl1pPr>
      <a:lvl2pPr marL="406400"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2pPr>
      <a:lvl3pPr marL="584200"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3pPr>
      <a:lvl4pPr marL="763588" indent="-228600"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4pPr>
      <a:lvl5pPr marL="941388" indent="-227013" algn="l" defTabSz="914400" rtl="0" eaLnBrk="1" latinLnBrk="0" hangingPunct="1">
        <a:lnSpc>
          <a:spcPct val="100000"/>
        </a:lnSpc>
        <a:spcBef>
          <a:spcPts val="0"/>
        </a:spcBef>
        <a:spcAft>
          <a:spcPts val="800"/>
        </a:spcAft>
        <a:buSzPct val="80000"/>
        <a:buFont typeface="Wingdings" panose="05000000000000000000" pitchFamily="2" charset="2"/>
        <a:buChar char="§"/>
        <a:tabLst/>
        <a:defRPr sz="16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89">
          <p15:clr>
            <a:srgbClr val="F26B43"/>
          </p15:clr>
        </p15:guide>
        <p15:guide id="3" pos="7491">
          <p15:clr>
            <a:srgbClr val="F26B43"/>
          </p15:clr>
        </p15:guide>
        <p15:guide id="4" orient="horz" pos="2296">
          <p15:clr>
            <a:srgbClr val="F26B43"/>
          </p15:clr>
        </p15:guide>
        <p15:guide id="5" orient="horz" pos="142">
          <p15:clr>
            <a:srgbClr val="F26B43"/>
          </p15:clr>
        </p15:guide>
        <p15:guide id="6" orient="horz" pos="1094">
          <p15:clr>
            <a:srgbClr val="F26B43"/>
          </p15:clr>
        </p15:guide>
        <p15:guide id="7" orient="horz" pos="3498">
          <p15:clr>
            <a:srgbClr val="F26B43"/>
          </p15:clr>
        </p15:guide>
        <p15:guide id="8" orient="horz" pos="3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32.tiff"/><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6111-63D4-50C8-E4C1-AA0C8BBAB8EB}"/>
              </a:ext>
            </a:extLst>
          </p:cNvPr>
          <p:cNvSpPr>
            <a:spLocks noGrp="1"/>
          </p:cNvSpPr>
          <p:nvPr>
            <p:ph type="ctrTitle"/>
          </p:nvPr>
        </p:nvSpPr>
        <p:spPr/>
        <p:txBody>
          <a:bodyPr/>
          <a:lstStyle/>
          <a:p>
            <a:r>
              <a:rPr lang="de-DE" dirty="0" err="1"/>
              <a:t>Extraction</a:t>
            </a:r>
            <a:r>
              <a:rPr lang="de-DE" dirty="0"/>
              <a:t> </a:t>
            </a:r>
            <a:r>
              <a:rPr lang="de-DE" dirty="0" err="1"/>
              <a:t>Thimbles</a:t>
            </a:r>
            <a:endParaRPr lang="de-DE" dirty="0"/>
          </a:p>
        </p:txBody>
      </p:sp>
      <p:sp>
        <p:nvSpPr>
          <p:cNvPr id="3" name="Subtitle 2">
            <a:extLst>
              <a:ext uri="{FF2B5EF4-FFF2-40B4-BE49-F238E27FC236}">
                <a16:creationId xmlns:a16="http://schemas.microsoft.com/office/drawing/2014/main" id="{5B8333FF-A0EF-480E-2C8F-2C3108B25F77}"/>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21288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8A36F-75AD-5F30-2740-47040F2CC952}"/>
              </a:ext>
            </a:extLst>
          </p:cNvPr>
          <p:cNvSpPr>
            <a:spLocks noGrp="1"/>
          </p:cNvSpPr>
          <p:nvPr>
            <p:ph type="sldNum" sz="quarter" idx="12"/>
          </p:nvPr>
        </p:nvSpPr>
        <p:spPr/>
        <p:txBody>
          <a:bodyPr/>
          <a:lstStyle/>
          <a:p>
            <a:fld id="{0C8761C7-EE27-4485-904A-AF787EF92FBE}" type="slidenum">
              <a:rPr lang="en-US" noProof="0" smtClean="0"/>
              <a:t>10</a:t>
            </a:fld>
            <a:endParaRPr lang="en-US" noProof="0"/>
          </a:p>
        </p:txBody>
      </p:sp>
      <p:sp>
        <p:nvSpPr>
          <p:cNvPr id="3" name="Text Placeholder 2">
            <a:extLst>
              <a:ext uri="{FF2B5EF4-FFF2-40B4-BE49-F238E27FC236}">
                <a16:creationId xmlns:a16="http://schemas.microsoft.com/office/drawing/2014/main" id="{6A6FC0E9-14BE-C7BA-F451-49AD6872A635}"/>
              </a:ext>
            </a:extLst>
          </p:cNvPr>
          <p:cNvSpPr>
            <a:spLocks noGrp="1"/>
          </p:cNvSpPr>
          <p:nvPr>
            <p:ph type="body" sz="quarter" idx="2"/>
          </p:nvPr>
        </p:nvSpPr>
        <p:spPr/>
        <p:txBody>
          <a:bodyPr/>
          <a:lstStyle/>
          <a:p>
            <a:endParaRPr lang="en-US"/>
          </a:p>
        </p:txBody>
      </p:sp>
      <p:sp>
        <p:nvSpPr>
          <p:cNvPr id="4" name="Text Placeholder 3">
            <a:extLst>
              <a:ext uri="{FF2B5EF4-FFF2-40B4-BE49-F238E27FC236}">
                <a16:creationId xmlns:a16="http://schemas.microsoft.com/office/drawing/2014/main" id="{92597592-69DF-099F-0373-B1629D2C9220}"/>
              </a:ext>
            </a:extLst>
          </p:cNvPr>
          <p:cNvSpPr>
            <a:spLocks noGrp="1"/>
          </p:cNvSpPr>
          <p:nvPr>
            <p:ph type="body" sz="quarter" idx="1"/>
          </p:nvPr>
        </p:nvSpPr>
        <p:spPr>
          <a:xfrm>
            <a:off x="298499" y="1423228"/>
            <a:ext cx="11592301" cy="975213"/>
          </a:xfrm>
        </p:spPr>
        <p:txBody>
          <a:bodyPr/>
          <a:lstStyle/>
          <a:p>
            <a:pPr marL="0" indent="0">
              <a:buNone/>
            </a:pPr>
            <a:r>
              <a:rPr lang="en-US" dirty="0"/>
              <a:t>No pre-treatment or pre-wetting is required. May be handled with gloves, depending on the sensitivity of the subsequent analysis. For analysis of particulate matter in exhaust gas, the thimble must be weighed before insertion into the pipe.</a:t>
            </a:r>
          </a:p>
        </p:txBody>
      </p:sp>
      <p:sp>
        <p:nvSpPr>
          <p:cNvPr id="5" name="Title 4">
            <a:extLst>
              <a:ext uri="{FF2B5EF4-FFF2-40B4-BE49-F238E27FC236}">
                <a16:creationId xmlns:a16="http://schemas.microsoft.com/office/drawing/2014/main" id="{388F3D6A-0E2A-06F6-C5AF-F83FCBDFB043}"/>
              </a:ext>
            </a:extLst>
          </p:cNvPr>
          <p:cNvSpPr>
            <a:spLocks noGrp="1"/>
          </p:cNvSpPr>
          <p:nvPr>
            <p:ph type="title"/>
          </p:nvPr>
        </p:nvSpPr>
        <p:spPr/>
        <p:txBody>
          <a:bodyPr/>
          <a:lstStyle/>
          <a:p>
            <a:r>
              <a:rPr lang="en-US" dirty="0"/>
              <a:t>How do I prepare a thimble for the extraction?</a:t>
            </a:r>
          </a:p>
        </p:txBody>
      </p:sp>
      <p:sp>
        <p:nvSpPr>
          <p:cNvPr id="6" name="Text Placeholder 5">
            <a:extLst>
              <a:ext uri="{FF2B5EF4-FFF2-40B4-BE49-F238E27FC236}">
                <a16:creationId xmlns:a16="http://schemas.microsoft.com/office/drawing/2014/main" id="{C2F39501-E764-55A4-E3F0-7BC45F333F55}"/>
              </a:ext>
            </a:extLst>
          </p:cNvPr>
          <p:cNvSpPr>
            <a:spLocks noGrp="1"/>
          </p:cNvSpPr>
          <p:nvPr>
            <p:ph type="body" sz="quarter" idx="15"/>
          </p:nvPr>
        </p:nvSpPr>
        <p:spPr/>
        <p:txBody>
          <a:bodyPr/>
          <a:lstStyle/>
          <a:p>
            <a:endParaRPr lang="en-US"/>
          </a:p>
        </p:txBody>
      </p:sp>
      <p:sp>
        <p:nvSpPr>
          <p:cNvPr id="7" name="Title 4">
            <a:extLst>
              <a:ext uri="{FF2B5EF4-FFF2-40B4-BE49-F238E27FC236}">
                <a16:creationId xmlns:a16="http://schemas.microsoft.com/office/drawing/2014/main" id="{7004E507-7C05-8714-CCB0-0080942EED4C}"/>
              </a:ext>
            </a:extLst>
          </p:cNvPr>
          <p:cNvSpPr txBox="1">
            <a:spLocks/>
          </p:cNvSpPr>
          <p:nvPr/>
        </p:nvSpPr>
        <p:spPr>
          <a:xfrm>
            <a:off x="298498" y="3060614"/>
            <a:ext cx="11592302" cy="864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a:lstStyle>
          <a:p>
            <a:r>
              <a:rPr lang="en-US" dirty="0"/>
              <a:t>What happens after the target medium has been completely extracted </a:t>
            </a:r>
          </a:p>
        </p:txBody>
      </p:sp>
      <p:sp>
        <p:nvSpPr>
          <p:cNvPr id="8" name="Text Placeholder 3">
            <a:extLst>
              <a:ext uri="{FF2B5EF4-FFF2-40B4-BE49-F238E27FC236}">
                <a16:creationId xmlns:a16="http://schemas.microsoft.com/office/drawing/2014/main" id="{B4505265-B216-C306-7E17-F58F4ADD2D87}"/>
              </a:ext>
            </a:extLst>
          </p:cNvPr>
          <p:cNvSpPr txBox="1">
            <a:spLocks/>
          </p:cNvSpPr>
          <p:nvPr/>
        </p:nvSpPr>
        <p:spPr>
          <a:xfrm>
            <a:off x="298499" y="3924614"/>
            <a:ext cx="11592301" cy="975213"/>
          </a:xfrm>
          <a:prstGeom prst="rect">
            <a:avLst/>
          </a:prstGeom>
        </p:spPr>
        <p:txBody>
          <a:bodyPr vert="horz" lIns="0" tIns="0" rIns="0" bIns="0" rtlCol="0">
            <a:noAutofit/>
          </a:bodyPr>
          <a:lstStyle>
            <a:lvl1pPr marL="2268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a:solidFill>
                  <a:schemeClr val="tx1"/>
                </a:solidFill>
                <a:latin typeface="+mn-lt"/>
                <a:ea typeface="+mn-ea"/>
                <a:cs typeface="+mn-cs"/>
              </a:defRPr>
            </a:lvl1pPr>
            <a:lvl2pPr marL="4068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58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7632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94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900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6pPr>
            <a:lvl7pPr marL="106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7pPr>
            <a:lvl8pPr marL="12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8pPr>
            <a:lvl9pPr marL="13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9pPr>
          </a:lstStyle>
          <a:p>
            <a:pPr marL="0" indent="0">
              <a:buFont typeface="Wingdings" panose="05000000000000000000" pitchFamily="2" charset="2"/>
              <a:buNone/>
            </a:pPr>
            <a:r>
              <a:rPr lang="en-US" dirty="0"/>
              <a:t>In most cases, the extracted substances are concentrated by evaporation for further analysis and quantification. To do this, the vessel containing the solvent and extracted substances is transferred to an evaporator system. </a:t>
            </a:r>
          </a:p>
        </p:txBody>
      </p:sp>
    </p:spTree>
    <p:extLst>
      <p:ext uri="{BB962C8B-B14F-4D97-AF65-F5344CB8AC3E}">
        <p14:creationId xmlns:p14="http://schemas.microsoft.com/office/powerpoint/2010/main" val="36199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8277E-49B4-0885-E2AE-A96A5657DA58}"/>
              </a:ext>
            </a:extLst>
          </p:cNvPr>
          <p:cNvSpPr>
            <a:spLocks noGrp="1"/>
          </p:cNvSpPr>
          <p:nvPr>
            <p:ph type="sldNum" sz="quarter" idx="12"/>
          </p:nvPr>
        </p:nvSpPr>
        <p:spPr/>
        <p:txBody>
          <a:bodyPr/>
          <a:lstStyle/>
          <a:p>
            <a:fld id="{0C8761C7-EE27-4485-904A-AF787EF92FBE}" type="slidenum">
              <a:rPr lang="en-US" noProof="0" smtClean="0"/>
              <a:t>11</a:t>
            </a:fld>
            <a:endParaRPr lang="en-US" noProof="0"/>
          </a:p>
        </p:txBody>
      </p:sp>
      <p:sp>
        <p:nvSpPr>
          <p:cNvPr id="4" name="Text Placeholder 3">
            <a:extLst>
              <a:ext uri="{FF2B5EF4-FFF2-40B4-BE49-F238E27FC236}">
                <a16:creationId xmlns:a16="http://schemas.microsoft.com/office/drawing/2014/main" id="{54C573CC-D85F-5BDA-B679-9836B9AB4AE1}"/>
              </a:ext>
            </a:extLst>
          </p:cNvPr>
          <p:cNvSpPr>
            <a:spLocks noGrp="1"/>
          </p:cNvSpPr>
          <p:nvPr>
            <p:ph type="body" sz="quarter" idx="1"/>
          </p:nvPr>
        </p:nvSpPr>
        <p:spPr>
          <a:xfrm>
            <a:off x="300037" y="1736725"/>
            <a:ext cx="11592301" cy="803275"/>
          </a:xfrm>
        </p:spPr>
        <p:txBody>
          <a:bodyPr/>
          <a:lstStyle/>
          <a:p>
            <a:pPr marL="0" indent="0">
              <a:buNone/>
            </a:pPr>
            <a:r>
              <a:rPr lang="en-US" dirty="0"/>
              <a:t>There is no defined µm retention rate. The permeability of thimbles is similar to that of very open filter papers with a high flow rate, just to retain the sample and its fragments.</a:t>
            </a:r>
          </a:p>
        </p:txBody>
      </p:sp>
      <p:sp>
        <p:nvSpPr>
          <p:cNvPr id="5" name="Title 4">
            <a:extLst>
              <a:ext uri="{FF2B5EF4-FFF2-40B4-BE49-F238E27FC236}">
                <a16:creationId xmlns:a16="http://schemas.microsoft.com/office/drawing/2014/main" id="{6A7BA395-749E-F519-5AFD-135A925AE6E5}"/>
              </a:ext>
            </a:extLst>
          </p:cNvPr>
          <p:cNvSpPr>
            <a:spLocks noGrp="1"/>
          </p:cNvSpPr>
          <p:nvPr>
            <p:ph type="title"/>
          </p:nvPr>
        </p:nvSpPr>
        <p:spPr/>
        <p:txBody>
          <a:bodyPr/>
          <a:lstStyle/>
          <a:p>
            <a:r>
              <a:rPr lang="en-US" dirty="0"/>
              <a:t>What is the µm retention rate of thimbles used in filtration processes?</a:t>
            </a:r>
          </a:p>
        </p:txBody>
      </p:sp>
      <p:sp>
        <p:nvSpPr>
          <p:cNvPr id="6" name="Text Placeholder 5">
            <a:extLst>
              <a:ext uri="{FF2B5EF4-FFF2-40B4-BE49-F238E27FC236}">
                <a16:creationId xmlns:a16="http://schemas.microsoft.com/office/drawing/2014/main" id="{3387E12F-110F-607F-9EDE-486A9405FBD3}"/>
              </a:ext>
            </a:extLst>
          </p:cNvPr>
          <p:cNvSpPr>
            <a:spLocks noGrp="1"/>
          </p:cNvSpPr>
          <p:nvPr>
            <p:ph type="body" sz="quarter" idx="15"/>
          </p:nvPr>
        </p:nvSpPr>
        <p:spPr/>
        <p:txBody>
          <a:bodyPr/>
          <a:lstStyle/>
          <a:p>
            <a:endParaRPr lang="en-US"/>
          </a:p>
        </p:txBody>
      </p:sp>
      <p:pic>
        <p:nvPicPr>
          <p:cNvPr id="7" name="Picture 6" descr="Several white cylindrical objects&#10;&#10;Description automatically generated">
            <a:extLst>
              <a:ext uri="{FF2B5EF4-FFF2-40B4-BE49-F238E27FC236}">
                <a16:creationId xmlns:a16="http://schemas.microsoft.com/office/drawing/2014/main" id="{54153850-6804-8FD0-F910-7C1EDBE8A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00" y="2785779"/>
            <a:ext cx="2295110" cy="2964391"/>
          </a:xfrm>
          <a:prstGeom prst="rect">
            <a:avLst/>
          </a:prstGeom>
        </p:spPr>
      </p:pic>
      <p:pic>
        <p:nvPicPr>
          <p:cNvPr id="8" name="Picture 7" descr="A close-up of several white objects&#10;&#10;Description automatically generated">
            <a:extLst>
              <a:ext uri="{FF2B5EF4-FFF2-40B4-BE49-F238E27FC236}">
                <a16:creationId xmlns:a16="http://schemas.microsoft.com/office/drawing/2014/main" id="{080C0AB7-2449-DEA2-6257-EA713AFFE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124" y="3858059"/>
            <a:ext cx="3174055" cy="1804419"/>
          </a:xfrm>
          <a:prstGeom prst="rect">
            <a:avLst/>
          </a:prstGeom>
        </p:spPr>
      </p:pic>
      <p:pic>
        <p:nvPicPr>
          <p:cNvPr id="9" name="Picture 8" descr="A clear plastic tube with a clear handle&#10;&#10;Description automatically generated with medium confidence">
            <a:extLst>
              <a:ext uri="{FF2B5EF4-FFF2-40B4-BE49-F238E27FC236}">
                <a16:creationId xmlns:a16="http://schemas.microsoft.com/office/drawing/2014/main" id="{758777F6-93F5-2624-D8B5-6BCAF9AE37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9241" y="2111059"/>
            <a:ext cx="2184008" cy="3783882"/>
          </a:xfrm>
          <a:prstGeom prst="rect">
            <a:avLst/>
          </a:prstGeom>
        </p:spPr>
      </p:pic>
    </p:spTree>
    <p:extLst>
      <p:ext uri="{BB962C8B-B14F-4D97-AF65-F5344CB8AC3E}">
        <p14:creationId xmlns:p14="http://schemas.microsoft.com/office/powerpoint/2010/main" val="177042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062B359-F3E0-49AC-99A3-F7645583F149}"/>
              </a:ext>
            </a:extLst>
          </p:cNvPr>
          <p:cNvSpPr>
            <a:spLocks noGrp="1"/>
          </p:cNvSpPr>
          <p:nvPr>
            <p:ph type="body" sz="quarter" idx="2"/>
          </p:nvPr>
        </p:nvSpPr>
        <p:spPr>
          <a:xfrm>
            <a:off x="504000" y="5462656"/>
            <a:ext cx="3685046" cy="1134000"/>
          </a:xfrm>
        </p:spPr>
        <p:txBody>
          <a:bodyPr/>
          <a:lstStyle/>
          <a:p>
            <a:r>
              <a:rPr lang="de-DE" b="1" noProof="1"/>
              <a:t>Sebastian Kamlot, Product Manager Lab Filtration</a:t>
            </a:r>
            <a:br>
              <a:rPr lang="de-DE" b="1" noProof="1"/>
            </a:br>
            <a:r>
              <a:rPr lang="de-DE" b="1" noProof="1"/>
              <a:t> </a:t>
            </a:r>
          </a:p>
          <a:p>
            <a:r>
              <a:rPr lang="de-DE" noProof="1"/>
              <a:t>© 2024 </a:t>
            </a:r>
            <a:r>
              <a:rPr lang="en-US" noProof="1"/>
              <a:t>Copyright Sartorius Lab Instruments GmbH &amp; Co. KG, Otto-Brenner-Straße 20</a:t>
            </a:r>
          </a:p>
          <a:p>
            <a:r>
              <a:rPr lang="en-US" noProof="1"/>
              <a:t>37079 Göttingen, Germany</a:t>
            </a:r>
            <a:endParaRPr lang="de-DE" noProof="1"/>
          </a:p>
        </p:txBody>
      </p:sp>
      <p:sp>
        <p:nvSpPr>
          <p:cNvPr id="3" name="Textplatzhalter 2">
            <a:extLst>
              <a:ext uri="{FF2B5EF4-FFF2-40B4-BE49-F238E27FC236}">
                <a16:creationId xmlns:a16="http://schemas.microsoft.com/office/drawing/2014/main" id="{1BEDC283-7947-4B00-961F-E748F2754873}"/>
              </a:ext>
            </a:extLst>
          </p:cNvPr>
          <p:cNvSpPr>
            <a:spLocks noGrp="1"/>
          </p:cNvSpPr>
          <p:nvPr>
            <p:ph type="body" sz="quarter" idx="1"/>
          </p:nvPr>
        </p:nvSpPr>
        <p:spPr>
          <a:xfrm>
            <a:off x="516000" y="1776645"/>
            <a:ext cx="11160000" cy="861774"/>
          </a:xfrm>
        </p:spPr>
        <p:txBody>
          <a:bodyPr/>
          <a:lstStyle/>
          <a:p>
            <a:r>
              <a:rPr lang="de-DE" noProof="1"/>
              <a:t>Thank You.</a:t>
            </a:r>
          </a:p>
        </p:txBody>
      </p:sp>
    </p:spTree>
    <p:extLst>
      <p:ext uri="{BB962C8B-B14F-4D97-AF65-F5344CB8AC3E}">
        <p14:creationId xmlns:p14="http://schemas.microsoft.com/office/powerpoint/2010/main" val="184801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1A2C04F-C288-4027-8DCA-082BB09565EE}"/>
              </a:ext>
            </a:extLst>
          </p:cNvPr>
          <p:cNvSpPr>
            <a:spLocks noGrp="1"/>
          </p:cNvSpPr>
          <p:nvPr>
            <p:ph type="sldNum" sz="quarter" idx="12"/>
          </p:nvPr>
        </p:nvSpPr>
        <p:spPr/>
        <p:txBody>
          <a:bodyPr/>
          <a:lstStyle/>
          <a:p>
            <a:fld id="{0C8761C7-EE27-4485-904A-AF787EF92FBE}" type="slidenum">
              <a:rPr lang="en-US" noProof="0" smtClean="0"/>
              <a:t>2</a:t>
            </a:fld>
            <a:endParaRPr lang="en-US" noProof="0"/>
          </a:p>
        </p:txBody>
      </p:sp>
      <p:sp>
        <p:nvSpPr>
          <p:cNvPr id="8" name="Text Placeholder 7">
            <a:extLst>
              <a:ext uri="{FF2B5EF4-FFF2-40B4-BE49-F238E27FC236}">
                <a16:creationId xmlns:a16="http://schemas.microsoft.com/office/drawing/2014/main" id="{F707F702-3703-472B-BD5A-793935E6625C}"/>
              </a:ext>
            </a:extLst>
          </p:cNvPr>
          <p:cNvSpPr>
            <a:spLocks noGrp="1"/>
          </p:cNvSpPr>
          <p:nvPr>
            <p:ph type="body" sz="quarter" idx="1"/>
          </p:nvPr>
        </p:nvSpPr>
        <p:spPr>
          <a:xfrm>
            <a:off x="300037" y="1736724"/>
            <a:ext cx="11592301" cy="4068457"/>
          </a:xfrm>
        </p:spPr>
        <p:txBody>
          <a:bodyPr/>
          <a:lstStyle/>
          <a:p>
            <a:pPr marL="0" indent="0">
              <a:buNone/>
            </a:pPr>
            <a:r>
              <a:rPr lang="en-US" dirty="0"/>
              <a:t>Extraction thimbles are small, tube-shaped containers designed to hold solid samples for extraction processes. They are commonly used in Soxhlet extraction apparatus, where a solvent continuously passes through the sample to extract desired compounds.</a:t>
            </a:r>
          </a:p>
          <a:p>
            <a:r>
              <a:rPr lang="en-US" dirty="0"/>
              <a:t>Typically made of Cellulose…</a:t>
            </a:r>
          </a:p>
          <a:p>
            <a:pPr lvl="1"/>
            <a:r>
              <a:rPr lang="en-US" dirty="0"/>
              <a:t>Suitable for non-aggressive, general-purpose extraction</a:t>
            </a:r>
          </a:p>
          <a:p>
            <a:r>
              <a:rPr lang="en-US" dirty="0"/>
              <a:t>Or Glass..</a:t>
            </a:r>
          </a:p>
          <a:p>
            <a:pPr lvl="1"/>
            <a:r>
              <a:rPr lang="en-US" dirty="0"/>
              <a:t>Suitable for use with hot, acidic or alkaline solutions</a:t>
            </a:r>
          </a:p>
          <a:p>
            <a:r>
              <a:rPr lang="en-US" dirty="0"/>
              <a:t>Or Quartz</a:t>
            </a:r>
          </a:p>
          <a:p>
            <a:pPr lvl="1"/>
            <a:r>
              <a:rPr lang="en-US" dirty="0"/>
              <a:t>Suitable for extremely high temperatures and aggressive chemicals</a:t>
            </a:r>
          </a:p>
          <a:p>
            <a:pPr lvl="1"/>
            <a:endParaRPr lang="en-US" dirty="0"/>
          </a:p>
          <a:p>
            <a:pPr marL="0" indent="0">
              <a:buNone/>
            </a:pPr>
            <a:r>
              <a:rPr lang="en-US" dirty="0"/>
              <a:t>Sartorius offers Cellulose grade C300 and Glass Fiber grade G400 in various sizes. </a:t>
            </a:r>
          </a:p>
          <a:p>
            <a:endParaRPr lang="de-DE" dirty="0"/>
          </a:p>
        </p:txBody>
      </p:sp>
      <p:sp>
        <p:nvSpPr>
          <p:cNvPr id="7" name="Title 6">
            <a:extLst>
              <a:ext uri="{FF2B5EF4-FFF2-40B4-BE49-F238E27FC236}">
                <a16:creationId xmlns:a16="http://schemas.microsoft.com/office/drawing/2014/main" id="{F70AC51C-1E43-4947-AC76-5C489DE4D5DD}"/>
              </a:ext>
            </a:extLst>
          </p:cNvPr>
          <p:cNvSpPr>
            <a:spLocks noGrp="1"/>
          </p:cNvSpPr>
          <p:nvPr>
            <p:ph type="title"/>
          </p:nvPr>
        </p:nvSpPr>
        <p:spPr/>
        <p:txBody>
          <a:bodyPr/>
          <a:lstStyle/>
          <a:p>
            <a:r>
              <a:rPr lang="en-US"/>
              <a:t>What are Extraction Thimbles?</a:t>
            </a:r>
          </a:p>
        </p:txBody>
      </p:sp>
      <p:pic>
        <p:nvPicPr>
          <p:cNvPr id="3" name="Picture 2" descr="A close-up of several white objects&#10;&#10;Description automatically generated">
            <a:extLst>
              <a:ext uri="{FF2B5EF4-FFF2-40B4-BE49-F238E27FC236}">
                <a16:creationId xmlns:a16="http://schemas.microsoft.com/office/drawing/2014/main" id="{DD429D35-88B3-E226-7A36-A9D1C58D9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141" y="2767053"/>
            <a:ext cx="3480937" cy="1978878"/>
          </a:xfrm>
          <a:prstGeom prst="rect">
            <a:avLst/>
          </a:prstGeom>
        </p:spPr>
      </p:pic>
    </p:spTree>
    <p:extLst>
      <p:ext uri="{BB962C8B-B14F-4D97-AF65-F5344CB8AC3E}">
        <p14:creationId xmlns:p14="http://schemas.microsoft.com/office/powerpoint/2010/main" val="270100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3B472D-166A-EB4A-8F1F-F723FEC1BCB2}"/>
              </a:ext>
            </a:extLst>
          </p:cNvPr>
          <p:cNvSpPr>
            <a:spLocks noGrp="1"/>
          </p:cNvSpPr>
          <p:nvPr>
            <p:ph type="title"/>
          </p:nvPr>
        </p:nvSpPr>
        <p:spPr/>
        <p:txBody>
          <a:bodyPr/>
          <a:lstStyle/>
          <a:p>
            <a:r>
              <a:rPr lang="de-DE" dirty="0">
                <a:solidFill>
                  <a:srgbClr val="3F3F3F"/>
                </a:solidFill>
                <a:effectLst/>
              </a:rPr>
              <a:t>Features</a:t>
            </a:r>
            <a:endParaRPr lang="de-DE" noProof="0" dirty="0"/>
          </a:p>
        </p:txBody>
      </p:sp>
      <p:sp>
        <p:nvSpPr>
          <p:cNvPr id="19" name="Textfeld 18">
            <a:extLst>
              <a:ext uri="{FF2B5EF4-FFF2-40B4-BE49-F238E27FC236}">
                <a16:creationId xmlns:a16="http://schemas.microsoft.com/office/drawing/2014/main" id="{B5FF22A0-708C-15CD-81F8-AEF0B7B44873}"/>
              </a:ext>
            </a:extLst>
          </p:cNvPr>
          <p:cNvSpPr txBox="1"/>
          <p:nvPr/>
        </p:nvSpPr>
        <p:spPr>
          <a:xfrm>
            <a:off x="2937850" y="5934547"/>
            <a:ext cx="0" cy="0"/>
          </a:xfrm>
          <a:prstGeom prst="rect">
            <a:avLst/>
          </a:prstGeom>
          <a:noFill/>
        </p:spPr>
        <p:txBody>
          <a:bodyPr vert="horz" wrap="none" lIns="0" tIns="0" rIns="0" bIns="0" rtlCol="0">
            <a:noAutofit/>
          </a:bodyPr>
          <a:lstStyle/>
          <a:p>
            <a:pPr algn="l">
              <a:buClr>
                <a:schemeClr val="tx2"/>
              </a:buClr>
              <a:buSzPct val="100000"/>
            </a:pPr>
            <a:endParaRPr lang="de-DE" sz="1600" dirty="0">
              <a:latin typeface="TT Norms Pro" panose="02000503030000020003" pitchFamily="2" charset="0"/>
            </a:endParaRPr>
          </a:p>
        </p:txBody>
      </p:sp>
      <p:sp>
        <p:nvSpPr>
          <p:cNvPr id="30" name="Rechteck 48">
            <a:extLst>
              <a:ext uri="{FF2B5EF4-FFF2-40B4-BE49-F238E27FC236}">
                <a16:creationId xmlns:a16="http://schemas.microsoft.com/office/drawing/2014/main" id="{3E935C97-1073-1AB1-6B63-105A4D1DD1B4}"/>
              </a:ext>
            </a:extLst>
          </p:cNvPr>
          <p:cNvSpPr/>
          <p:nvPr/>
        </p:nvSpPr>
        <p:spPr>
          <a:xfrm>
            <a:off x="6113430" y="1736724"/>
            <a:ext cx="5796000" cy="1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0" tIns="288000" rIns="180000" rtlCol="0" anchor="t" anchorCtr="0"/>
          <a:lstStyle/>
          <a:p>
            <a:pPr algn="l">
              <a:spcAft>
                <a:spcPts val="600"/>
              </a:spcAft>
            </a:pPr>
            <a:endParaRPr lang="en-US" sz="1600" dirty="0">
              <a:solidFill>
                <a:schemeClr val="bg1"/>
              </a:solidFill>
              <a:latin typeface="TT Norms Pro" panose="02000503030000020003" pitchFamily="2" charset="0"/>
            </a:endParaRPr>
          </a:p>
        </p:txBody>
      </p:sp>
      <p:sp>
        <p:nvSpPr>
          <p:cNvPr id="31" name="Rechteck 3">
            <a:extLst>
              <a:ext uri="{FF2B5EF4-FFF2-40B4-BE49-F238E27FC236}">
                <a16:creationId xmlns:a16="http://schemas.microsoft.com/office/drawing/2014/main" id="{F41DE24D-A8D7-6F85-D54F-441C6795887B}"/>
              </a:ext>
            </a:extLst>
          </p:cNvPr>
          <p:cNvSpPr/>
          <p:nvPr/>
        </p:nvSpPr>
        <p:spPr>
          <a:xfrm>
            <a:off x="298799" y="1736724"/>
            <a:ext cx="5796000" cy="1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0" tIns="288000" rIns="180000" rtlCol="0" anchor="t" anchorCtr="0"/>
          <a:lstStyle/>
          <a:p>
            <a:pPr algn="l">
              <a:spcAft>
                <a:spcPts val="600"/>
              </a:spcAft>
            </a:pPr>
            <a:endParaRPr lang="en-US" sz="1400" dirty="0">
              <a:solidFill>
                <a:schemeClr val="tx1"/>
              </a:solidFill>
              <a:latin typeface="TT Norms Pro" panose="02000503030000020003" pitchFamily="2" charset="0"/>
              <a:cs typeface="Arial"/>
            </a:endParaRPr>
          </a:p>
        </p:txBody>
      </p:sp>
      <p:sp>
        <p:nvSpPr>
          <p:cNvPr id="33" name="Rechteck 63">
            <a:extLst>
              <a:ext uri="{FF2B5EF4-FFF2-40B4-BE49-F238E27FC236}">
                <a16:creationId xmlns:a16="http://schemas.microsoft.com/office/drawing/2014/main" id="{1CFA1764-91C4-C0D1-D4F8-C710F163220F}"/>
              </a:ext>
            </a:extLst>
          </p:cNvPr>
          <p:cNvSpPr/>
          <p:nvPr/>
        </p:nvSpPr>
        <p:spPr>
          <a:xfrm>
            <a:off x="298800" y="3014899"/>
            <a:ext cx="5796000" cy="1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0" tIns="288000" rIns="180000" rtlCol="0" anchor="t" anchorCtr="0"/>
          <a:lstStyle/>
          <a:p>
            <a:pPr algn="l">
              <a:spcAft>
                <a:spcPts val="600"/>
              </a:spcAft>
            </a:pPr>
            <a:endParaRPr lang="en-US" sz="1400" dirty="0">
              <a:solidFill>
                <a:schemeClr val="tx1"/>
              </a:solidFill>
              <a:latin typeface="TT Norms Pro" panose="02000503030000020003" pitchFamily="2" charset="0"/>
              <a:cs typeface="Arial"/>
            </a:endParaRPr>
          </a:p>
        </p:txBody>
      </p:sp>
      <p:sp>
        <p:nvSpPr>
          <p:cNvPr id="36" name="Rechteck 51">
            <a:extLst>
              <a:ext uri="{FF2B5EF4-FFF2-40B4-BE49-F238E27FC236}">
                <a16:creationId xmlns:a16="http://schemas.microsoft.com/office/drawing/2014/main" id="{EA994985-B5DD-1D74-245F-83203BA4A820}"/>
              </a:ext>
            </a:extLst>
          </p:cNvPr>
          <p:cNvSpPr/>
          <p:nvPr/>
        </p:nvSpPr>
        <p:spPr>
          <a:xfrm>
            <a:off x="298800" y="4293074"/>
            <a:ext cx="5796000" cy="1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0" tIns="288000" rIns="180000" rtlCol="0" anchor="t" anchorCtr="0"/>
          <a:lstStyle/>
          <a:p>
            <a:pPr algn="l">
              <a:spcAft>
                <a:spcPts val="600"/>
              </a:spcAft>
            </a:pPr>
            <a:endParaRPr lang="en-US" sz="1400" dirty="0">
              <a:solidFill>
                <a:schemeClr val="tx1"/>
              </a:solidFill>
              <a:latin typeface="TT Norms Pro" panose="02000503030000020003" pitchFamily="2" charset="0"/>
              <a:cs typeface="Arial"/>
            </a:endParaRPr>
          </a:p>
        </p:txBody>
      </p:sp>
      <p:sp>
        <p:nvSpPr>
          <p:cNvPr id="38" name="Rechteck 64">
            <a:extLst>
              <a:ext uri="{FF2B5EF4-FFF2-40B4-BE49-F238E27FC236}">
                <a16:creationId xmlns:a16="http://schemas.microsoft.com/office/drawing/2014/main" id="{E636AA54-51C9-2B44-3A2B-75CFDAE00E77}"/>
              </a:ext>
            </a:extLst>
          </p:cNvPr>
          <p:cNvSpPr/>
          <p:nvPr/>
        </p:nvSpPr>
        <p:spPr>
          <a:xfrm>
            <a:off x="6113430" y="3014899"/>
            <a:ext cx="5796000" cy="1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0" tIns="288000" rIns="180000" rtlCol="0" anchor="t" anchorCtr="0"/>
          <a:lstStyle/>
          <a:p>
            <a:pPr algn="l">
              <a:spcAft>
                <a:spcPts val="600"/>
              </a:spcAft>
            </a:pPr>
            <a:endParaRPr lang="en-US" sz="1400" dirty="0">
              <a:solidFill>
                <a:schemeClr val="tx1"/>
              </a:solidFill>
              <a:latin typeface="TT Norms Pro" panose="02000503030000020003" pitchFamily="2" charset="0"/>
              <a:cs typeface="Arial"/>
            </a:endParaRPr>
          </a:p>
        </p:txBody>
      </p:sp>
      <p:sp>
        <p:nvSpPr>
          <p:cNvPr id="40" name="Rechteck 62">
            <a:extLst>
              <a:ext uri="{FF2B5EF4-FFF2-40B4-BE49-F238E27FC236}">
                <a16:creationId xmlns:a16="http://schemas.microsoft.com/office/drawing/2014/main" id="{C35E0FC7-D702-42F3-DA63-48BA0FF2C280}"/>
              </a:ext>
            </a:extLst>
          </p:cNvPr>
          <p:cNvSpPr/>
          <p:nvPr/>
        </p:nvSpPr>
        <p:spPr>
          <a:xfrm>
            <a:off x="6113430" y="4293074"/>
            <a:ext cx="5796000" cy="1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0" tIns="288000" rIns="180000" rtlCol="0" anchor="t" anchorCtr="0"/>
          <a:lstStyle/>
          <a:p>
            <a:pPr algn="l">
              <a:spcAft>
                <a:spcPts val="600"/>
              </a:spcAft>
            </a:pPr>
            <a:endParaRPr lang="en-US" sz="1400" dirty="0">
              <a:solidFill>
                <a:schemeClr val="tx1"/>
              </a:solidFill>
              <a:latin typeface="TT Norms Pro" panose="02000503030000020003" pitchFamily="2" charset="0"/>
              <a:cs typeface="Arial"/>
            </a:endParaRPr>
          </a:p>
        </p:txBody>
      </p:sp>
      <p:pic>
        <p:nvPicPr>
          <p:cNvPr id="46" name="Grafik 45">
            <a:extLst>
              <a:ext uri="{FF2B5EF4-FFF2-40B4-BE49-F238E27FC236}">
                <a16:creationId xmlns:a16="http://schemas.microsoft.com/office/drawing/2014/main" id="{EB5D6240-1C8F-F4B5-6213-E98D848592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9481" y="4513568"/>
            <a:ext cx="809763" cy="809763"/>
          </a:xfrm>
          <a:prstGeom prst="rect">
            <a:avLst/>
          </a:prstGeom>
        </p:spPr>
      </p:pic>
      <p:grpSp>
        <p:nvGrpSpPr>
          <p:cNvPr id="53" name="Group 78">
            <a:extLst>
              <a:ext uri="{FF2B5EF4-FFF2-40B4-BE49-F238E27FC236}">
                <a16:creationId xmlns:a16="http://schemas.microsoft.com/office/drawing/2014/main" id="{E1E8246E-AFAC-31A5-EFA8-F637A8F10D8A}"/>
              </a:ext>
            </a:extLst>
          </p:cNvPr>
          <p:cNvGrpSpPr/>
          <p:nvPr/>
        </p:nvGrpSpPr>
        <p:grpSpPr>
          <a:xfrm>
            <a:off x="541257" y="3337124"/>
            <a:ext cx="5234905" cy="615553"/>
            <a:chOff x="1221765" y="1757134"/>
            <a:chExt cx="4025295" cy="615553"/>
          </a:xfrm>
        </p:grpSpPr>
        <p:sp>
          <p:nvSpPr>
            <p:cNvPr id="54" name="Rechteck 8">
              <a:extLst>
                <a:ext uri="{FF2B5EF4-FFF2-40B4-BE49-F238E27FC236}">
                  <a16:creationId xmlns:a16="http://schemas.microsoft.com/office/drawing/2014/main" id="{AAD77F6B-51E5-2B4E-B669-D99707C45571}"/>
                </a:ext>
              </a:extLst>
            </p:cNvPr>
            <p:cNvSpPr/>
            <p:nvPr/>
          </p:nvSpPr>
          <p:spPr>
            <a:xfrm>
              <a:off x="2567770" y="1940536"/>
              <a:ext cx="2679290"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TT Norms Pro" panose="02000503030000020003" pitchFamily="2" charset="0"/>
                </a:rPr>
                <a:t>Temperature limit for extraction</a:t>
              </a:r>
            </a:p>
          </p:txBody>
        </p:sp>
        <p:sp>
          <p:nvSpPr>
            <p:cNvPr id="55" name="Rechteck 8">
              <a:extLst>
                <a:ext uri="{FF2B5EF4-FFF2-40B4-BE49-F238E27FC236}">
                  <a16:creationId xmlns:a16="http://schemas.microsoft.com/office/drawing/2014/main" id="{BE026563-DC0A-F578-530A-76EAAEEBA932}"/>
                </a:ext>
              </a:extLst>
            </p:cNvPr>
            <p:cNvSpPr/>
            <p:nvPr/>
          </p:nvSpPr>
          <p:spPr>
            <a:xfrm>
              <a:off x="1221765" y="1757134"/>
              <a:ext cx="1263966"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spc="-5" dirty="0">
                  <a:solidFill>
                    <a:schemeClr val="tx1"/>
                  </a:solidFill>
                  <a:latin typeface="TT Norms Pro" panose="02000503030000020003" pitchFamily="2" charset="0"/>
                </a:rPr>
                <a:t>500 °C</a:t>
              </a:r>
            </a:p>
          </p:txBody>
        </p:sp>
      </p:grpSp>
      <p:grpSp>
        <p:nvGrpSpPr>
          <p:cNvPr id="62" name="Group 78">
            <a:extLst>
              <a:ext uri="{FF2B5EF4-FFF2-40B4-BE49-F238E27FC236}">
                <a16:creationId xmlns:a16="http://schemas.microsoft.com/office/drawing/2014/main" id="{60ED5245-60C7-AAED-9F07-E4505BE48642}"/>
              </a:ext>
            </a:extLst>
          </p:cNvPr>
          <p:cNvGrpSpPr/>
          <p:nvPr/>
        </p:nvGrpSpPr>
        <p:grpSpPr>
          <a:xfrm>
            <a:off x="541257" y="2058948"/>
            <a:ext cx="4240004" cy="615553"/>
            <a:chOff x="1221765" y="1757133"/>
            <a:chExt cx="3260282" cy="615553"/>
          </a:xfrm>
        </p:grpSpPr>
        <p:sp>
          <p:nvSpPr>
            <p:cNvPr id="63" name="Rechteck 8">
              <a:extLst>
                <a:ext uri="{FF2B5EF4-FFF2-40B4-BE49-F238E27FC236}">
                  <a16:creationId xmlns:a16="http://schemas.microsoft.com/office/drawing/2014/main" id="{2AE932BB-A355-50D9-111A-637611EF9345}"/>
                </a:ext>
              </a:extLst>
            </p:cNvPr>
            <p:cNvSpPr/>
            <p:nvPr/>
          </p:nvSpPr>
          <p:spPr>
            <a:xfrm>
              <a:off x="1802757" y="1957186"/>
              <a:ext cx="2679290"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5" dirty="0">
                  <a:solidFill>
                    <a:schemeClr val="tx1"/>
                  </a:solidFill>
                  <a:latin typeface="TT Norms Pro" panose="02000503030000020003" pitchFamily="2" charset="0"/>
                </a:rPr>
                <a:t>Different Materials</a:t>
              </a:r>
            </a:p>
          </p:txBody>
        </p:sp>
        <p:sp>
          <p:nvSpPr>
            <p:cNvPr id="64" name="Rechteck 8">
              <a:extLst>
                <a:ext uri="{FF2B5EF4-FFF2-40B4-BE49-F238E27FC236}">
                  <a16:creationId xmlns:a16="http://schemas.microsoft.com/office/drawing/2014/main" id="{BD077546-DCD1-1432-81E9-BE7173B5652E}"/>
                </a:ext>
              </a:extLst>
            </p:cNvPr>
            <p:cNvSpPr/>
            <p:nvPr/>
          </p:nvSpPr>
          <p:spPr>
            <a:xfrm>
              <a:off x="1221765" y="1757133"/>
              <a:ext cx="484137"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spc="-5" dirty="0">
                  <a:solidFill>
                    <a:schemeClr val="tx1"/>
                  </a:solidFill>
                  <a:latin typeface="TT Norms Pro" panose="02000503030000020003" pitchFamily="2" charset="0"/>
                </a:rPr>
                <a:t>31</a:t>
              </a:r>
            </a:p>
          </p:txBody>
        </p:sp>
      </p:grpSp>
      <p:grpSp>
        <p:nvGrpSpPr>
          <p:cNvPr id="65" name="Group 78">
            <a:extLst>
              <a:ext uri="{FF2B5EF4-FFF2-40B4-BE49-F238E27FC236}">
                <a16:creationId xmlns:a16="http://schemas.microsoft.com/office/drawing/2014/main" id="{09EF08E5-F23E-4A7E-1215-20E187DCA132}"/>
              </a:ext>
            </a:extLst>
          </p:cNvPr>
          <p:cNvGrpSpPr/>
          <p:nvPr/>
        </p:nvGrpSpPr>
        <p:grpSpPr>
          <a:xfrm>
            <a:off x="6300821" y="2067875"/>
            <a:ext cx="5034062" cy="615553"/>
            <a:chOff x="1221765" y="1757134"/>
            <a:chExt cx="3870860" cy="615553"/>
          </a:xfrm>
        </p:grpSpPr>
        <p:sp>
          <p:nvSpPr>
            <p:cNvPr id="66" name="Rechteck 8">
              <a:extLst>
                <a:ext uri="{FF2B5EF4-FFF2-40B4-BE49-F238E27FC236}">
                  <a16:creationId xmlns:a16="http://schemas.microsoft.com/office/drawing/2014/main" id="{0DA57CF5-9375-D20F-0C2A-F276D0BF0C79}"/>
                </a:ext>
              </a:extLst>
            </p:cNvPr>
            <p:cNvSpPr/>
            <p:nvPr/>
          </p:nvSpPr>
          <p:spPr>
            <a:xfrm>
              <a:off x="2413335" y="1929452"/>
              <a:ext cx="2679290"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5" dirty="0">
                  <a:solidFill>
                    <a:schemeClr val="tx1"/>
                  </a:solidFill>
                  <a:latin typeface="TT Norms Pro" panose="02000503030000020003" pitchFamily="2" charset="0"/>
                </a:rPr>
                <a:t>Natural Ingredients</a:t>
              </a:r>
            </a:p>
          </p:txBody>
        </p:sp>
        <p:sp>
          <p:nvSpPr>
            <p:cNvPr id="67" name="Rechteck 8">
              <a:extLst>
                <a:ext uri="{FF2B5EF4-FFF2-40B4-BE49-F238E27FC236}">
                  <a16:creationId xmlns:a16="http://schemas.microsoft.com/office/drawing/2014/main" id="{BC43E6DB-D6F2-14EE-FA57-63D8762AB8FD}"/>
                </a:ext>
              </a:extLst>
            </p:cNvPr>
            <p:cNvSpPr/>
            <p:nvPr/>
          </p:nvSpPr>
          <p:spPr>
            <a:xfrm>
              <a:off x="1221765" y="1757134"/>
              <a:ext cx="1047479"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spc="-5" dirty="0">
                  <a:solidFill>
                    <a:schemeClr val="tx1"/>
                  </a:solidFill>
                  <a:latin typeface="TT Norms Pro" panose="02000503030000020003" pitchFamily="2" charset="0"/>
                </a:rPr>
                <a:t>100%</a:t>
              </a:r>
            </a:p>
          </p:txBody>
        </p:sp>
      </p:grpSp>
      <p:grpSp>
        <p:nvGrpSpPr>
          <p:cNvPr id="68" name="Group 78">
            <a:extLst>
              <a:ext uri="{FF2B5EF4-FFF2-40B4-BE49-F238E27FC236}">
                <a16:creationId xmlns:a16="http://schemas.microsoft.com/office/drawing/2014/main" id="{1FC07344-CAA4-B442-7106-66823D36D975}"/>
              </a:ext>
            </a:extLst>
          </p:cNvPr>
          <p:cNvGrpSpPr/>
          <p:nvPr/>
        </p:nvGrpSpPr>
        <p:grpSpPr>
          <a:xfrm>
            <a:off x="6405977" y="3346476"/>
            <a:ext cx="4058971" cy="615553"/>
            <a:chOff x="1302623" y="1766486"/>
            <a:chExt cx="3121079" cy="615553"/>
          </a:xfrm>
        </p:grpSpPr>
        <p:sp>
          <p:nvSpPr>
            <p:cNvPr id="69" name="Rechteck 8">
              <a:extLst>
                <a:ext uri="{FF2B5EF4-FFF2-40B4-BE49-F238E27FC236}">
                  <a16:creationId xmlns:a16="http://schemas.microsoft.com/office/drawing/2014/main" id="{142A5E26-E71E-278E-3D14-72822F7E60F9}"/>
                </a:ext>
              </a:extLst>
            </p:cNvPr>
            <p:cNvSpPr/>
            <p:nvPr/>
          </p:nvSpPr>
          <p:spPr>
            <a:xfrm>
              <a:off x="2413334" y="1956209"/>
              <a:ext cx="2010368"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5" dirty="0">
                  <a:solidFill>
                    <a:schemeClr val="tx1"/>
                  </a:solidFill>
                  <a:latin typeface="TT Norms Pro" panose="02000503030000020003" pitchFamily="2" charset="0"/>
                </a:rPr>
                <a:t>Toxic Additives</a:t>
              </a:r>
            </a:p>
          </p:txBody>
        </p:sp>
        <p:sp>
          <p:nvSpPr>
            <p:cNvPr id="70" name="Rechteck 8">
              <a:extLst>
                <a:ext uri="{FF2B5EF4-FFF2-40B4-BE49-F238E27FC236}">
                  <a16:creationId xmlns:a16="http://schemas.microsoft.com/office/drawing/2014/main" id="{DC123AD2-92AF-0D97-AD17-B7100BC65E44}"/>
                </a:ext>
              </a:extLst>
            </p:cNvPr>
            <p:cNvSpPr/>
            <p:nvPr/>
          </p:nvSpPr>
          <p:spPr>
            <a:xfrm>
              <a:off x="1302623" y="1766486"/>
              <a:ext cx="1249914"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spc="-5" dirty="0">
                  <a:solidFill>
                    <a:schemeClr val="tx1"/>
                  </a:solidFill>
                  <a:latin typeface="TT Norms Pro" panose="02000503030000020003" pitchFamily="2" charset="0"/>
                </a:rPr>
                <a:t>0%</a:t>
              </a:r>
            </a:p>
          </p:txBody>
        </p:sp>
      </p:grpSp>
      <p:grpSp>
        <p:nvGrpSpPr>
          <p:cNvPr id="71" name="Group 78">
            <a:extLst>
              <a:ext uri="{FF2B5EF4-FFF2-40B4-BE49-F238E27FC236}">
                <a16:creationId xmlns:a16="http://schemas.microsoft.com/office/drawing/2014/main" id="{7F3E1AC6-5447-B7A0-8D62-F85A2584EAE1}"/>
              </a:ext>
            </a:extLst>
          </p:cNvPr>
          <p:cNvGrpSpPr/>
          <p:nvPr/>
        </p:nvGrpSpPr>
        <p:grpSpPr>
          <a:xfrm>
            <a:off x="6300821" y="4360053"/>
            <a:ext cx="4240004" cy="615553"/>
            <a:chOff x="1221765" y="1704869"/>
            <a:chExt cx="3260282" cy="720082"/>
          </a:xfrm>
        </p:grpSpPr>
        <p:sp>
          <p:nvSpPr>
            <p:cNvPr id="72" name="Rechteck 8">
              <a:extLst>
                <a:ext uri="{FF2B5EF4-FFF2-40B4-BE49-F238E27FC236}">
                  <a16:creationId xmlns:a16="http://schemas.microsoft.com/office/drawing/2014/main" id="{A4383623-7F0C-DA99-EEA6-90B75D345ECC}"/>
                </a:ext>
              </a:extLst>
            </p:cNvPr>
            <p:cNvSpPr/>
            <p:nvPr/>
          </p:nvSpPr>
          <p:spPr>
            <a:xfrm>
              <a:off x="1802757" y="1938894"/>
              <a:ext cx="2679290" cy="252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5" dirty="0">
                  <a:solidFill>
                    <a:schemeClr val="tx1"/>
                  </a:solidFill>
                  <a:latin typeface="TT Norms Pro" panose="02000503030000020003" pitchFamily="2" charset="0"/>
                </a:rPr>
                <a:t>Cellulose</a:t>
              </a:r>
            </a:p>
          </p:txBody>
        </p:sp>
        <p:sp>
          <p:nvSpPr>
            <p:cNvPr id="73" name="Rechteck 8">
              <a:extLst>
                <a:ext uri="{FF2B5EF4-FFF2-40B4-BE49-F238E27FC236}">
                  <a16:creationId xmlns:a16="http://schemas.microsoft.com/office/drawing/2014/main" id="{9A1CD298-1A5C-D733-BAEA-5CB5B8CD8315}"/>
                </a:ext>
              </a:extLst>
            </p:cNvPr>
            <p:cNvSpPr/>
            <p:nvPr/>
          </p:nvSpPr>
          <p:spPr>
            <a:xfrm>
              <a:off x="1221765" y="1704869"/>
              <a:ext cx="484137" cy="720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spc="-5" dirty="0">
                  <a:solidFill>
                    <a:schemeClr val="tx1"/>
                  </a:solidFill>
                  <a:latin typeface="TT Norms Pro" panose="02000503030000020003" pitchFamily="2" charset="0"/>
                </a:rPr>
                <a:t>24</a:t>
              </a:r>
            </a:p>
          </p:txBody>
        </p:sp>
      </p:grpSp>
      <p:grpSp>
        <p:nvGrpSpPr>
          <p:cNvPr id="74" name="Group 78">
            <a:extLst>
              <a:ext uri="{FF2B5EF4-FFF2-40B4-BE49-F238E27FC236}">
                <a16:creationId xmlns:a16="http://schemas.microsoft.com/office/drawing/2014/main" id="{09339216-80B7-1628-A925-F6D0DE6C8490}"/>
              </a:ext>
            </a:extLst>
          </p:cNvPr>
          <p:cNvGrpSpPr/>
          <p:nvPr/>
        </p:nvGrpSpPr>
        <p:grpSpPr>
          <a:xfrm>
            <a:off x="6297105" y="4936197"/>
            <a:ext cx="4240004" cy="615553"/>
            <a:chOff x="1221765" y="1704869"/>
            <a:chExt cx="3260282" cy="720082"/>
          </a:xfrm>
        </p:grpSpPr>
        <p:sp>
          <p:nvSpPr>
            <p:cNvPr id="76" name="Rechteck 8">
              <a:extLst>
                <a:ext uri="{FF2B5EF4-FFF2-40B4-BE49-F238E27FC236}">
                  <a16:creationId xmlns:a16="http://schemas.microsoft.com/office/drawing/2014/main" id="{90A02575-BAE2-32CE-893C-059516AE0A1B}"/>
                </a:ext>
              </a:extLst>
            </p:cNvPr>
            <p:cNvSpPr/>
            <p:nvPr/>
          </p:nvSpPr>
          <p:spPr>
            <a:xfrm>
              <a:off x="1802757" y="1938894"/>
              <a:ext cx="2679290" cy="252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5" dirty="0">
                  <a:solidFill>
                    <a:schemeClr val="tx1"/>
                  </a:solidFill>
                  <a:latin typeface="TT Norms Pro" panose="02000503030000020003" pitchFamily="2" charset="0"/>
                </a:rPr>
                <a:t>Glass Fiber</a:t>
              </a:r>
            </a:p>
          </p:txBody>
        </p:sp>
        <p:sp>
          <p:nvSpPr>
            <p:cNvPr id="85" name="Rechteck 8">
              <a:extLst>
                <a:ext uri="{FF2B5EF4-FFF2-40B4-BE49-F238E27FC236}">
                  <a16:creationId xmlns:a16="http://schemas.microsoft.com/office/drawing/2014/main" id="{4BFC179E-D433-0660-31F4-1F05F89F4859}"/>
                </a:ext>
              </a:extLst>
            </p:cNvPr>
            <p:cNvSpPr/>
            <p:nvPr/>
          </p:nvSpPr>
          <p:spPr>
            <a:xfrm>
              <a:off x="1221765" y="1704869"/>
              <a:ext cx="484137" cy="720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spc="-5" dirty="0">
                  <a:solidFill>
                    <a:schemeClr val="tx1"/>
                  </a:solidFill>
                  <a:latin typeface="TT Norms Pro" panose="02000503030000020003" pitchFamily="2" charset="0"/>
                </a:rPr>
                <a:t>7</a:t>
              </a:r>
            </a:p>
          </p:txBody>
        </p:sp>
      </p:grpSp>
      <p:grpSp>
        <p:nvGrpSpPr>
          <p:cNvPr id="86" name="Group 78">
            <a:extLst>
              <a:ext uri="{FF2B5EF4-FFF2-40B4-BE49-F238E27FC236}">
                <a16:creationId xmlns:a16="http://schemas.microsoft.com/office/drawing/2014/main" id="{201F5FED-FC76-7FD4-E712-85D9E197EBCD}"/>
              </a:ext>
            </a:extLst>
          </p:cNvPr>
          <p:cNvGrpSpPr/>
          <p:nvPr/>
        </p:nvGrpSpPr>
        <p:grpSpPr>
          <a:xfrm>
            <a:off x="662958" y="4353917"/>
            <a:ext cx="4200647" cy="1058601"/>
            <a:chOff x="1802757" y="1077795"/>
            <a:chExt cx="3230019" cy="1239343"/>
          </a:xfrm>
        </p:grpSpPr>
        <p:sp>
          <p:nvSpPr>
            <p:cNvPr id="87" name="Rechteck 8">
              <a:extLst>
                <a:ext uri="{FF2B5EF4-FFF2-40B4-BE49-F238E27FC236}">
                  <a16:creationId xmlns:a16="http://schemas.microsoft.com/office/drawing/2014/main" id="{1E41074F-4134-17B9-FF52-F2770C333404}"/>
                </a:ext>
              </a:extLst>
            </p:cNvPr>
            <p:cNvSpPr/>
            <p:nvPr/>
          </p:nvSpPr>
          <p:spPr>
            <a:xfrm>
              <a:off x="1802757" y="1812683"/>
              <a:ext cx="2679290" cy="50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5" dirty="0">
                  <a:solidFill>
                    <a:schemeClr val="tx1"/>
                  </a:solidFill>
                  <a:latin typeface="TT Norms Pro" panose="02000503030000020003" pitchFamily="2" charset="0"/>
                </a:rPr>
                <a:t>Wall Thickness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1400" spc="-5" dirty="0">
                  <a:solidFill>
                    <a:schemeClr val="tx1"/>
                  </a:solidFill>
                  <a:latin typeface="TT Norms Pro" panose="02000503030000020003" pitchFamily="2" charset="0"/>
                </a:rPr>
                <a:t>1.3 for under 35 mm, 1.7 for over 35 mm</a:t>
              </a:r>
            </a:p>
          </p:txBody>
        </p:sp>
        <p:sp>
          <p:nvSpPr>
            <p:cNvPr id="88" name="Rechteck 8">
              <a:extLst>
                <a:ext uri="{FF2B5EF4-FFF2-40B4-BE49-F238E27FC236}">
                  <a16:creationId xmlns:a16="http://schemas.microsoft.com/office/drawing/2014/main" id="{A92E9F49-C55F-9E6C-F238-95E98CAB22E5}"/>
                </a:ext>
              </a:extLst>
            </p:cNvPr>
            <p:cNvSpPr/>
            <p:nvPr/>
          </p:nvSpPr>
          <p:spPr>
            <a:xfrm>
              <a:off x="1802757" y="1077795"/>
              <a:ext cx="3230019" cy="72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defRPr/>
              </a:pPr>
              <a:r>
                <a:rPr lang="en-US" sz="4000" spc="-5" dirty="0">
                  <a:solidFill>
                    <a:schemeClr val="tx1"/>
                  </a:solidFill>
                  <a:latin typeface="TT Norms Pro" panose="02000503030000020003" pitchFamily="2" charset="0"/>
                </a:rPr>
                <a:t>1.3 mm – 1.7 mm</a:t>
              </a:r>
              <a:endParaRPr lang="en-US" sz="4000" spc="-5" baseline="30000" dirty="0">
                <a:solidFill>
                  <a:schemeClr val="tx1"/>
                </a:solidFill>
                <a:latin typeface="TT Norms Pro" panose="02000503030000020003" pitchFamily="2" charset="0"/>
              </a:endParaRPr>
            </a:p>
          </p:txBody>
        </p:sp>
      </p:grpSp>
      <p:pic>
        <p:nvPicPr>
          <p:cNvPr id="3" name="Graphic 2">
            <a:extLst>
              <a:ext uri="{FF2B5EF4-FFF2-40B4-BE49-F238E27FC236}">
                <a16:creationId xmlns:a16="http://schemas.microsoft.com/office/drawing/2014/main" id="{9D738FAF-ACA8-6105-7BDC-89478083BC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6161" y="3235027"/>
            <a:ext cx="857392" cy="857392"/>
          </a:xfrm>
          <a:prstGeom prst="rect">
            <a:avLst/>
          </a:prstGeom>
        </p:spPr>
      </p:pic>
      <p:pic>
        <p:nvPicPr>
          <p:cNvPr id="6" name="Graphic 5">
            <a:extLst>
              <a:ext uri="{FF2B5EF4-FFF2-40B4-BE49-F238E27FC236}">
                <a16:creationId xmlns:a16="http://schemas.microsoft.com/office/drawing/2014/main" id="{E482B259-7D02-1604-2485-E9B7431430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9155" y="1881966"/>
            <a:ext cx="830451" cy="830451"/>
          </a:xfrm>
          <a:prstGeom prst="rect">
            <a:avLst/>
          </a:prstGeom>
        </p:spPr>
      </p:pic>
      <p:pic>
        <p:nvPicPr>
          <p:cNvPr id="8" name="Graphic 7">
            <a:extLst>
              <a:ext uri="{FF2B5EF4-FFF2-40B4-BE49-F238E27FC236}">
                <a16:creationId xmlns:a16="http://schemas.microsoft.com/office/drawing/2014/main" id="{67BC461F-EA24-5CFB-C636-739A48AB90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14026" y="4513568"/>
            <a:ext cx="877679" cy="877679"/>
          </a:xfrm>
          <a:prstGeom prst="rect">
            <a:avLst/>
          </a:prstGeom>
        </p:spPr>
      </p:pic>
      <p:pic>
        <p:nvPicPr>
          <p:cNvPr id="10" name="Graphic 9">
            <a:extLst>
              <a:ext uri="{FF2B5EF4-FFF2-40B4-BE49-F238E27FC236}">
                <a16:creationId xmlns:a16="http://schemas.microsoft.com/office/drawing/2014/main" id="{80BC18B5-3774-19A0-3EB1-FBAB9EDBED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51927" y="3205081"/>
            <a:ext cx="877679" cy="877679"/>
          </a:xfrm>
          <a:prstGeom prst="rect">
            <a:avLst/>
          </a:prstGeom>
        </p:spPr>
      </p:pic>
      <p:pic>
        <p:nvPicPr>
          <p:cNvPr id="15" name="Graphic 14">
            <a:extLst>
              <a:ext uri="{FF2B5EF4-FFF2-40B4-BE49-F238E27FC236}">
                <a16:creationId xmlns:a16="http://schemas.microsoft.com/office/drawing/2014/main" id="{68810BA3-C3CE-0409-47A8-5158981A64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19481" y="1902023"/>
            <a:ext cx="882611" cy="882611"/>
          </a:xfrm>
          <a:prstGeom prst="rect">
            <a:avLst/>
          </a:prstGeom>
        </p:spPr>
      </p:pic>
    </p:spTree>
    <p:extLst>
      <p:ext uri="{BB962C8B-B14F-4D97-AF65-F5344CB8AC3E}">
        <p14:creationId xmlns:p14="http://schemas.microsoft.com/office/powerpoint/2010/main" val="159588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B307D2A-3476-48DD-2B6D-8C8C752E02D7}"/>
              </a:ext>
            </a:extLst>
          </p:cNvPr>
          <p:cNvSpPr>
            <a:spLocks noGrp="1"/>
          </p:cNvSpPr>
          <p:nvPr>
            <p:ph type="body" sz="quarter" idx="15"/>
          </p:nvPr>
        </p:nvSpPr>
        <p:spPr/>
        <p:txBody>
          <a:bodyPr/>
          <a:lstStyle/>
          <a:p>
            <a:endParaRPr lang="de-DE" dirty="0"/>
          </a:p>
        </p:txBody>
      </p:sp>
      <p:sp>
        <p:nvSpPr>
          <p:cNvPr id="35" name="Titel 34">
            <a:extLst>
              <a:ext uri="{FF2B5EF4-FFF2-40B4-BE49-F238E27FC236}">
                <a16:creationId xmlns:a16="http://schemas.microsoft.com/office/drawing/2014/main" id="{2DFAD9B9-90DB-12F2-F47B-F86E59518C6E}"/>
              </a:ext>
            </a:extLst>
          </p:cNvPr>
          <p:cNvSpPr>
            <a:spLocks noGrp="1"/>
          </p:cNvSpPr>
          <p:nvPr>
            <p:ph type="title"/>
          </p:nvPr>
        </p:nvSpPr>
        <p:spPr/>
        <p:txBody>
          <a:bodyPr/>
          <a:lstStyle/>
          <a:p>
            <a:r>
              <a:rPr lang="en-US"/>
              <a:t>Core Benefits for the customer</a:t>
            </a:r>
          </a:p>
        </p:txBody>
      </p:sp>
      <p:sp>
        <p:nvSpPr>
          <p:cNvPr id="2" name="Slide Number Placeholder 1">
            <a:extLst>
              <a:ext uri="{FF2B5EF4-FFF2-40B4-BE49-F238E27FC236}">
                <a16:creationId xmlns:a16="http://schemas.microsoft.com/office/drawing/2014/main" id="{AD3BE787-3E18-E6C5-3440-70A797E2EEE2}"/>
              </a:ext>
            </a:extLst>
          </p:cNvPr>
          <p:cNvSpPr>
            <a:spLocks noGrp="1"/>
          </p:cNvSpPr>
          <p:nvPr>
            <p:ph type="sldNum" sz="quarter" idx="12"/>
          </p:nvPr>
        </p:nvSpPr>
        <p:spPr/>
        <p:txBody>
          <a:bodyPr/>
          <a:lstStyle/>
          <a:p>
            <a:fld id="{0C8761C7-EE27-4485-904A-AF787EF92FBE}" type="slidenum">
              <a:rPr lang="en-US" noProof="0" smtClean="0"/>
              <a:t>4</a:t>
            </a:fld>
            <a:endParaRPr lang="en-US" noProof="0" dirty="0"/>
          </a:p>
        </p:txBody>
      </p:sp>
      <p:sp>
        <p:nvSpPr>
          <p:cNvPr id="21" name="Pentagon 24">
            <a:extLst>
              <a:ext uri="{FF2B5EF4-FFF2-40B4-BE49-F238E27FC236}">
                <a16:creationId xmlns:a16="http://schemas.microsoft.com/office/drawing/2014/main" id="{026116F7-BF9A-89D7-C570-344763C481C2}"/>
              </a:ext>
            </a:extLst>
          </p:cNvPr>
          <p:cNvSpPr/>
          <p:nvPr/>
        </p:nvSpPr>
        <p:spPr>
          <a:xfrm>
            <a:off x="298800" y="1736725"/>
            <a:ext cx="11593538" cy="3825275"/>
          </a:xfrm>
          <a:prstGeom prst="homePlate">
            <a:avLst>
              <a:gd name="adj" fmla="val 0"/>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340000" rIns="360000" bIns="360000" rtlCol="0" anchor="t" anchorCtr="0"/>
          <a:lstStyle/>
          <a:p>
            <a:pPr>
              <a:spcAft>
                <a:spcPts val="1800"/>
              </a:spcAft>
              <a:buClr>
                <a:schemeClr val="tx2"/>
              </a:buClr>
              <a:buSzPct val="100000"/>
            </a:pPr>
            <a:endParaRPr lang="en-US" sz="2400" dirty="0">
              <a:solidFill>
                <a:schemeClr val="tx1"/>
              </a:solidFill>
              <a:latin typeface="TT Norms Pro" panose="02000503030000020003" pitchFamily="2" charset="0"/>
            </a:endParaRPr>
          </a:p>
        </p:txBody>
      </p:sp>
      <p:sp>
        <p:nvSpPr>
          <p:cNvPr id="27" name="Pentagon 24">
            <a:extLst>
              <a:ext uri="{FF2B5EF4-FFF2-40B4-BE49-F238E27FC236}">
                <a16:creationId xmlns:a16="http://schemas.microsoft.com/office/drawing/2014/main" id="{C6987118-98E9-4686-9014-1621A6DCCFAE}"/>
              </a:ext>
            </a:extLst>
          </p:cNvPr>
          <p:cNvSpPr/>
          <p:nvPr/>
        </p:nvSpPr>
        <p:spPr>
          <a:xfrm>
            <a:off x="3421840" y="2853669"/>
            <a:ext cx="2592389" cy="1080000"/>
          </a:xfrm>
          <a:prstGeom prst="homePlat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360000" bIns="360000" rtlCol="0" anchor="t" anchorCtr="0"/>
          <a:lstStyle/>
          <a:p>
            <a:pPr>
              <a:spcAft>
                <a:spcPts val="1800"/>
              </a:spcAft>
              <a:buClr>
                <a:schemeClr val="tx2"/>
              </a:buClr>
              <a:buSzPct val="100000"/>
            </a:pPr>
            <a:r>
              <a:rPr lang="en-US" sz="2400" dirty="0">
                <a:solidFill>
                  <a:schemeClr val="tx1"/>
                </a:solidFill>
                <a:latin typeface="TT Norms Pro" panose="02000503030000020003" pitchFamily="2" charset="0"/>
              </a:rPr>
              <a:t>Resistance</a:t>
            </a:r>
          </a:p>
        </p:txBody>
      </p:sp>
      <p:sp>
        <p:nvSpPr>
          <p:cNvPr id="28" name="Pentagon 24">
            <a:extLst>
              <a:ext uri="{FF2B5EF4-FFF2-40B4-BE49-F238E27FC236}">
                <a16:creationId xmlns:a16="http://schemas.microsoft.com/office/drawing/2014/main" id="{99C631F7-4CE2-D776-76B6-4264E315CBE8}"/>
              </a:ext>
            </a:extLst>
          </p:cNvPr>
          <p:cNvSpPr/>
          <p:nvPr/>
        </p:nvSpPr>
        <p:spPr>
          <a:xfrm>
            <a:off x="6176910" y="2863492"/>
            <a:ext cx="2592389" cy="1080000"/>
          </a:xfrm>
          <a:prstGeom prst="homePlat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360000" bIns="360000" rtlCol="0" anchor="t" anchorCtr="0"/>
          <a:lstStyle/>
          <a:p>
            <a:pPr>
              <a:spcAft>
                <a:spcPts val="1800"/>
              </a:spcAft>
              <a:buClr>
                <a:schemeClr val="tx2"/>
              </a:buClr>
              <a:buSzPct val="100000"/>
            </a:pPr>
            <a:r>
              <a:rPr lang="en-US" sz="2400" dirty="0">
                <a:solidFill>
                  <a:schemeClr val="tx1"/>
                </a:solidFill>
                <a:latin typeface="TT Norms Pro" panose="02000503030000020003" pitchFamily="2" charset="0"/>
              </a:rPr>
              <a:t>Accuracy</a:t>
            </a:r>
          </a:p>
        </p:txBody>
      </p:sp>
      <p:sp>
        <p:nvSpPr>
          <p:cNvPr id="29" name="Pentagon 24">
            <a:extLst>
              <a:ext uri="{FF2B5EF4-FFF2-40B4-BE49-F238E27FC236}">
                <a16:creationId xmlns:a16="http://schemas.microsoft.com/office/drawing/2014/main" id="{5F7DD9B4-59C2-4397-2EE0-8E0C15F5235F}"/>
              </a:ext>
            </a:extLst>
          </p:cNvPr>
          <p:cNvSpPr/>
          <p:nvPr/>
        </p:nvSpPr>
        <p:spPr>
          <a:xfrm>
            <a:off x="8931980" y="2876289"/>
            <a:ext cx="2592389" cy="1080000"/>
          </a:xfrm>
          <a:prstGeom prst="homePlat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360000" bIns="360000" rtlCol="0" anchor="t" anchorCtr="0"/>
          <a:lstStyle/>
          <a:p>
            <a:pPr>
              <a:spcAft>
                <a:spcPts val="1800"/>
              </a:spcAft>
              <a:buClr>
                <a:schemeClr val="tx2"/>
              </a:buClr>
              <a:buSzPct val="100000"/>
            </a:pPr>
            <a:r>
              <a:rPr lang="en-US" sz="2400" dirty="0">
                <a:solidFill>
                  <a:schemeClr val="tx1"/>
                </a:solidFill>
                <a:latin typeface="TT Norms Pro" panose="02000503030000020003" pitchFamily="2" charset="0"/>
              </a:rPr>
              <a:t>Fast Delivery</a:t>
            </a:r>
          </a:p>
        </p:txBody>
      </p:sp>
      <p:sp>
        <p:nvSpPr>
          <p:cNvPr id="30" name="Pentagon 17">
            <a:extLst>
              <a:ext uri="{FF2B5EF4-FFF2-40B4-BE49-F238E27FC236}">
                <a16:creationId xmlns:a16="http://schemas.microsoft.com/office/drawing/2014/main" id="{6705F4FD-0829-FFE7-28C4-6B5D7B081983}"/>
              </a:ext>
            </a:extLst>
          </p:cNvPr>
          <p:cNvSpPr/>
          <p:nvPr/>
        </p:nvSpPr>
        <p:spPr>
          <a:xfrm>
            <a:off x="666769" y="2841308"/>
            <a:ext cx="2592389" cy="1080000"/>
          </a:xfrm>
          <a:prstGeom prst="homePlat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360000" bIns="360000" rtlCol="0" anchor="t" anchorCtr="0"/>
          <a:lstStyle/>
          <a:p>
            <a:pPr>
              <a:spcAft>
                <a:spcPts val="1800"/>
              </a:spcAft>
              <a:buClr>
                <a:schemeClr val="tx2"/>
              </a:buClr>
              <a:buSzPct val="100000"/>
            </a:pPr>
            <a:r>
              <a:rPr lang="en-US" sz="2400" dirty="0">
                <a:solidFill>
                  <a:schemeClr val="tx1"/>
                </a:solidFill>
                <a:latin typeface="TT Norms Pro" panose="02000503030000020003" pitchFamily="2" charset="0"/>
              </a:rPr>
              <a:t>High Purity</a:t>
            </a:r>
          </a:p>
        </p:txBody>
      </p:sp>
      <p:cxnSp>
        <p:nvCxnSpPr>
          <p:cNvPr id="31" name="Elbow Connector 5">
            <a:extLst>
              <a:ext uri="{FF2B5EF4-FFF2-40B4-BE49-F238E27FC236}">
                <a16:creationId xmlns:a16="http://schemas.microsoft.com/office/drawing/2014/main" id="{A0A9E7CC-16A4-139E-A4F0-2311B415438D}"/>
              </a:ext>
            </a:extLst>
          </p:cNvPr>
          <p:cNvCxnSpPr>
            <a:cxnSpLocks/>
            <a:stCxn id="27" idx="2"/>
            <a:endCxn id="28" idx="2"/>
          </p:cNvCxnSpPr>
          <p:nvPr/>
        </p:nvCxnSpPr>
        <p:spPr>
          <a:xfrm rot="16200000" flipH="1">
            <a:off x="6090659" y="2561045"/>
            <a:ext cx="9823" cy="2755070"/>
          </a:xfrm>
          <a:prstGeom prst="bentConnector3">
            <a:avLst>
              <a:gd name="adj1" fmla="val 7898137"/>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22">
            <a:extLst>
              <a:ext uri="{FF2B5EF4-FFF2-40B4-BE49-F238E27FC236}">
                <a16:creationId xmlns:a16="http://schemas.microsoft.com/office/drawing/2014/main" id="{DC26623C-5BC6-910E-2333-7837A23400F1}"/>
              </a:ext>
            </a:extLst>
          </p:cNvPr>
          <p:cNvCxnSpPr>
            <a:cxnSpLocks/>
            <a:stCxn id="30" idx="2"/>
            <a:endCxn id="29" idx="2"/>
          </p:cNvCxnSpPr>
          <p:nvPr/>
        </p:nvCxnSpPr>
        <p:spPr>
          <a:xfrm rot="16200000" flipH="1">
            <a:off x="6078079" y="-193808"/>
            <a:ext cx="34981" cy="8265211"/>
          </a:xfrm>
          <a:prstGeom prst="bentConnector3">
            <a:avLst>
              <a:gd name="adj1" fmla="val 224393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28">
            <a:extLst>
              <a:ext uri="{FF2B5EF4-FFF2-40B4-BE49-F238E27FC236}">
                <a16:creationId xmlns:a16="http://schemas.microsoft.com/office/drawing/2014/main" id="{5CADAA53-5E0C-6218-09F8-7C9D2DB3C8C7}"/>
              </a:ext>
            </a:extLst>
          </p:cNvPr>
          <p:cNvSpPr/>
          <p:nvPr/>
        </p:nvSpPr>
        <p:spPr>
          <a:xfrm>
            <a:off x="5087570" y="4050000"/>
            <a:ext cx="2015999" cy="151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chorCtr="0"/>
          <a:lstStyle/>
          <a:p>
            <a:pPr marL="269875" indent="-269875" algn="l">
              <a:spcAft>
                <a:spcPts val="800"/>
              </a:spcAft>
              <a:buClr>
                <a:schemeClr val="tx1"/>
              </a:buClr>
              <a:buFont typeface="Wingdings" pitchFamily="2" charset="2"/>
              <a:buChar char="§"/>
            </a:pPr>
            <a:endParaRPr lang="en-DE" sz="1600" dirty="0" err="1">
              <a:solidFill>
                <a:schemeClr val="tx1"/>
              </a:solidFill>
              <a:latin typeface="TT Norms Pro" panose="02000503030000020003" pitchFamily="2" charset="0"/>
            </a:endParaRPr>
          </a:p>
        </p:txBody>
      </p:sp>
      <p:pic>
        <p:nvPicPr>
          <p:cNvPr id="34" name="Graphic 29">
            <a:extLst>
              <a:ext uri="{FF2B5EF4-FFF2-40B4-BE49-F238E27FC236}">
                <a16:creationId xmlns:a16="http://schemas.microsoft.com/office/drawing/2014/main" id="{8732F270-D0C6-33CD-D669-131BDE948B8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9924"/>
          <a:stretch/>
        </p:blipFill>
        <p:spPr>
          <a:xfrm>
            <a:off x="5120227" y="3999982"/>
            <a:ext cx="1950684" cy="1562018"/>
          </a:xfrm>
          <a:prstGeom prst="rect">
            <a:avLst/>
          </a:prstGeom>
        </p:spPr>
      </p:pic>
      <p:pic>
        <p:nvPicPr>
          <p:cNvPr id="4" name="Graphic 3">
            <a:extLst>
              <a:ext uri="{FF2B5EF4-FFF2-40B4-BE49-F238E27FC236}">
                <a16:creationId xmlns:a16="http://schemas.microsoft.com/office/drawing/2014/main" id="{559A27E5-3E87-2207-9702-5D2799B19C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05221" y="1708372"/>
            <a:ext cx="1164987" cy="1164987"/>
          </a:xfrm>
          <a:prstGeom prst="rect">
            <a:avLst/>
          </a:prstGeom>
        </p:spPr>
      </p:pic>
      <p:pic>
        <p:nvPicPr>
          <p:cNvPr id="7" name="Graphic 6">
            <a:extLst>
              <a:ext uri="{FF2B5EF4-FFF2-40B4-BE49-F238E27FC236}">
                <a16:creationId xmlns:a16="http://schemas.microsoft.com/office/drawing/2014/main" id="{D995008C-9BE3-89C2-5F02-009BB45127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6688" y="1637561"/>
            <a:ext cx="1181424" cy="1181424"/>
          </a:xfrm>
          <a:prstGeom prst="rect">
            <a:avLst/>
          </a:prstGeom>
        </p:spPr>
      </p:pic>
      <p:pic>
        <p:nvPicPr>
          <p:cNvPr id="11" name="Graphic 10">
            <a:extLst>
              <a:ext uri="{FF2B5EF4-FFF2-40B4-BE49-F238E27FC236}">
                <a16:creationId xmlns:a16="http://schemas.microsoft.com/office/drawing/2014/main" id="{8DE231B5-D7BB-34A0-CA5A-99FAA1002B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2158" y="1735505"/>
            <a:ext cx="1137854" cy="1137854"/>
          </a:xfrm>
          <a:prstGeom prst="rect">
            <a:avLst/>
          </a:prstGeom>
        </p:spPr>
      </p:pic>
      <p:pic>
        <p:nvPicPr>
          <p:cNvPr id="13" name="Graphic 12">
            <a:extLst>
              <a:ext uri="{FF2B5EF4-FFF2-40B4-BE49-F238E27FC236}">
                <a16:creationId xmlns:a16="http://schemas.microsoft.com/office/drawing/2014/main" id="{59B06328-BAC1-A5FB-B29D-33EC2511750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31809" y="1637561"/>
            <a:ext cx="1172449" cy="1172449"/>
          </a:xfrm>
          <a:prstGeom prst="rect">
            <a:avLst/>
          </a:prstGeom>
        </p:spPr>
      </p:pic>
    </p:spTree>
    <p:extLst>
      <p:ext uri="{BB962C8B-B14F-4D97-AF65-F5344CB8AC3E}">
        <p14:creationId xmlns:p14="http://schemas.microsoft.com/office/powerpoint/2010/main" val="41088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DDF9C5-FD93-DE38-1DD5-E2E2B78E2F3C}"/>
              </a:ext>
            </a:extLst>
          </p:cNvPr>
          <p:cNvSpPr>
            <a:spLocks noGrp="1"/>
          </p:cNvSpPr>
          <p:nvPr>
            <p:ph type="sldNum" sz="quarter" idx="12"/>
          </p:nvPr>
        </p:nvSpPr>
        <p:spPr/>
        <p:txBody>
          <a:bodyPr/>
          <a:lstStyle/>
          <a:p>
            <a:fld id="{0C8761C7-EE27-4485-904A-AF787EF92FBE}" type="slidenum">
              <a:rPr lang="en-US" noProof="0" smtClean="0"/>
              <a:t>5</a:t>
            </a:fld>
            <a:endParaRPr lang="en-US" noProof="0"/>
          </a:p>
        </p:txBody>
      </p:sp>
      <p:sp>
        <p:nvSpPr>
          <p:cNvPr id="4" name="Text Placeholder 3">
            <a:extLst>
              <a:ext uri="{FF2B5EF4-FFF2-40B4-BE49-F238E27FC236}">
                <a16:creationId xmlns:a16="http://schemas.microsoft.com/office/drawing/2014/main" id="{E8F724F4-BFC3-A8F2-5533-96C24440F60F}"/>
              </a:ext>
            </a:extLst>
          </p:cNvPr>
          <p:cNvSpPr>
            <a:spLocks noGrp="1"/>
          </p:cNvSpPr>
          <p:nvPr>
            <p:ph type="body" sz="quarter" idx="1"/>
          </p:nvPr>
        </p:nvSpPr>
        <p:spPr>
          <a:xfrm>
            <a:off x="298800" y="1771904"/>
            <a:ext cx="11592301" cy="1270234"/>
          </a:xfrm>
        </p:spPr>
        <p:txBody>
          <a:bodyPr/>
          <a:lstStyle/>
          <a:p>
            <a:pPr marL="0" indent="0">
              <a:buNone/>
            </a:pPr>
            <a:r>
              <a:rPr lang="en-US" dirty="0"/>
              <a:t>Particularly effective for measuring free lipid content in food and beverages, identifying additives in both food products and elastomers, and monitoring soil samples as well as hot air streams. In the pharmaceutical area most relevant in the extraction of active pharmaceutical ingredients (API’s). </a:t>
            </a:r>
          </a:p>
          <a:p>
            <a:pPr marL="0" indent="0">
              <a:buNone/>
            </a:pPr>
            <a:endParaRPr lang="en-US" sz="1400" dirty="0"/>
          </a:p>
          <a:p>
            <a:pPr marL="0" indent="0">
              <a:buNone/>
            </a:pPr>
            <a:endParaRPr lang="en-US" dirty="0"/>
          </a:p>
        </p:txBody>
      </p:sp>
      <p:sp>
        <p:nvSpPr>
          <p:cNvPr id="5" name="Title 4">
            <a:extLst>
              <a:ext uri="{FF2B5EF4-FFF2-40B4-BE49-F238E27FC236}">
                <a16:creationId xmlns:a16="http://schemas.microsoft.com/office/drawing/2014/main" id="{BBA74BDD-4059-E862-9975-5C8BD454ABB2}"/>
              </a:ext>
            </a:extLst>
          </p:cNvPr>
          <p:cNvSpPr>
            <a:spLocks noGrp="1"/>
          </p:cNvSpPr>
          <p:nvPr>
            <p:ph type="title"/>
          </p:nvPr>
        </p:nvSpPr>
        <p:spPr/>
        <p:txBody>
          <a:bodyPr/>
          <a:lstStyle/>
          <a:p>
            <a:r>
              <a:rPr lang="en-US" dirty="0"/>
              <a:t>Applications</a:t>
            </a:r>
          </a:p>
        </p:txBody>
      </p:sp>
      <p:sp>
        <p:nvSpPr>
          <p:cNvPr id="6" name="Rectangle: Rounded Corners 5">
            <a:extLst>
              <a:ext uri="{FF2B5EF4-FFF2-40B4-BE49-F238E27FC236}">
                <a16:creationId xmlns:a16="http://schemas.microsoft.com/office/drawing/2014/main" id="{8102FCA3-C980-BB6A-A0B4-D70081B2DC5E}"/>
              </a:ext>
            </a:extLst>
          </p:cNvPr>
          <p:cNvSpPr/>
          <p:nvPr/>
        </p:nvSpPr>
        <p:spPr>
          <a:xfrm>
            <a:off x="184499" y="3463702"/>
            <a:ext cx="11509270" cy="214134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l">
              <a:buFont typeface="Arial" panose="020B0604020202020204" pitchFamily="34" charset="0"/>
              <a:buChar char="•"/>
            </a:pPr>
            <a:r>
              <a:rPr lang="en-US" dirty="0">
                <a:solidFill>
                  <a:schemeClr val="tx1"/>
                </a:solidFill>
              </a:rPr>
              <a:t>Examination of components in natural products like vitamins and amino acids.</a:t>
            </a:r>
          </a:p>
          <a:p>
            <a:pPr marL="285750" indent="-285750" algn="l">
              <a:buFont typeface="Arial" panose="020B0604020202020204" pitchFamily="34" charset="0"/>
              <a:buChar char="•"/>
            </a:pPr>
            <a:r>
              <a:rPr lang="en-US" dirty="0">
                <a:solidFill>
                  <a:schemeClr val="tx1"/>
                </a:solidFill>
              </a:rPr>
              <a:t>Determination of the fiber content in food.</a:t>
            </a:r>
          </a:p>
          <a:p>
            <a:pPr marL="285750" indent="-285750" algn="l">
              <a:buFont typeface="Arial" panose="020B0604020202020204" pitchFamily="34" charset="0"/>
              <a:buChar char="•"/>
            </a:pPr>
            <a:r>
              <a:rPr lang="en-US" dirty="0">
                <a:solidFill>
                  <a:schemeClr val="tx1"/>
                </a:solidFill>
              </a:rPr>
              <a:t>Determination of free or bound fatty acids/greasy materials in foodstuffs, e.g. fat determination in accordance with Weibull-Stoldt or the AOAC International Hydrolysis Method</a:t>
            </a:r>
          </a:p>
          <a:p>
            <a:pPr marL="285750" indent="-285750" algn="l">
              <a:buFont typeface="Arial" panose="020B0604020202020204" pitchFamily="34" charset="0"/>
              <a:buChar char="•"/>
            </a:pPr>
            <a:r>
              <a:rPr lang="en-US" dirty="0">
                <a:solidFill>
                  <a:schemeClr val="tx1"/>
                </a:solidFill>
              </a:rPr>
              <a:t>Analyses of pesticide waste, poly-aromatic carbohydrates and dioxins in foodstuffs by hot extraction.</a:t>
            </a:r>
          </a:p>
          <a:p>
            <a:pPr algn="l"/>
            <a:endParaRPr lang="en-US" dirty="0" err="1">
              <a:solidFill>
                <a:schemeClr val="tx1"/>
              </a:solidFill>
            </a:endParaRPr>
          </a:p>
        </p:txBody>
      </p:sp>
    </p:spTree>
    <p:extLst>
      <p:ext uri="{BB962C8B-B14F-4D97-AF65-F5344CB8AC3E}">
        <p14:creationId xmlns:p14="http://schemas.microsoft.com/office/powerpoint/2010/main" val="272356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9">
            <a:extLst>
              <a:ext uri="{FF2B5EF4-FFF2-40B4-BE49-F238E27FC236}">
                <a16:creationId xmlns:a16="http://schemas.microsoft.com/office/drawing/2014/main" id="{DDD35521-72A4-B430-7D26-20B34819FEEA}"/>
              </a:ext>
            </a:extLst>
          </p:cNvPr>
          <p:cNvSpPr txBox="1">
            <a:spLocks/>
          </p:cNvSpPr>
          <p:nvPr/>
        </p:nvSpPr>
        <p:spPr bwMode="auto">
          <a:xfrm>
            <a:off x="5603052" y="234000"/>
            <a:ext cx="6288912" cy="5544000"/>
          </a:xfrm>
          <a:prstGeom prst="rect">
            <a:avLst/>
          </a:prstGeom>
          <a:solidFill>
            <a:schemeClr val="bg1"/>
          </a:solidFill>
          <a:ln w="9525">
            <a:noFill/>
            <a:miter lim="800000"/>
            <a:headEnd/>
            <a:tailEnd/>
          </a:ln>
        </p:spPr>
        <p:txBody>
          <a:bodyPr lIns="216000" rIns="21600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endParaRPr lang="en-US" sz="1800" dirty="0">
              <a:latin typeface="TT Norms Pro" panose="02000503030000020003" pitchFamily="2" charset="0"/>
            </a:endParaRPr>
          </a:p>
        </p:txBody>
      </p:sp>
      <p:sp>
        <p:nvSpPr>
          <p:cNvPr id="52" name="Text Placeholder 51">
            <a:extLst>
              <a:ext uri="{FF2B5EF4-FFF2-40B4-BE49-F238E27FC236}">
                <a16:creationId xmlns:a16="http://schemas.microsoft.com/office/drawing/2014/main" id="{AB92694B-6FF2-7EFC-9EC1-64E4B0A48DB4}"/>
              </a:ext>
            </a:extLst>
          </p:cNvPr>
          <p:cNvSpPr>
            <a:spLocks noGrp="1"/>
          </p:cNvSpPr>
          <p:nvPr>
            <p:ph type="body" sz="quarter" idx="20"/>
          </p:nvPr>
        </p:nvSpPr>
        <p:spPr/>
        <p:txBody>
          <a:bodyPr/>
          <a:lstStyle/>
          <a:p>
            <a:pPr marL="0" indent="0">
              <a:buNone/>
            </a:pPr>
            <a:r>
              <a:rPr lang="en-DE" dirty="0"/>
              <a:t> </a:t>
            </a:r>
          </a:p>
        </p:txBody>
      </p:sp>
      <p:sp>
        <p:nvSpPr>
          <p:cNvPr id="3" name="Slide Number Placeholder 2">
            <a:extLst>
              <a:ext uri="{FF2B5EF4-FFF2-40B4-BE49-F238E27FC236}">
                <a16:creationId xmlns:a16="http://schemas.microsoft.com/office/drawing/2014/main" id="{BB109B7A-F105-7A46-804D-721BDD0E6060}"/>
              </a:ext>
            </a:extLst>
          </p:cNvPr>
          <p:cNvSpPr>
            <a:spLocks noGrp="1"/>
          </p:cNvSpPr>
          <p:nvPr>
            <p:ph type="sldNum" sz="quarter" idx="11"/>
          </p:nvPr>
        </p:nvSpPr>
        <p:spPr/>
        <p:txBody>
          <a:bodyPr/>
          <a:lstStyle/>
          <a:p>
            <a:fld id="{0C8761C7-EE27-4485-904A-AF787EF92FBE}" type="slidenum">
              <a:rPr lang="en-US" noProof="0" smtClean="0"/>
              <a:pPr/>
              <a:t>6</a:t>
            </a:fld>
            <a:endParaRPr lang="en-US" noProof="0" dirty="0"/>
          </a:p>
        </p:txBody>
      </p:sp>
      <p:sp>
        <p:nvSpPr>
          <p:cNvPr id="31" name="Rechteck 5">
            <a:extLst>
              <a:ext uri="{FF2B5EF4-FFF2-40B4-BE49-F238E27FC236}">
                <a16:creationId xmlns:a16="http://schemas.microsoft.com/office/drawing/2014/main" id="{03E0F7C7-E17E-8531-A34B-27A811F8D3F0}"/>
              </a:ext>
            </a:extLst>
          </p:cNvPr>
          <p:cNvSpPr>
            <a:spLocks noChangeAspect="1"/>
          </p:cNvSpPr>
          <p:nvPr/>
        </p:nvSpPr>
        <p:spPr bwMode="auto">
          <a:xfrm>
            <a:off x="5603051" y="234000"/>
            <a:ext cx="1080000" cy="1080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72000" rIns="0" bIns="36000" numCol="1" rtlCol="0" anchor="ctr" anchorCtr="0" compatLnSpc="1">
            <a:prstTxWarp prst="textNoShape">
              <a:avLst/>
            </a:prstTxWarp>
          </a:bodyPr>
          <a:lstStyle/>
          <a:p>
            <a:pPr algn="ctr"/>
            <a:r>
              <a:rPr lang="en-US" sz="3600" dirty="0">
                <a:solidFill>
                  <a:schemeClr val="bg1"/>
                </a:solidFill>
                <a:latin typeface="TT Norms Pro" panose="02000503030000020003" pitchFamily="2" charset="0"/>
              </a:rPr>
              <a:t>1</a:t>
            </a:r>
          </a:p>
        </p:txBody>
      </p:sp>
      <p:sp>
        <p:nvSpPr>
          <p:cNvPr id="32" name="Rechteck 5">
            <a:extLst>
              <a:ext uri="{FF2B5EF4-FFF2-40B4-BE49-F238E27FC236}">
                <a16:creationId xmlns:a16="http://schemas.microsoft.com/office/drawing/2014/main" id="{3E563222-BB30-38C8-E534-0F593B22D5E8}"/>
              </a:ext>
            </a:extLst>
          </p:cNvPr>
          <p:cNvSpPr>
            <a:spLocks noChangeAspect="1"/>
          </p:cNvSpPr>
          <p:nvPr/>
        </p:nvSpPr>
        <p:spPr bwMode="auto">
          <a:xfrm>
            <a:off x="5603051" y="4698000"/>
            <a:ext cx="1080000" cy="1080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72000" rIns="0" bIns="36000" numCol="1" rtlCol="0" anchor="ctr" anchorCtr="0" compatLnSpc="1">
            <a:prstTxWarp prst="textNoShape">
              <a:avLst/>
            </a:prstTxWarp>
          </a:bodyPr>
          <a:lstStyle/>
          <a:p>
            <a:pPr algn="ctr"/>
            <a:r>
              <a:rPr lang="en-US" sz="3600" dirty="0">
                <a:solidFill>
                  <a:schemeClr val="bg1"/>
                </a:solidFill>
                <a:latin typeface="TT Norms Pro" panose="02000503030000020003" pitchFamily="2" charset="0"/>
              </a:rPr>
              <a:t>5</a:t>
            </a:r>
          </a:p>
        </p:txBody>
      </p:sp>
      <p:sp>
        <p:nvSpPr>
          <p:cNvPr id="33" name="Rechteck 5">
            <a:extLst>
              <a:ext uri="{FF2B5EF4-FFF2-40B4-BE49-F238E27FC236}">
                <a16:creationId xmlns:a16="http://schemas.microsoft.com/office/drawing/2014/main" id="{6D55C300-3BAD-5862-C8AD-BB0CD07897F5}"/>
              </a:ext>
            </a:extLst>
          </p:cNvPr>
          <p:cNvSpPr>
            <a:spLocks noChangeAspect="1"/>
          </p:cNvSpPr>
          <p:nvPr/>
        </p:nvSpPr>
        <p:spPr bwMode="auto">
          <a:xfrm>
            <a:off x="5603051" y="1350000"/>
            <a:ext cx="1080000" cy="1080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72000" rIns="0" bIns="36000" numCol="1" rtlCol="0" anchor="ctr" anchorCtr="0" compatLnSpc="1">
            <a:prstTxWarp prst="textNoShape">
              <a:avLst/>
            </a:prstTxWarp>
          </a:bodyPr>
          <a:lstStyle/>
          <a:p>
            <a:pPr algn="ctr"/>
            <a:r>
              <a:rPr lang="en-US" sz="3600" dirty="0">
                <a:solidFill>
                  <a:schemeClr val="bg1"/>
                </a:solidFill>
                <a:latin typeface="TT Norms Pro" panose="02000503030000020003" pitchFamily="2" charset="0"/>
              </a:rPr>
              <a:t>2</a:t>
            </a:r>
          </a:p>
        </p:txBody>
      </p:sp>
      <p:sp>
        <p:nvSpPr>
          <p:cNvPr id="34" name="Rechteck 5">
            <a:extLst>
              <a:ext uri="{FF2B5EF4-FFF2-40B4-BE49-F238E27FC236}">
                <a16:creationId xmlns:a16="http://schemas.microsoft.com/office/drawing/2014/main" id="{F50FBDB9-1684-3CCE-CBA0-5F12D180CE98}"/>
              </a:ext>
            </a:extLst>
          </p:cNvPr>
          <p:cNvSpPr>
            <a:spLocks noChangeAspect="1"/>
          </p:cNvSpPr>
          <p:nvPr/>
        </p:nvSpPr>
        <p:spPr bwMode="auto">
          <a:xfrm>
            <a:off x="5603051" y="2466000"/>
            <a:ext cx="1080000" cy="1080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72000" rIns="0" bIns="36000" numCol="1" rtlCol="0" anchor="ctr" anchorCtr="0" compatLnSpc="1">
            <a:prstTxWarp prst="textNoShape">
              <a:avLst/>
            </a:prstTxWarp>
          </a:bodyPr>
          <a:lstStyle/>
          <a:p>
            <a:pPr algn="ctr"/>
            <a:r>
              <a:rPr lang="en-US" sz="3600" dirty="0">
                <a:solidFill>
                  <a:schemeClr val="bg1"/>
                </a:solidFill>
                <a:latin typeface="TT Norms Pro" panose="02000503030000020003" pitchFamily="2" charset="0"/>
              </a:rPr>
              <a:t>3</a:t>
            </a:r>
          </a:p>
        </p:txBody>
      </p:sp>
      <p:sp>
        <p:nvSpPr>
          <p:cNvPr id="35" name="Rechteck 5">
            <a:extLst>
              <a:ext uri="{FF2B5EF4-FFF2-40B4-BE49-F238E27FC236}">
                <a16:creationId xmlns:a16="http://schemas.microsoft.com/office/drawing/2014/main" id="{4D49A3EA-3675-AD9C-335B-F7A4880E7AA2}"/>
              </a:ext>
            </a:extLst>
          </p:cNvPr>
          <p:cNvSpPr>
            <a:spLocks noChangeAspect="1"/>
          </p:cNvSpPr>
          <p:nvPr/>
        </p:nvSpPr>
        <p:spPr bwMode="auto">
          <a:xfrm>
            <a:off x="5603051" y="3582000"/>
            <a:ext cx="1080000" cy="1080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72000" rIns="0" bIns="36000" numCol="1" rtlCol="0" anchor="ctr" anchorCtr="0" compatLnSpc="1">
            <a:prstTxWarp prst="textNoShape">
              <a:avLst/>
            </a:prstTxWarp>
          </a:bodyPr>
          <a:lstStyle/>
          <a:p>
            <a:pPr algn="ctr"/>
            <a:r>
              <a:rPr lang="en-US" sz="3600" dirty="0">
                <a:solidFill>
                  <a:schemeClr val="bg1"/>
                </a:solidFill>
                <a:latin typeface="TT Norms Pro" panose="02000503030000020003" pitchFamily="2" charset="0"/>
              </a:rPr>
              <a:t>4</a:t>
            </a:r>
          </a:p>
        </p:txBody>
      </p:sp>
      <p:sp>
        <p:nvSpPr>
          <p:cNvPr id="36" name="Textplatzhalter 49">
            <a:extLst>
              <a:ext uri="{FF2B5EF4-FFF2-40B4-BE49-F238E27FC236}">
                <a16:creationId xmlns:a16="http://schemas.microsoft.com/office/drawing/2014/main" id="{E6D3CD8D-04F2-3A65-0E94-4D98F032F4AD}"/>
              </a:ext>
            </a:extLst>
          </p:cNvPr>
          <p:cNvSpPr txBox="1">
            <a:spLocks/>
          </p:cNvSpPr>
          <p:nvPr/>
        </p:nvSpPr>
        <p:spPr bwMode="auto">
          <a:xfrm>
            <a:off x="6691702" y="1350000"/>
            <a:ext cx="5200261" cy="1080000"/>
          </a:xfrm>
          <a:prstGeom prst="rect">
            <a:avLst/>
          </a:prstGeom>
          <a:solidFill>
            <a:schemeClr val="bg1"/>
          </a:solidFill>
          <a:ln w="9525">
            <a:noFill/>
            <a:miter lim="800000"/>
            <a:headEnd/>
            <a:tailEnd/>
          </a:ln>
        </p:spPr>
        <p:txBody>
          <a:bodyPr lIns="216000" rIns="21600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TT Norms Pro" panose="02000503030000020003" pitchFamily="2" charset="0"/>
              </a:rPr>
              <a:t>What is the shelf life?</a:t>
            </a:r>
          </a:p>
        </p:txBody>
      </p:sp>
      <p:sp>
        <p:nvSpPr>
          <p:cNvPr id="37" name="Textplatzhalter 49">
            <a:extLst>
              <a:ext uri="{FF2B5EF4-FFF2-40B4-BE49-F238E27FC236}">
                <a16:creationId xmlns:a16="http://schemas.microsoft.com/office/drawing/2014/main" id="{640A58C6-3153-108E-D505-9E6B040467A0}"/>
              </a:ext>
            </a:extLst>
          </p:cNvPr>
          <p:cNvSpPr txBox="1">
            <a:spLocks/>
          </p:cNvSpPr>
          <p:nvPr/>
        </p:nvSpPr>
        <p:spPr bwMode="auto">
          <a:xfrm>
            <a:off x="6691702" y="2466000"/>
            <a:ext cx="5200261" cy="1080000"/>
          </a:xfrm>
          <a:prstGeom prst="rect">
            <a:avLst/>
          </a:prstGeom>
          <a:solidFill>
            <a:schemeClr val="bg1"/>
          </a:solidFill>
          <a:ln w="9525">
            <a:noFill/>
            <a:miter lim="800000"/>
            <a:headEnd/>
            <a:tailEnd/>
          </a:ln>
        </p:spPr>
        <p:txBody>
          <a:bodyPr lIns="216000" rIns="21600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TT Norms Pro" panose="02000503030000020003" pitchFamily="2" charset="0"/>
              </a:rPr>
              <a:t>What are temperature limits and how about reusability?</a:t>
            </a:r>
          </a:p>
        </p:txBody>
      </p:sp>
      <p:sp>
        <p:nvSpPr>
          <p:cNvPr id="38" name="Textplatzhalter 49">
            <a:extLst>
              <a:ext uri="{FF2B5EF4-FFF2-40B4-BE49-F238E27FC236}">
                <a16:creationId xmlns:a16="http://schemas.microsoft.com/office/drawing/2014/main" id="{14CA4B69-D5CE-D390-1C0A-346C27B45CD1}"/>
              </a:ext>
            </a:extLst>
          </p:cNvPr>
          <p:cNvSpPr txBox="1">
            <a:spLocks/>
          </p:cNvSpPr>
          <p:nvPr/>
        </p:nvSpPr>
        <p:spPr bwMode="auto">
          <a:xfrm>
            <a:off x="6691702" y="3582000"/>
            <a:ext cx="5200261" cy="1080000"/>
          </a:xfrm>
          <a:prstGeom prst="rect">
            <a:avLst/>
          </a:prstGeom>
          <a:solidFill>
            <a:schemeClr val="bg1"/>
          </a:solidFill>
          <a:ln w="9525">
            <a:noFill/>
            <a:miter lim="800000"/>
            <a:headEnd/>
            <a:tailEnd/>
          </a:ln>
        </p:spPr>
        <p:txBody>
          <a:bodyPr lIns="216000" rIns="21600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TT Norms Pro" panose="02000503030000020003" pitchFamily="2" charset="0"/>
              </a:rPr>
              <a:t>How do I prepare the </a:t>
            </a:r>
            <a:r>
              <a:rPr lang="en-US" sz="2000" dirty="0" err="1">
                <a:solidFill>
                  <a:schemeClr val="tx1"/>
                </a:solidFill>
                <a:effectLst/>
                <a:latin typeface="TT Norms Pro" panose="02000503030000020003" pitchFamily="2" charset="0"/>
              </a:rPr>
              <a:t>timbles</a:t>
            </a:r>
            <a:r>
              <a:rPr lang="en-US" sz="2000" dirty="0">
                <a:solidFill>
                  <a:schemeClr val="tx1"/>
                </a:solidFill>
                <a:effectLst/>
                <a:latin typeface="TT Norms Pro" panose="02000503030000020003" pitchFamily="2" charset="0"/>
              </a:rPr>
              <a:t> and what happens after the extraction?</a:t>
            </a:r>
          </a:p>
        </p:txBody>
      </p:sp>
      <p:sp>
        <p:nvSpPr>
          <p:cNvPr id="39" name="Textplatzhalter 49">
            <a:extLst>
              <a:ext uri="{FF2B5EF4-FFF2-40B4-BE49-F238E27FC236}">
                <a16:creationId xmlns:a16="http://schemas.microsoft.com/office/drawing/2014/main" id="{8680C836-F0DC-2303-41A4-C48E0E00C553}"/>
              </a:ext>
            </a:extLst>
          </p:cNvPr>
          <p:cNvSpPr txBox="1">
            <a:spLocks/>
          </p:cNvSpPr>
          <p:nvPr/>
        </p:nvSpPr>
        <p:spPr bwMode="auto">
          <a:xfrm>
            <a:off x="6691702" y="4698000"/>
            <a:ext cx="5200261" cy="1080000"/>
          </a:xfrm>
          <a:prstGeom prst="rect">
            <a:avLst/>
          </a:prstGeom>
          <a:solidFill>
            <a:schemeClr val="bg1"/>
          </a:solidFill>
          <a:ln w="9525">
            <a:noFill/>
            <a:miter lim="800000"/>
            <a:headEnd/>
            <a:tailEnd/>
          </a:ln>
        </p:spPr>
        <p:txBody>
          <a:bodyPr lIns="216000" rIns="21600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TT Norms Pro" panose="02000503030000020003" pitchFamily="2" charset="0"/>
              </a:rPr>
              <a:t>What is the µm retention rate?</a:t>
            </a:r>
          </a:p>
        </p:txBody>
      </p:sp>
      <p:sp>
        <p:nvSpPr>
          <p:cNvPr id="40" name="Textplatzhalter 49">
            <a:extLst>
              <a:ext uri="{FF2B5EF4-FFF2-40B4-BE49-F238E27FC236}">
                <a16:creationId xmlns:a16="http://schemas.microsoft.com/office/drawing/2014/main" id="{C5E2A67B-5A32-2AC4-5D89-653CF7469BAB}"/>
              </a:ext>
            </a:extLst>
          </p:cNvPr>
          <p:cNvSpPr txBox="1">
            <a:spLocks/>
          </p:cNvSpPr>
          <p:nvPr/>
        </p:nvSpPr>
        <p:spPr bwMode="auto">
          <a:xfrm>
            <a:off x="6691702" y="234000"/>
            <a:ext cx="5200261" cy="1080000"/>
          </a:xfrm>
          <a:prstGeom prst="rect">
            <a:avLst/>
          </a:prstGeom>
          <a:solidFill>
            <a:schemeClr val="bg1"/>
          </a:solidFill>
          <a:ln w="9525">
            <a:noFill/>
            <a:miter lim="800000"/>
            <a:headEnd/>
            <a:tailEnd/>
          </a:ln>
        </p:spPr>
        <p:txBody>
          <a:bodyPr lIns="216000" rIns="216000" anchor="ct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T Norms Pro" panose="02000503030000020003" pitchFamily="2" charset="0"/>
              </a:rPr>
              <a:t>Which size and volume?</a:t>
            </a:r>
            <a:endParaRPr lang="en-US" sz="2000" dirty="0">
              <a:solidFill>
                <a:schemeClr val="tx1"/>
              </a:solidFill>
              <a:effectLst/>
              <a:latin typeface="TT Norms Pro" panose="02000503030000020003" pitchFamily="2" charset="0"/>
            </a:endParaRPr>
          </a:p>
        </p:txBody>
      </p:sp>
      <p:sp>
        <p:nvSpPr>
          <p:cNvPr id="42" name="Rechteck 5">
            <a:extLst>
              <a:ext uri="{FF2B5EF4-FFF2-40B4-BE49-F238E27FC236}">
                <a16:creationId xmlns:a16="http://schemas.microsoft.com/office/drawing/2014/main" id="{FD90683D-3934-07A3-ADE2-F4D06CD85C0D}"/>
              </a:ext>
            </a:extLst>
          </p:cNvPr>
          <p:cNvSpPr>
            <a:spLocks noChangeAspect="1"/>
          </p:cNvSpPr>
          <p:nvPr/>
        </p:nvSpPr>
        <p:spPr bwMode="auto">
          <a:xfrm>
            <a:off x="300037" y="234000"/>
            <a:ext cx="5186363" cy="5544000"/>
          </a:xfrm>
          <a:prstGeom prst="rect">
            <a:avLst/>
          </a:prstGeom>
          <a:noFill/>
          <a:ln w="9525" cap="flat" cmpd="sng" algn="ctr">
            <a:noFill/>
            <a:prstDash val="solid"/>
            <a:round/>
            <a:headEnd type="none" w="med" len="med"/>
            <a:tailEnd type="none" w="med" len="med"/>
          </a:ln>
          <a:effectLst/>
        </p:spPr>
        <p:txBody>
          <a:bodyPr vert="horz" wrap="square" lIns="432000" tIns="360000" rIns="0" bIns="72000" numCol="1" rtlCol="0" anchor="t" anchorCtr="0" compatLnSpc="1">
            <a:prstTxWarp prst="textNoShape">
              <a:avLst/>
            </a:prstTxWarp>
          </a:bodyPr>
          <a:lstStyle/>
          <a:p>
            <a:endParaRPr lang="en-US" sz="2400" dirty="0">
              <a:solidFill>
                <a:schemeClr val="bg1"/>
              </a:solidFill>
              <a:latin typeface="TT Norms Pro" panose="02000503030000020003" pitchFamily="2" charset="0"/>
            </a:endParaRPr>
          </a:p>
        </p:txBody>
      </p:sp>
      <p:pic>
        <p:nvPicPr>
          <p:cNvPr id="2" name="Graphic 1">
            <a:extLst>
              <a:ext uri="{FF2B5EF4-FFF2-40B4-BE49-F238E27FC236}">
                <a16:creationId xmlns:a16="http://schemas.microsoft.com/office/drawing/2014/main" id="{72E3569B-12A0-516C-83AA-2ED4A6DCC70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8233"/>
          <a:stretch/>
        </p:blipFill>
        <p:spPr>
          <a:xfrm flipH="1">
            <a:off x="592137" y="2992849"/>
            <a:ext cx="2653086" cy="3043338"/>
          </a:xfrm>
          <a:prstGeom prst="rect">
            <a:avLst/>
          </a:prstGeom>
        </p:spPr>
      </p:pic>
      <p:sp>
        <p:nvSpPr>
          <p:cNvPr id="4" name="Rectangular Callout 3">
            <a:extLst>
              <a:ext uri="{FF2B5EF4-FFF2-40B4-BE49-F238E27FC236}">
                <a16:creationId xmlns:a16="http://schemas.microsoft.com/office/drawing/2014/main" id="{A40DB527-D677-75F8-5D80-41DAF27A39F7}"/>
              </a:ext>
            </a:extLst>
          </p:cNvPr>
          <p:cNvSpPr/>
          <p:nvPr/>
        </p:nvSpPr>
        <p:spPr>
          <a:xfrm>
            <a:off x="300037" y="234000"/>
            <a:ext cx="4691063" cy="2115000"/>
          </a:xfrm>
          <a:prstGeom prst="wedgeRectCallout">
            <a:avLst>
              <a:gd name="adj1" fmla="val 13551"/>
              <a:gd name="adj2" fmla="val 86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80000" rIns="216000" rtlCol="0" anchor="t" anchorCtr="0"/>
          <a:lstStyle/>
          <a:p>
            <a:pPr>
              <a:tabLst>
                <a:tab pos="3149600" algn="l"/>
              </a:tabLst>
            </a:pPr>
            <a:r>
              <a:rPr lang="en-US" sz="4400" dirty="0">
                <a:solidFill>
                  <a:schemeClr val="tx1"/>
                </a:solidFill>
                <a:latin typeface="TT Norms Pro" panose="02000503030000020003" pitchFamily="2" charset="0"/>
              </a:rPr>
              <a:t>Frequently asked questions</a:t>
            </a:r>
          </a:p>
        </p:txBody>
      </p:sp>
    </p:spTree>
    <p:extLst>
      <p:ext uri="{BB962C8B-B14F-4D97-AF65-F5344CB8AC3E}">
        <p14:creationId xmlns:p14="http://schemas.microsoft.com/office/powerpoint/2010/main" val="125956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5321C-A1C2-21DA-D09B-732B476EEAC7}"/>
              </a:ext>
            </a:extLst>
          </p:cNvPr>
          <p:cNvSpPr>
            <a:spLocks noGrp="1"/>
          </p:cNvSpPr>
          <p:nvPr>
            <p:ph type="sldNum" sz="quarter" idx="12"/>
          </p:nvPr>
        </p:nvSpPr>
        <p:spPr/>
        <p:txBody>
          <a:bodyPr/>
          <a:lstStyle/>
          <a:p>
            <a:fld id="{0C8761C7-EE27-4485-904A-AF787EF92FBE}" type="slidenum">
              <a:rPr lang="en-US" noProof="0" smtClean="0"/>
              <a:t>7</a:t>
            </a:fld>
            <a:endParaRPr lang="en-US" noProof="0"/>
          </a:p>
        </p:txBody>
      </p:sp>
      <p:sp>
        <p:nvSpPr>
          <p:cNvPr id="4" name="Text Placeholder 3">
            <a:extLst>
              <a:ext uri="{FF2B5EF4-FFF2-40B4-BE49-F238E27FC236}">
                <a16:creationId xmlns:a16="http://schemas.microsoft.com/office/drawing/2014/main" id="{A048B0AD-7781-36F1-B354-65CB2681A3BE}"/>
              </a:ext>
            </a:extLst>
          </p:cNvPr>
          <p:cNvSpPr>
            <a:spLocks noGrp="1"/>
          </p:cNvSpPr>
          <p:nvPr>
            <p:ph type="body" sz="quarter" idx="1"/>
          </p:nvPr>
        </p:nvSpPr>
        <p:spPr>
          <a:xfrm>
            <a:off x="214911" y="1615322"/>
            <a:ext cx="11592301" cy="3816350"/>
          </a:xfrm>
        </p:spPr>
        <p:txBody>
          <a:bodyPr/>
          <a:lstStyle/>
          <a:p>
            <a:pPr marL="0" indent="0">
              <a:buNone/>
            </a:pPr>
            <a:r>
              <a:rPr lang="en-US" sz="1800" dirty="0"/>
              <a:t>It is important that the outer diameter (=inner diameter + 2x wall thickness) of the thimble fits into the extractor with a suitable pitch. For example, an extractor with an NS 45/40 pitch (the 2nd number (40) is the inner diameter of the extractor) matches a slightly smaller inner diameter of the thimble, in this case 35mm ID. And the length of the tube should be a little higher (0.5 - 1 cm) than the overflow siphon on the main body of the extractor, but lower than the bypass that goes into the main body above the siphon</a:t>
            </a:r>
            <a:r>
              <a:rPr lang="en-US" dirty="0"/>
              <a:t>.</a:t>
            </a:r>
          </a:p>
          <a:p>
            <a:pPr marL="0" indent="0">
              <a:buNone/>
            </a:pPr>
            <a:endParaRPr lang="en-US" sz="1800" dirty="0"/>
          </a:p>
        </p:txBody>
      </p:sp>
      <p:sp>
        <p:nvSpPr>
          <p:cNvPr id="5" name="Title 4">
            <a:extLst>
              <a:ext uri="{FF2B5EF4-FFF2-40B4-BE49-F238E27FC236}">
                <a16:creationId xmlns:a16="http://schemas.microsoft.com/office/drawing/2014/main" id="{28D13472-2A60-A40F-2D08-9B9DD10F7241}"/>
              </a:ext>
            </a:extLst>
          </p:cNvPr>
          <p:cNvSpPr>
            <a:spLocks noGrp="1"/>
          </p:cNvSpPr>
          <p:nvPr>
            <p:ph type="title"/>
          </p:nvPr>
        </p:nvSpPr>
        <p:spPr/>
        <p:txBody>
          <a:bodyPr/>
          <a:lstStyle/>
          <a:p>
            <a:r>
              <a:rPr lang="en-US" sz="2800" dirty="0"/>
              <a:t>How do I find out which thimbles fits best for my extractor / target volume?</a:t>
            </a:r>
            <a:br>
              <a:rPr lang="en-US" sz="2800" dirty="0"/>
            </a:br>
            <a:br>
              <a:rPr lang="en-GB" altLang="de-DE" b="1" dirty="0"/>
            </a:br>
            <a:endParaRPr lang="en-US" dirty="0"/>
          </a:p>
        </p:txBody>
      </p:sp>
      <p:graphicFrame>
        <p:nvGraphicFramePr>
          <p:cNvPr id="7" name="Table 7">
            <a:extLst>
              <a:ext uri="{FF2B5EF4-FFF2-40B4-BE49-F238E27FC236}">
                <a16:creationId xmlns:a16="http://schemas.microsoft.com/office/drawing/2014/main" id="{3D630058-E9B3-FFCB-34F5-D3AA57590064}"/>
              </a:ext>
            </a:extLst>
          </p:cNvPr>
          <p:cNvGraphicFramePr>
            <a:graphicFrameLocks noGrp="1"/>
          </p:cNvGraphicFramePr>
          <p:nvPr>
            <p:extLst>
              <p:ext uri="{D42A27DB-BD31-4B8C-83A1-F6EECF244321}">
                <p14:modId xmlns:p14="http://schemas.microsoft.com/office/powerpoint/2010/main" val="1114008221"/>
              </p:ext>
            </p:extLst>
          </p:nvPr>
        </p:nvGraphicFramePr>
        <p:xfrm>
          <a:off x="214910" y="3785752"/>
          <a:ext cx="4524870" cy="1645920"/>
        </p:xfrm>
        <a:graphic>
          <a:graphicData uri="http://schemas.openxmlformats.org/drawingml/2006/table">
            <a:tbl>
              <a:tblPr firstRow="1" bandRow="1">
                <a:tableStyleId>{7E9639D4-E3E2-4D34-9284-5A2195B3D0D7}</a:tableStyleId>
              </a:tblPr>
              <a:tblGrid>
                <a:gridCol w="2262435">
                  <a:extLst>
                    <a:ext uri="{9D8B030D-6E8A-4147-A177-3AD203B41FA5}">
                      <a16:colId xmlns:a16="http://schemas.microsoft.com/office/drawing/2014/main" val="1123141398"/>
                    </a:ext>
                  </a:extLst>
                </a:gridCol>
                <a:gridCol w="2262435">
                  <a:extLst>
                    <a:ext uri="{9D8B030D-6E8A-4147-A177-3AD203B41FA5}">
                      <a16:colId xmlns:a16="http://schemas.microsoft.com/office/drawing/2014/main" val="3562077526"/>
                    </a:ext>
                  </a:extLst>
                </a:gridCol>
              </a:tblGrid>
              <a:tr h="132854">
                <a:tc>
                  <a:txBody>
                    <a:bodyPr/>
                    <a:lstStyle/>
                    <a:p>
                      <a:r>
                        <a:rPr lang="en-US" noProof="0" dirty="0"/>
                        <a:t>Volume mL</a:t>
                      </a:r>
                    </a:p>
                  </a:txBody>
                  <a:tcPr/>
                </a:tc>
                <a:tc>
                  <a:txBody>
                    <a:bodyPr/>
                    <a:lstStyle/>
                    <a:p>
                      <a:r>
                        <a:rPr lang="en-US" noProof="0" dirty="0"/>
                        <a:t>Dimensions mm (ID x Height)</a:t>
                      </a:r>
                    </a:p>
                  </a:txBody>
                  <a:tcPr/>
                </a:tc>
                <a:extLst>
                  <a:ext uri="{0D108BD9-81ED-4DB2-BD59-A6C34878D82A}">
                    <a16:rowId xmlns:a16="http://schemas.microsoft.com/office/drawing/2014/main" val="2105709650"/>
                  </a:ext>
                </a:extLst>
              </a:tr>
              <a:tr h="132854">
                <a:tc>
                  <a:txBody>
                    <a:bodyPr/>
                    <a:lstStyle/>
                    <a:p>
                      <a:r>
                        <a:rPr lang="en-US" noProof="0" dirty="0"/>
                        <a:t>30</a:t>
                      </a:r>
                    </a:p>
                  </a:txBody>
                  <a:tcPr/>
                </a:tc>
                <a:tc>
                  <a:txBody>
                    <a:bodyPr/>
                    <a:lstStyle/>
                    <a:p>
                      <a:r>
                        <a:rPr lang="en-US" noProof="0" dirty="0"/>
                        <a:t>22 x 80</a:t>
                      </a:r>
                    </a:p>
                  </a:txBody>
                  <a:tcPr/>
                </a:tc>
                <a:extLst>
                  <a:ext uri="{0D108BD9-81ED-4DB2-BD59-A6C34878D82A}">
                    <a16:rowId xmlns:a16="http://schemas.microsoft.com/office/drawing/2014/main" val="3691036829"/>
                  </a:ext>
                </a:extLst>
              </a:tr>
              <a:tr h="132854">
                <a:tc>
                  <a:txBody>
                    <a:bodyPr/>
                    <a:lstStyle/>
                    <a:p>
                      <a:r>
                        <a:rPr lang="en-US" noProof="0" dirty="0"/>
                        <a:t>100</a:t>
                      </a:r>
                    </a:p>
                  </a:txBody>
                  <a:tcPr/>
                </a:tc>
                <a:tc>
                  <a:txBody>
                    <a:bodyPr/>
                    <a:lstStyle/>
                    <a:p>
                      <a:r>
                        <a:rPr lang="en-US" noProof="0" dirty="0"/>
                        <a:t>33 x 93</a:t>
                      </a:r>
                    </a:p>
                  </a:txBody>
                  <a:tcPr/>
                </a:tc>
                <a:extLst>
                  <a:ext uri="{0D108BD9-81ED-4DB2-BD59-A6C34878D82A}">
                    <a16:rowId xmlns:a16="http://schemas.microsoft.com/office/drawing/2014/main" val="2151341149"/>
                  </a:ext>
                </a:extLst>
              </a:tr>
              <a:tr h="132854">
                <a:tc>
                  <a:txBody>
                    <a:bodyPr/>
                    <a:lstStyle/>
                    <a:p>
                      <a:r>
                        <a:rPr lang="en-US" noProof="0" dirty="0"/>
                        <a:t>250</a:t>
                      </a:r>
                    </a:p>
                  </a:txBody>
                  <a:tcPr/>
                </a:tc>
                <a:tc>
                  <a:txBody>
                    <a:bodyPr/>
                    <a:lstStyle/>
                    <a:p>
                      <a:r>
                        <a:rPr lang="en-US" noProof="0" dirty="0"/>
                        <a:t>33 x 205</a:t>
                      </a:r>
                    </a:p>
                  </a:txBody>
                  <a:tcPr/>
                </a:tc>
                <a:extLst>
                  <a:ext uri="{0D108BD9-81ED-4DB2-BD59-A6C34878D82A}">
                    <a16:rowId xmlns:a16="http://schemas.microsoft.com/office/drawing/2014/main" val="4190681295"/>
                  </a:ext>
                </a:extLst>
              </a:tr>
              <a:tr h="132854">
                <a:tc>
                  <a:txBody>
                    <a:bodyPr/>
                    <a:lstStyle/>
                    <a:p>
                      <a:r>
                        <a:rPr lang="en-US" noProof="0" dirty="0"/>
                        <a:t>500</a:t>
                      </a:r>
                    </a:p>
                  </a:txBody>
                  <a:tcPr/>
                </a:tc>
                <a:tc>
                  <a:txBody>
                    <a:bodyPr/>
                    <a:lstStyle/>
                    <a:p>
                      <a:r>
                        <a:rPr lang="en-US" noProof="0" dirty="0"/>
                        <a:t>48 x 230</a:t>
                      </a:r>
                    </a:p>
                  </a:txBody>
                  <a:tcPr/>
                </a:tc>
                <a:extLst>
                  <a:ext uri="{0D108BD9-81ED-4DB2-BD59-A6C34878D82A}">
                    <a16:rowId xmlns:a16="http://schemas.microsoft.com/office/drawing/2014/main" val="539911563"/>
                  </a:ext>
                </a:extLst>
              </a:tr>
              <a:tr h="132854">
                <a:tc>
                  <a:txBody>
                    <a:bodyPr/>
                    <a:lstStyle/>
                    <a:p>
                      <a:r>
                        <a:rPr lang="en-US" noProof="0" dirty="0"/>
                        <a:t>1000</a:t>
                      </a:r>
                    </a:p>
                  </a:txBody>
                  <a:tcPr/>
                </a:tc>
                <a:tc>
                  <a:txBody>
                    <a:bodyPr/>
                    <a:lstStyle/>
                    <a:p>
                      <a:r>
                        <a:rPr lang="en-US" noProof="0" dirty="0"/>
                        <a:t>57 x 315</a:t>
                      </a:r>
                    </a:p>
                  </a:txBody>
                  <a:tcPr/>
                </a:tc>
                <a:extLst>
                  <a:ext uri="{0D108BD9-81ED-4DB2-BD59-A6C34878D82A}">
                    <a16:rowId xmlns:a16="http://schemas.microsoft.com/office/drawing/2014/main" val="1282314442"/>
                  </a:ext>
                </a:extLst>
              </a:tr>
            </a:tbl>
          </a:graphicData>
        </a:graphic>
      </p:graphicFrame>
      <p:pic>
        <p:nvPicPr>
          <p:cNvPr id="9" name="Picture 8" descr="A clear plastic tube with a clear handle&#10;&#10;Description automatically generated with medium confidence">
            <a:extLst>
              <a:ext uri="{FF2B5EF4-FFF2-40B4-BE49-F238E27FC236}">
                <a16:creationId xmlns:a16="http://schemas.microsoft.com/office/drawing/2014/main" id="{84838A32-A3EB-729D-9434-BDC6003C4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240" y="2635328"/>
            <a:ext cx="1929050" cy="3342157"/>
          </a:xfrm>
          <a:prstGeom prst="rect">
            <a:avLst/>
          </a:prstGeom>
        </p:spPr>
      </p:pic>
    </p:spTree>
    <p:extLst>
      <p:ext uri="{BB962C8B-B14F-4D97-AF65-F5344CB8AC3E}">
        <p14:creationId xmlns:p14="http://schemas.microsoft.com/office/powerpoint/2010/main" val="326307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470F00-B6D4-CB9C-21E3-569423490CBB}"/>
              </a:ext>
            </a:extLst>
          </p:cNvPr>
          <p:cNvSpPr>
            <a:spLocks noGrp="1"/>
          </p:cNvSpPr>
          <p:nvPr>
            <p:ph type="sldNum" sz="quarter" idx="12"/>
          </p:nvPr>
        </p:nvSpPr>
        <p:spPr/>
        <p:txBody>
          <a:bodyPr/>
          <a:lstStyle/>
          <a:p>
            <a:fld id="{0C8761C7-EE27-4485-904A-AF787EF92FBE}" type="slidenum">
              <a:rPr lang="en-US" noProof="0" smtClean="0"/>
              <a:t>8</a:t>
            </a:fld>
            <a:endParaRPr lang="en-US" noProof="0"/>
          </a:p>
        </p:txBody>
      </p:sp>
      <p:sp>
        <p:nvSpPr>
          <p:cNvPr id="3" name="Text Placeholder 2">
            <a:extLst>
              <a:ext uri="{FF2B5EF4-FFF2-40B4-BE49-F238E27FC236}">
                <a16:creationId xmlns:a16="http://schemas.microsoft.com/office/drawing/2014/main" id="{B03414FC-32C7-961A-B418-8DCD8AA2240F}"/>
              </a:ext>
            </a:extLst>
          </p:cNvPr>
          <p:cNvSpPr>
            <a:spLocks noGrp="1"/>
          </p:cNvSpPr>
          <p:nvPr>
            <p:ph type="body" sz="quarter" idx="2"/>
          </p:nvPr>
        </p:nvSpPr>
        <p:spPr/>
        <p:txBody>
          <a:bodyPr/>
          <a:lstStyle/>
          <a:p>
            <a:endParaRPr lang="en-US"/>
          </a:p>
        </p:txBody>
      </p:sp>
      <p:sp>
        <p:nvSpPr>
          <p:cNvPr id="4" name="Text Placeholder 3">
            <a:extLst>
              <a:ext uri="{FF2B5EF4-FFF2-40B4-BE49-F238E27FC236}">
                <a16:creationId xmlns:a16="http://schemas.microsoft.com/office/drawing/2014/main" id="{73F1981E-C3BA-BA8A-4291-CADADAEA8449}"/>
              </a:ext>
            </a:extLst>
          </p:cNvPr>
          <p:cNvSpPr>
            <a:spLocks noGrp="1"/>
          </p:cNvSpPr>
          <p:nvPr>
            <p:ph type="body" sz="quarter" idx="1"/>
          </p:nvPr>
        </p:nvSpPr>
        <p:spPr/>
        <p:txBody>
          <a:bodyPr/>
          <a:lstStyle/>
          <a:p>
            <a:pPr marL="0" indent="0">
              <a:buNone/>
            </a:pPr>
            <a:r>
              <a:rPr lang="en-US" dirty="0"/>
              <a:t>A Shelf Life of at least 5 years from the date of manufacturing under storage condition as follows:</a:t>
            </a:r>
          </a:p>
          <a:p>
            <a:r>
              <a:rPr lang="en-US" dirty="0"/>
              <a:t>Temperature : 15 - 30 °C</a:t>
            </a:r>
          </a:p>
          <a:p>
            <a:r>
              <a:rPr lang="en-US" dirty="0"/>
              <a:t>Relative Humidity : 40 - 60 %</a:t>
            </a:r>
          </a:p>
          <a:p>
            <a:r>
              <a:rPr lang="en-US" dirty="0"/>
              <a:t>Exclusion of air pollutants of any kind</a:t>
            </a:r>
          </a:p>
          <a:p>
            <a:r>
              <a:rPr lang="en-US" dirty="0"/>
              <a:t>No direct sunlight.</a:t>
            </a:r>
          </a:p>
        </p:txBody>
      </p:sp>
      <p:sp>
        <p:nvSpPr>
          <p:cNvPr id="5" name="Title 4">
            <a:extLst>
              <a:ext uri="{FF2B5EF4-FFF2-40B4-BE49-F238E27FC236}">
                <a16:creationId xmlns:a16="http://schemas.microsoft.com/office/drawing/2014/main" id="{0EFB0842-33BA-CBBC-AA44-0ED2D3CEAE86}"/>
              </a:ext>
            </a:extLst>
          </p:cNvPr>
          <p:cNvSpPr>
            <a:spLocks noGrp="1"/>
          </p:cNvSpPr>
          <p:nvPr>
            <p:ph type="title"/>
          </p:nvPr>
        </p:nvSpPr>
        <p:spPr/>
        <p:txBody>
          <a:bodyPr/>
          <a:lstStyle/>
          <a:p>
            <a:r>
              <a:rPr lang="en-US" dirty="0"/>
              <a:t>What is the shelf life for the extraction thimbles?</a:t>
            </a:r>
          </a:p>
        </p:txBody>
      </p:sp>
      <p:sp>
        <p:nvSpPr>
          <p:cNvPr id="6" name="Text Placeholder 5">
            <a:extLst>
              <a:ext uri="{FF2B5EF4-FFF2-40B4-BE49-F238E27FC236}">
                <a16:creationId xmlns:a16="http://schemas.microsoft.com/office/drawing/2014/main" id="{097FC3A3-C607-2A0C-D698-6094330C48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2071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61724D-163C-B96A-60BF-C5105A86C275}"/>
              </a:ext>
            </a:extLst>
          </p:cNvPr>
          <p:cNvSpPr>
            <a:spLocks noGrp="1"/>
          </p:cNvSpPr>
          <p:nvPr>
            <p:ph type="sldNum" sz="quarter" idx="12"/>
          </p:nvPr>
        </p:nvSpPr>
        <p:spPr/>
        <p:txBody>
          <a:bodyPr/>
          <a:lstStyle/>
          <a:p>
            <a:fld id="{0C8761C7-EE27-4485-904A-AF787EF92FBE}" type="slidenum">
              <a:rPr lang="en-US" noProof="0" smtClean="0"/>
              <a:t>9</a:t>
            </a:fld>
            <a:endParaRPr lang="en-US" noProof="0"/>
          </a:p>
        </p:txBody>
      </p:sp>
      <p:sp>
        <p:nvSpPr>
          <p:cNvPr id="3" name="Text Placeholder 2">
            <a:extLst>
              <a:ext uri="{FF2B5EF4-FFF2-40B4-BE49-F238E27FC236}">
                <a16:creationId xmlns:a16="http://schemas.microsoft.com/office/drawing/2014/main" id="{19B82B94-6166-92A8-BD63-A0C86F7696EC}"/>
              </a:ext>
            </a:extLst>
          </p:cNvPr>
          <p:cNvSpPr>
            <a:spLocks noGrp="1"/>
          </p:cNvSpPr>
          <p:nvPr>
            <p:ph type="body" sz="quarter" idx="2"/>
          </p:nvPr>
        </p:nvSpPr>
        <p:spPr/>
        <p:txBody>
          <a:bodyPr/>
          <a:lstStyle/>
          <a:p>
            <a:endParaRPr lang="en-US"/>
          </a:p>
        </p:txBody>
      </p:sp>
      <p:sp>
        <p:nvSpPr>
          <p:cNvPr id="4" name="Text Placeholder 3">
            <a:extLst>
              <a:ext uri="{FF2B5EF4-FFF2-40B4-BE49-F238E27FC236}">
                <a16:creationId xmlns:a16="http://schemas.microsoft.com/office/drawing/2014/main" id="{6FB357AF-27AD-DB4E-DA1A-2CD8709B00AC}"/>
              </a:ext>
            </a:extLst>
          </p:cNvPr>
          <p:cNvSpPr>
            <a:spLocks noGrp="1"/>
          </p:cNvSpPr>
          <p:nvPr>
            <p:ph type="body" sz="quarter" idx="1"/>
          </p:nvPr>
        </p:nvSpPr>
        <p:spPr>
          <a:xfrm>
            <a:off x="298499" y="1566556"/>
            <a:ext cx="11592301" cy="732937"/>
          </a:xfrm>
        </p:spPr>
        <p:txBody>
          <a:bodyPr/>
          <a:lstStyle/>
          <a:p>
            <a:pPr marL="0" indent="0">
              <a:buNone/>
            </a:pPr>
            <a:r>
              <a:rPr lang="en-US" dirty="0"/>
              <a:t>Cellulose thimbles can withstand temperatures of up to 220 degrees Celsius, while glass </a:t>
            </a:r>
            <a:r>
              <a:rPr lang="en-US" dirty="0" err="1"/>
              <a:t>fibre</a:t>
            </a:r>
            <a:r>
              <a:rPr lang="en-US" dirty="0"/>
              <a:t> thimbles can withstand temperatures of up to 500 degrees Celsius.</a:t>
            </a:r>
          </a:p>
        </p:txBody>
      </p:sp>
      <p:sp>
        <p:nvSpPr>
          <p:cNvPr id="5" name="Title 4">
            <a:extLst>
              <a:ext uri="{FF2B5EF4-FFF2-40B4-BE49-F238E27FC236}">
                <a16:creationId xmlns:a16="http://schemas.microsoft.com/office/drawing/2014/main" id="{E056881C-8570-AEF3-B7D6-5267ADA1F8B5}"/>
              </a:ext>
            </a:extLst>
          </p:cNvPr>
          <p:cNvSpPr>
            <a:spLocks noGrp="1"/>
          </p:cNvSpPr>
          <p:nvPr>
            <p:ph type="title"/>
          </p:nvPr>
        </p:nvSpPr>
        <p:spPr>
          <a:xfrm>
            <a:off x="298498" y="657247"/>
            <a:ext cx="11592302" cy="864000"/>
          </a:xfrm>
        </p:spPr>
        <p:txBody>
          <a:bodyPr/>
          <a:lstStyle/>
          <a:p>
            <a:r>
              <a:rPr lang="en-US" dirty="0"/>
              <a:t>What are the temperature limits for different types of thimbles?</a:t>
            </a:r>
          </a:p>
        </p:txBody>
      </p:sp>
      <p:sp>
        <p:nvSpPr>
          <p:cNvPr id="7" name="Title 4">
            <a:extLst>
              <a:ext uri="{FF2B5EF4-FFF2-40B4-BE49-F238E27FC236}">
                <a16:creationId xmlns:a16="http://schemas.microsoft.com/office/drawing/2014/main" id="{AAC785B4-45C7-F54C-9822-E080555E63BC}"/>
              </a:ext>
            </a:extLst>
          </p:cNvPr>
          <p:cNvSpPr txBox="1">
            <a:spLocks/>
          </p:cNvSpPr>
          <p:nvPr/>
        </p:nvSpPr>
        <p:spPr>
          <a:xfrm>
            <a:off x="298498" y="2997000"/>
            <a:ext cx="11592302" cy="864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tx1"/>
                </a:solidFill>
                <a:latin typeface="TT Norms Pro" panose="02000503030000020003" pitchFamily="50" charset="0"/>
                <a:ea typeface="+mj-ea"/>
                <a:cs typeface="+mj-cs"/>
              </a:defRPr>
            </a:lvl1pPr>
          </a:lstStyle>
          <a:p>
            <a:r>
              <a:rPr lang="en-US" dirty="0"/>
              <a:t>Can the Extraction Thimbles be reused?</a:t>
            </a:r>
          </a:p>
        </p:txBody>
      </p:sp>
      <p:sp>
        <p:nvSpPr>
          <p:cNvPr id="8" name="Text Placeholder 3">
            <a:extLst>
              <a:ext uri="{FF2B5EF4-FFF2-40B4-BE49-F238E27FC236}">
                <a16:creationId xmlns:a16="http://schemas.microsoft.com/office/drawing/2014/main" id="{207B73FF-4B20-4AA4-ED19-5273D2AE28E2}"/>
              </a:ext>
            </a:extLst>
          </p:cNvPr>
          <p:cNvSpPr txBox="1">
            <a:spLocks/>
          </p:cNvSpPr>
          <p:nvPr/>
        </p:nvSpPr>
        <p:spPr>
          <a:xfrm>
            <a:off x="298499" y="3787721"/>
            <a:ext cx="11592301" cy="864000"/>
          </a:xfrm>
          <a:prstGeom prst="rect">
            <a:avLst/>
          </a:prstGeom>
        </p:spPr>
        <p:txBody>
          <a:bodyPr vert="horz" lIns="0" tIns="0" rIns="0" bIns="0" rtlCol="0">
            <a:noAutofit/>
          </a:bodyPr>
          <a:lstStyle>
            <a:lvl1pPr marL="2268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lang="de-DE" sz="1800" b="0" kern="1200">
                <a:solidFill>
                  <a:schemeClr val="tx1"/>
                </a:solidFill>
                <a:latin typeface="+mn-lt"/>
                <a:ea typeface="+mn-ea"/>
                <a:cs typeface="+mn-cs"/>
              </a:defRPr>
            </a:lvl1pPr>
            <a:lvl2pPr marL="4068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2pPr>
            <a:lvl3pPr marL="58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3pPr>
            <a:lvl4pPr marL="763200" indent="-2304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4pPr>
            <a:lvl5pPr marL="943200" indent="-226800" algn="l" defTabSz="914400" rtl="0" eaLnBrk="1" latinLnBrk="0" hangingPunct="1">
              <a:lnSpc>
                <a:spcPct val="100000"/>
              </a:lnSpc>
              <a:spcBef>
                <a:spcPts val="0"/>
              </a:spcBef>
              <a:spcAft>
                <a:spcPts val="800"/>
              </a:spcAft>
              <a:buSzPct val="80000"/>
              <a:buFont typeface="Wingdings" panose="05000000000000000000" pitchFamily="2" charset="2"/>
              <a:buChar char="§"/>
              <a:defRPr sz="1600" b="0" kern="1200">
                <a:solidFill>
                  <a:schemeClr val="tx1"/>
                </a:solidFill>
                <a:latin typeface="+mj-lt"/>
                <a:ea typeface="+mn-ea"/>
                <a:cs typeface="+mn-cs"/>
              </a:defRPr>
            </a:lvl5pPr>
            <a:lvl6pPr marL="900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6pPr>
            <a:lvl7pPr marL="1062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7pPr>
            <a:lvl8pPr marL="1224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8pPr>
            <a:lvl9pPr marL="1386000" indent="-108000" algn="l" defTabSz="914400" rtl="0" eaLnBrk="1" latinLnBrk="0" hangingPunct="1">
              <a:lnSpc>
                <a:spcPct val="100000"/>
              </a:lnSpc>
              <a:spcBef>
                <a:spcPts val="0"/>
              </a:spcBef>
              <a:spcAft>
                <a:spcPts val="800"/>
              </a:spcAft>
              <a:buSzPct val="80000"/>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dirty="0"/>
              <a:t>No, we do not recommend reusing the thimbles. Usually, the extractables of different samples are </a:t>
            </a:r>
            <a:r>
              <a:rPr lang="en-US" dirty="0" err="1"/>
              <a:t>characterised</a:t>
            </a:r>
            <a:r>
              <a:rPr lang="en-US" dirty="0"/>
              <a:t>. Using only one thimble for different samples can lead to cross contamination and errors in the results, as the thimbles cannot be properly cleaned in between.</a:t>
            </a:r>
          </a:p>
        </p:txBody>
      </p:sp>
    </p:spTree>
    <p:extLst>
      <p:ext uri="{BB962C8B-B14F-4D97-AF65-F5344CB8AC3E}">
        <p14:creationId xmlns:p14="http://schemas.microsoft.com/office/powerpoint/2010/main" val="4046465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AXMLCOMPANYNAME" val="sartorius"/>
  <p:tag name="SAXMLTEMPLATE" val="presentation_169"/>
  <p:tag name="MLLANGUAGE" val="deu"/>
  <p:tag name="MLTEMPLATEVERSION" val="1.1"/>
  <p:tag name="CONFIDENTIAL_R.PNG" val="image1.png"/>
  <p:tag name="INTERNAL_R.PNG" val="image2.png"/>
  <p:tag name="CONFIDENTIAL_L.PNG" val="image11.png"/>
  <p:tag name="INTERNAL_L.PNG" val="image10.png"/>
  <p:tag name="SAMPLEPIC1.JPG" val="image15.jpg"/>
  <p:tag name="SAMPLEPIC4.JPG" val="image7.jpg"/>
  <p:tag name="SAMPLEPIC5.JPG" val="image12.jpg"/>
</p:tagLst>
</file>

<file path=ppt/theme/theme1.xml><?xml version="1.0" encoding="utf-8"?>
<a:theme xmlns:a="http://schemas.openxmlformats.org/drawingml/2006/main" name="Sartorius">
  <a:themeElements>
    <a:clrScheme name="Sartorius">
      <a:dk1>
        <a:sysClr val="windowText" lastClr="000000"/>
      </a:dk1>
      <a:lt1>
        <a:sysClr val="window" lastClr="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noProof="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Brown">
      <a:srgbClr val="AF5523"/>
    </a:custClr>
    <a:custClr name="Orange">
      <a:srgbClr val="F59100"/>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template1.potx" id="{1AF47311-28AD-4A02-9AA5-CAFCA91C8F18}" vid="{F8C0C804-0D77-46FA-BB80-D33619E16EAD}"/>
    </a:ext>
  </a:extLst>
</a:theme>
</file>

<file path=ppt/theme/theme2.xml><?xml version="1.0" encoding="utf-8"?>
<a:theme xmlns:a="http://schemas.openxmlformats.org/drawingml/2006/main" name="Sartorius">
  <a:themeElements>
    <a:clrScheme name="Custom 41">
      <a:dk1>
        <a:srgbClr val="000000"/>
      </a:dk1>
      <a:lt1>
        <a:srgbClr val="FFFFFF"/>
      </a:lt1>
      <a:dk2>
        <a:srgbClr val="000000"/>
      </a:dk2>
      <a:lt2>
        <a:srgbClr val="FFED00"/>
      </a:lt2>
      <a:accent1>
        <a:srgbClr val="EDEDED"/>
      </a:accent1>
      <a:accent2>
        <a:srgbClr val="DADADA"/>
      </a:accent2>
      <a:accent3>
        <a:srgbClr val="C6C6C6"/>
      </a:accent3>
      <a:accent4>
        <a:srgbClr val="B2B2B2"/>
      </a:accent4>
      <a:accent5>
        <a:srgbClr val="9D9D9D"/>
      </a:accent5>
      <a:accent6>
        <a:srgbClr val="878787"/>
      </a:accent6>
      <a:hlink>
        <a:srgbClr val="000000"/>
      </a:hlink>
      <a:folHlink>
        <a:srgbClr val="000000"/>
      </a:folHlink>
    </a:clrScheme>
    <a:fontScheme name="Satorius_nus">
      <a:majorFont>
        <a:latin typeface="TT Norms Pro"/>
        <a:ea typeface=""/>
        <a:cs typeface=""/>
      </a:majorFont>
      <a:minorFont>
        <a:latin typeface="TT Norm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216000" tIns="180000" rIns="216000" bIns="180000" rtlCol="0" anchor="t" anchorCtr="0"/>
      <a:lstStyle>
        <a:defPPr marL="269875" indent="-269875" algn="l">
          <a:spcAft>
            <a:spcPts val="800"/>
          </a:spcAft>
          <a:buClr>
            <a:schemeClr val="tx1"/>
          </a:buClr>
          <a:buFont typeface="Wingdings" pitchFamily="2" charset="2"/>
          <a:buChar char="§"/>
          <a:defRPr sz="1600" dirty="0" err="1">
            <a:solidFill>
              <a:schemeClr val="tx1"/>
            </a:solidFill>
            <a:latin typeface="TT Norms Pro" panose="02000503030000020003"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marL="269875" indent="-269875" algn="l">
          <a:buClr>
            <a:schemeClr val="tx2"/>
          </a:buClr>
          <a:buSzPct val="100000"/>
          <a:buFont typeface="Wingdings" pitchFamily="2" charset="2"/>
          <a:buChar char="§"/>
          <a:defRPr sz="1600" dirty="0" smtClean="0"/>
        </a:defPPr>
      </a:lstStyle>
    </a:txDef>
  </a:objectDefaults>
  <a:extraClrSchemeLst/>
  <a:custClrLst>
    <a:custClr name="Grey1">
      <a:srgbClr val="EDEDED"/>
    </a:custClr>
    <a:custClr name="Grey2">
      <a:srgbClr val="DADADA"/>
    </a:custClr>
    <a:custClr name="Grey3">
      <a:srgbClr val="C6C6C6"/>
    </a:custClr>
    <a:custClr name="Grey4">
      <a:srgbClr val="B2B2B2"/>
    </a:custClr>
    <a:custClr name="Grey5">
      <a:srgbClr val="9D9D9D"/>
    </a:custClr>
    <a:custClr name="Grey6">
      <a:srgbClr val="878787"/>
    </a:custClr>
    <a:custClr name="Grey7">
      <a:srgbClr val="6F6F6F"/>
    </a:custClr>
    <a:custClr name="Grey8">
      <a:srgbClr val="575757"/>
    </a:custClr>
    <a:custClr name="Grey9">
      <a:srgbClr val="3C3C3C"/>
    </a:custClr>
    <a:custClr name="Teal">
      <a:srgbClr val="00B9BE"/>
    </a:custClr>
    <a:custClr name="Tertiary 1">
      <a:srgbClr val="00B9BE"/>
    </a:custClr>
    <a:custClr name="Tertiary 2">
      <a:srgbClr val="E6007D"/>
    </a:custClr>
    <a:custClr name="Tertiary 3">
      <a:srgbClr val="00A0E6"/>
    </a:custClr>
    <a:custClr name="Tertiary 4">
      <a:srgbClr val="961982"/>
    </a:custClr>
    <a:custClr name="Tertiary 5">
      <a:srgbClr val="0069BE"/>
    </a:custClr>
    <a:custClr name="Tertiary 6">
      <a:srgbClr val="F06EA5"/>
    </a:custClr>
    <a:custClr name="Tertiary 7">
      <a:srgbClr val="008796"/>
    </a:custClr>
    <a:custClr name="Tertiary 8">
      <a:srgbClr val="462882"/>
    </a:custClr>
    <a:custClr name="Tertiary 9">
      <a:srgbClr val="AF5523"/>
    </a:custClr>
    <a:custClr name="Tertiary 10">
      <a:srgbClr val="F59100"/>
    </a:custClr>
    <a:custClr name="Red">
      <a:srgbClr val="E60046"/>
    </a:custClr>
    <a:custClr name="Yellow">
      <a:srgbClr val="FFED00"/>
    </a:custClr>
    <a:custClr name="Green">
      <a:srgbClr val="00AA46"/>
    </a:custClr>
  </a:custClrLst>
  <a:extLst>
    <a:ext uri="{05A4C25C-085E-4340-85A3-A5531E510DB2}">
      <thm15:themeFamily xmlns:thm15="http://schemas.microsoft.com/office/thememl/2012/main" name="PowerPoint-Master-16-9-EN-Sartorius.potx" id="{B82D8ED1-E901-476F-97F7-7DD72FA89402}" vid="{DA5763B5-0D14-4565-A53E-3010E5150766}"/>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ax_ColorSelect>
  <Line>
    <Color val="ffed00"/>
    <Color val="ffffff"/>
    <Color val="000000"/>
  </Line>
  <Line/>
  <Line>
    <Color val="EDEDED"/>
    <Color val="DADADA"/>
    <Color val="c6c6c6"/>
    <Color val="b2b2b2"/>
    <Color val="9d9d9d"/>
  </Line>
  <Line>
    <Color val="878787"/>
    <Color val="6f6f6f"/>
    <Color val="575757"/>
    <Color val="3c3c3c"/>
  </Line>
  <Line/>
  <Line>
    <Color val="00b9be"/>
    <Color val="e6007d"/>
    <Color val="00a0e6"/>
    <Color val="961982"/>
  </Line>
  <Line>
    <Color val="0069be"/>
    <Color val="f06ea5"/>
    <Color val="008796"/>
    <Color val="462882"/>
  </Line>
  <Line/>
  <Line>
    <Color val="e60046"/>
    <Color val="ffed00"/>
    <Color val="00aa46"/>
  </Line>
</sax_ColorSelect>
</file>

<file path=customXml/item2.xml><?xml version="1.0" encoding="utf-8"?>
<saxML>
  <saxMLTemplate>presentation_169</saxMLTemplate>
  <Variablen>
    <Variable>
      <Name>pic_confidential</Name>
      <OrgInhalt>$pic_confidential$</OrgInhalt>
      <Wert>$pic_confidential$</Wert>
      <Platzhalter>False</Platzhalter>
      <DocDatenDialog>True</DocDatenDialog>
      <Label>Sicherheitsvermerk</Label>
      <FrageVar>False</FrageVar>
      <Prefix/>
      <Suffix/>
      <WegfallVar/>
      <ComboBox>
        <Option> </Option>
        <Option>Nur zum internen Gebrauch</Option>
        <Option>Vertraulich</Option>
      </ComboBox>
      <MussFeld>False</MussFeld>
      <Sektion>footer</Sektion>
      <InDokument>True</InDokument>
    </Variable>
  </Variablen>
</saxML>
</file>

<file path=customXml/itemProps1.xml><?xml version="1.0" encoding="utf-8"?>
<ds:datastoreItem xmlns:ds="http://schemas.openxmlformats.org/officeDocument/2006/customXml" ds:itemID="{24E09006-3EEF-4F69-AE69-F90294A7C823}">
  <ds:schemaRefs/>
</ds:datastoreItem>
</file>

<file path=customXml/itemProps2.xml><?xml version="1.0" encoding="utf-8"?>
<ds:datastoreItem xmlns:ds="http://schemas.openxmlformats.org/officeDocument/2006/customXml" ds:itemID="{DC9CA0D7-A420-4757-ABCF-186A1C4DA1C7}">
  <ds:schemaRefs/>
</ds:datastoreItem>
</file>

<file path=docMetadata/LabelInfo.xml><?xml version="1.0" encoding="utf-8"?>
<clbl:labelList xmlns:clbl="http://schemas.microsoft.com/office/2020/mipLabelMetadata">
  <clbl:label id="{8c7a02b0-b409-4a14-8332-6772575f453b}" enabled="0" method="" siteId="{8c7a02b0-b409-4a14-8332-6772575f453b}" removed="1"/>
</clbl:labelList>
</file>

<file path=docProps/app.xml><?xml version="1.0" encoding="utf-8"?>
<Properties xmlns="http://schemas.openxmlformats.org/officeDocument/2006/extended-properties" xmlns:vt="http://schemas.openxmlformats.org/officeDocument/2006/docPropsVTypes">
  <Template>presentation_169_1</Template>
  <TotalTime>32</TotalTime>
  <Words>836</Words>
  <Application>Microsoft Office PowerPoint</Application>
  <PresentationFormat>Widescreen</PresentationFormat>
  <Paragraphs>104</Paragraphs>
  <Slides>12</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TT Norms Pro</vt:lpstr>
      <vt:lpstr>Wingdings</vt:lpstr>
      <vt:lpstr>Sartorius</vt:lpstr>
      <vt:lpstr>Sartorius</vt:lpstr>
      <vt:lpstr>Extraction Thimbles</vt:lpstr>
      <vt:lpstr>What are Extraction Thimbles?</vt:lpstr>
      <vt:lpstr>Features</vt:lpstr>
      <vt:lpstr>Core Benefits for the customer</vt:lpstr>
      <vt:lpstr>Applications</vt:lpstr>
      <vt:lpstr>PowerPoint Presentation</vt:lpstr>
      <vt:lpstr>How do I find out which thimbles fits best for my extractor / target volume?  </vt:lpstr>
      <vt:lpstr>What is the shelf life for the extraction thimbles?</vt:lpstr>
      <vt:lpstr>What are the temperature limits for different types of thimbles?</vt:lpstr>
      <vt:lpstr>How do I prepare a thimble for the extraction?</vt:lpstr>
      <vt:lpstr>What is the µm retention rate of thimbles used in filtration processes?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Thimbles</dc:title>
  <dc:creator>Kamlot, Sebastian</dc:creator>
  <cp:lastModifiedBy>Yang, Scarlett</cp:lastModifiedBy>
  <cp:revision>3</cp:revision>
  <dcterms:created xsi:type="dcterms:W3CDTF">2024-06-28T09:15:07Z</dcterms:created>
  <dcterms:modified xsi:type="dcterms:W3CDTF">2024-07-26T09:11:56Z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0x01010050596B622A587143B7EC818D2EE0A77D|-1066762509</vt:lpwstr>
  </property>
  <property fmtid="{D5CDD505-2E9C-101B-9397-08002B2CF9AE}" pid="3" name="ContentTypeId">
    <vt:lpwstr>0x01010050596B622A587143B7EC818D2EE0A77D</vt:lpwstr>
  </property>
  <property fmtid="{D5CDD505-2E9C-101B-9397-08002B2CF9AE}" pid="4" name="ItemRetentionFormula">
    <vt:lpwstr>&lt;formula id="Microsoft.Office.RecordsManagement.PolicyFeatures.Expiration.Formula.BuiltIn"&gt;&lt;number&gt;110&lt;/number&gt;&lt;property&gt;Created&lt;/property&gt;&lt;propertyId&gt;8c06beca-0777-48f7-91c7-6da68bc07b69&lt;/propertyId&gt;&lt;period&gt;days&lt;/period&gt;&lt;/formula&gt;</vt:lpwstr>
  </property>
</Properties>
</file>