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40"/>
  </p:notesMasterIdLst>
  <p:handoutMasterIdLst>
    <p:handoutMasterId r:id="rId41"/>
  </p:handoutMasterIdLst>
  <p:sldIdLst>
    <p:sldId id="1254" r:id="rId6"/>
    <p:sldId id="2147472939" r:id="rId7"/>
    <p:sldId id="2147472914" r:id="rId8"/>
    <p:sldId id="1244" r:id="rId9"/>
    <p:sldId id="2147472907" r:id="rId10"/>
    <p:sldId id="2147472931" r:id="rId11"/>
    <p:sldId id="2147472935" r:id="rId12"/>
    <p:sldId id="2147472921" r:id="rId13"/>
    <p:sldId id="2147472924" r:id="rId14"/>
    <p:sldId id="2147472925" r:id="rId15"/>
    <p:sldId id="2147472928" r:id="rId16"/>
    <p:sldId id="2147472956" r:id="rId17"/>
    <p:sldId id="2147472912" r:id="rId18"/>
    <p:sldId id="2147472926" r:id="rId19"/>
    <p:sldId id="2147472952" r:id="rId20"/>
    <p:sldId id="2147472927" r:id="rId21"/>
    <p:sldId id="2147472953" r:id="rId22"/>
    <p:sldId id="2147472913" r:id="rId23"/>
    <p:sldId id="2147472930" r:id="rId24"/>
    <p:sldId id="2147472929" r:id="rId25"/>
    <p:sldId id="2147472957" r:id="rId26"/>
    <p:sldId id="2147472932" r:id="rId27"/>
    <p:sldId id="8425" r:id="rId28"/>
    <p:sldId id="2147472954" r:id="rId29"/>
    <p:sldId id="2147472955" r:id="rId30"/>
    <p:sldId id="2147472934" r:id="rId31"/>
    <p:sldId id="2147472940" r:id="rId32"/>
    <p:sldId id="2147472964" r:id="rId33"/>
    <p:sldId id="2147472965" r:id="rId34"/>
    <p:sldId id="2147472966" r:id="rId35"/>
    <p:sldId id="2147472968" r:id="rId36"/>
    <p:sldId id="2147472967" r:id="rId37"/>
    <p:sldId id="2147472963" r:id="rId38"/>
    <p:sldId id="1216" r:id="rId39"/>
  </p:sldIdLst>
  <p:sldSz cx="12192000" cy="6858000"/>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772" userDrawn="1">
          <p15:clr>
            <a:srgbClr val="A4A3A4"/>
          </p15:clr>
        </p15:guide>
        <p15:guide id="3" orient="horz" pos="2205" userDrawn="1">
          <p15:clr>
            <a:srgbClr val="A4A3A4"/>
          </p15:clr>
        </p15:guide>
        <p15:guide id="5" orient="horz" pos="2387" userDrawn="1">
          <p15:clr>
            <a:srgbClr val="A4A3A4"/>
          </p15:clr>
        </p15:guide>
        <p15:guide id="6" pos="39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3F5714-96A6-D231-8DC2-9B8DB4115B34}" name="Wicklund, Kimberly" initials="WK" userId="S::kimberly.wicklund@sartorius.com::9a62da1b-017e-4cd4-bde7-5200558f5cce" providerId="AD"/>
  <p188:author id="{D7D1B722-DC01-D65E-658A-3E0304F4FDB1}" name="Weidner, Christian" initials="WC" userId="S::Christian.Weidner@Sartorius.com::3939f638-0c33-4bbd-b937-1364e636a9be" providerId="AD"/>
  <p188:author id="{6EDCC5A8-03C7-6F5F-904E-8361CC90A495}" name="Wicklund, Kimberly" initials="WK" userId="S::Kimberly.Wicklund@Sartorius.com::9a62da1b-017e-4cd4-bde7-5200558f5c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48A5A8-9762-4948-B094-2DBD7EBB4B61}" v="117" dt="2024-04-23T10:00:29.592"/>
  </p1510:revLst>
</p1510:revInfo>
</file>

<file path=ppt/tableStyles.xml><?xml version="1.0" encoding="utf-8"?>
<a:tblStyleLst xmlns:a="http://schemas.openxmlformats.org/drawingml/2006/main" def="{7E9639D4-E3E2-4D34-9284-5A2195B3D0D7}">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85668" autoAdjust="0"/>
  </p:normalViewPr>
  <p:slideViewPr>
    <p:cSldViewPr snapToGrid="0" showGuides="1">
      <p:cViewPr>
        <p:scale>
          <a:sx n="100" d="100"/>
          <a:sy n="100" d="100"/>
        </p:scale>
        <p:origin x="912" y="336"/>
      </p:cViewPr>
      <p:guideLst>
        <p:guide pos="3772"/>
        <p:guide orient="horz" pos="2205"/>
        <p:guide orient="horz" pos="2387"/>
        <p:guide pos="390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idner, Christian" userId="3939f638-0c33-4bbd-b937-1364e636a9be" providerId="ADAL" clId="{6448A5A8-9762-4948-B094-2DBD7EBB4B61}"/>
    <pc:docChg chg="undo custSel addSld delSld modSld sldOrd">
      <pc:chgData name="Weidner, Christian" userId="3939f638-0c33-4bbd-b937-1364e636a9be" providerId="ADAL" clId="{6448A5A8-9762-4948-B094-2DBD7EBB4B61}" dt="2024-04-23T10:00:09.494" v="706" actId="1076"/>
      <pc:docMkLst>
        <pc:docMk/>
      </pc:docMkLst>
      <pc:sldChg chg="addSp delSp modSp add del mod chgLayout">
        <pc:chgData name="Weidner, Christian" userId="3939f638-0c33-4bbd-b937-1364e636a9be" providerId="ADAL" clId="{6448A5A8-9762-4948-B094-2DBD7EBB4B61}" dt="2024-04-23T08:24:17.075" v="567" actId="2696"/>
        <pc:sldMkLst>
          <pc:docMk/>
          <pc:sldMk cId="4220835278" sldId="452"/>
        </pc:sldMkLst>
        <pc:spChg chg="add del mod">
          <ac:chgData name="Weidner, Christian" userId="3939f638-0c33-4bbd-b937-1364e636a9be" providerId="ADAL" clId="{6448A5A8-9762-4948-B094-2DBD7EBB4B61}" dt="2024-04-23T06:05:53.519" v="56" actId="6264"/>
          <ac:spMkLst>
            <pc:docMk/>
            <pc:sldMk cId="4220835278" sldId="452"/>
            <ac:spMk id="2" creationId="{0C1E2DF9-D1D2-0F29-2E8A-01A8960D4213}"/>
          </ac:spMkLst>
        </pc:spChg>
        <pc:spChg chg="mod ord">
          <ac:chgData name="Weidner, Christian" userId="3939f638-0c33-4bbd-b937-1364e636a9be" providerId="ADAL" clId="{6448A5A8-9762-4948-B094-2DBD7EBB4B61}" dt="2024-04-23T08:22:14.409" v="544" actId="6264"/>
          <ac:spMkLst>
            <pc:docMk/>
            <pc:sldMk cId="4220835278" sldId="452"/>
            <ac:spMk id="3" creationId="{00000000-0000-0000-0000-000000000000}"/>
          </ac:spMkLst>
        </pc:spChg>
        <pc:spChg chg="del mod">
          <ac:chgData name="Weidner, Christian" userId="3939f638-0c33-4bbd-b937-1364e636a9be" providerId="ADAL" clId="{6448A5A8-9762-4948-B094-2DBD7EBB4B61}" dt="2024-04-23T06:05:53.519" v="56" actId="6264"/>
          <ac:spMkLst>
            <pc:docMk/>
            <pc:sldMk cId="4220835278" sldId="452"/>
            <ac:spMk id="4" creationId="{00000000-0000-0000-0000-000000000000}"/>
          </ac:spMkLst>
        </pc:spChg>
        <pc:spChg chg="mod ord">
          <ac:chgData name="Weidner, Christian" userId="3939f638-0c33-4bbd-b937-1364e636a9be" providerId="ADAL" clId="{6448A5A8-9762-4948-B094-2DBD7EBB4B61}" dt="2024-04-23T08:22:14.409" v="544" actId="6264"/>
          <ac:spMkLst>
            <pc:docMk/>
            <pc:sldMk cId="4220835278" sldId="452"/>
            <ac:spMk id="5" creationId="{00000000-0000-0000-0000-000000000000}"/>
          </ac:spMkLst>
        </pc:spChg>
        <pc:spChg chg="mod ord">
          <ac:chgData name="Weidner, Christian" userId="3939f638-0c33-4bbd-b937-1364e636a9be" providerId="ADAL" clId="{6448A5A8-9762-4948-B094-2DBD7EBB4B61}" dt="2024-04-23T08:22:14.409" v="544" actId="6264"/>
          <ac:spMkLst>
            <pc:docMk/>
            <pc:sldMk cId="4220835278" sldId="452"/>
            <ac:spMk id="6" creationId="{00000000-0000-0000-0000-000000000000}"/>
          </ac:spMkLst>
        </pc:spChg>
        <pc:spChg chg="add del mod">
          <ac:chgData name="Weidner, Christian" userId="3939f638-0c33-4bbd-b937-1364e636a9be" providerId="ADAL" clId="{6448A5A8-9762-4948-B094-2DBD7EBB4B61}" dt="2024-04-23T06:05:53.519" v="56" actId="6264"/>
          <ac:spMkLst>
            <pc:docMk/>
            <pc:sldMk cId="4220835278" sldId="452"/>
            <ac:spMk id="7" creationId="{3299C23B-B00A-BD4A-CADF-8BF5531E15FD}"/>
          </ac:spMkLst>
        </pc:spChg>
        <pc:spChg chg="add del mod">
          <ac:chgData name="Weidner, Christian" userId="3939f638-0c33-4bbd-b937-1364e636a9be" providerId="ADAL" clId="{6448A5A8-9762-4948-B094-2DBD7EBB4B61}" dt="2024-04-23T06:05:53.519" v="56" actId="6264"/>
          <ac:spMkLst>
            <pc:docMk/>
            <pc:sldMk cId="4220835278" sldId="452"/>
            <ac:spMk id="8" creationId="{FCAF2EBD-D40C-1250-B819-AD7CD2DBB29D}"/>
          </ac:spMkLst>
        </pc:spChg>
        <pc:spChg chg="del mod">
          <ac:chgData name="Weidner, Christian" userId="3939f638-0c33-4bbd-b937-1364e636a9be" providerId="ADAL" clId="{6448A5A8-9762-4948-B094-2DBD7EBB4B61}" dt="2024-04-23T08:16:37.737" v="496" actId="478"/>
          <ac:spMkLst>
            <pc:docMk/>
            <pc:sldMk cId="4220835278" sldId="452"/>
            <ac:spMk id="10" creationId="{00000000-0000-0000-0000-000000000000}"/>
          </ac:spMkLst>
        </pc:spChg>
        <pc:spChg chg="del mod">
          <ac:chgData name="Weidner, Christian" userId="3939f638-0c33-4bbd-b937-1364e636a9be" providerId="ADAL" clId="{6448A5A8-9762-4948-B094-2DBD7EBB4B61}" dt="2024-04-23T08:20:30.449" v="534" actId="478"/>
          <ac:spMkLst>
            <pc:docMk/>
            <pc:sldMk cId="4220835278" sldId="452"/>
            <ac:spMk id="12" creationId="{00000000-0000-0000-0000-000000000000}"/>
          </ac:spMkLst>
        </pc:spChg>
        <pc:spChg chg="del mod">
          <ac:chgData name="Weidner, Christian" userId="3939f638-0c33-4bbd-b937-1364e636a9be" providerId="ADAL" clId="{6448A5A8-9762-4948-B094-2DBD7EBB4B61}" dt="2024-04-23T08:20:26.578" v="531" actId="478"/>
          <ac:spMkLst>
            <pc:docMk/>
            <pc:sldMk cId="4220835278" sldId="452"/>
            <ac:spMk id="14" creationId="{00000000-0000-0000-0000-000000000000}"/>
          </ac:spMkLst>
        </pc:spChg>
        <pc:spChg chg="del mod">
          <ac:chgData name="Weidner, Christian" userId="3939f638-0c33-4bbd-b937-1364e636a9be" providerId="ADAL" clId="{6448A5A8-9762-4948-B094-2DBD7EBB4B61}" dt="2024-04-23T08:18:10.520" v="507" actId="478"/>
          <ac:spMkLst>
            <pc:docMk/>
            <pc:sldMk cId="4220835278" sldId="452"/>
            <ac:spMk id="16" creationId="{00000000-0000-0000-0000-000000000000}"/>
          </ac:spMkLst>
        </pc:spChg>
        <pc:spChg chg="mod">
          <ac:chgData name="Weidner, Christian" userId="3939f638-0c33-4bbd-b937-1364e636a9be" providerId="ADAL" clId="{6448A5A8-9762-4948-B094-2DBD7EBB4B61}" dt="2024-04-23T08:21:50.899" v="539" actId="1076"/>
          <ac:spMkLst>
            <pc:docMk/>
            <pc:sldMk cId="4220835278" sldId="452"/>
            <ac:spMk id="18" creationId="{00000000-0000-0000-0000-000000000000}"/>
          </ac:spMkLst>
        </pc:spChg>
        <pc:spChg chg="mod">
          <ac:chgData name="Weidner, Christian" userId="3939f638-0c33-4bbd-b937-1364e636a9be" providerId="ADAL" clId="{6448A5A8-9762-4948-B094-2DBD7EBB4B61}" dt="2024-04-23T08:21:50.899" v="539" actId="1076"/>
          <ac:spMkLst>
            <pc:docMk/>
            <pc:sldMk cId="4220835278" sldId="452"/>
            <ac:spMk id="20" creationId="{00000000-0000-0000-0000-000000000000}"/>
          </ac:spMkLst>
        </pc:spChg>
        <pc:spChg chg="mod">
          <ac:chgData name="Weidner, Christian" userId="3939f638-0c33-4bbd-b937-1364e636a9be" providerId="ADAL" clId="{6448A5A8-9762-4948-B094-2DBD7EBB4B61}" dt="2024-04-23T08:21:50.899" v="539" actId="1076"/>
          <ac:spMkLst>
            <pc:docMk/>
            <pc:sldMk cId="4220835278" sldId="452"/>
            <ac:spMk id="22" creationId="{00000000-0000-0000-0000-000000000000}"/>
          </ac:spMkLst>
        </pc:spChg>
        <pc:spChg chg="mod">
          <ac:chgData name="Weidner, Christian" userId="3939f638-0c33-4bbd-b937-1364e636a9be" providerId="ADAL" clId="{6448A5A8-9762-4948-B094-2DBD7EBB4B61}" dt="2024-04-23T08:21:50.899" v="539" actId="1076"/>
          <ac:spMkLst>
            <pc:docMk/>
            <pc:sldMk cId="4220835278" sldId="452"/>
            <ac:spMk id="24" creationId="{00000000-0000-0000-0000-000000000000}"/>
          </ac:spMkLst>
        </pc:spChg>
        <pc:spChg chg="add del mod ord">
          <ac:chgData name="Weidner, Christian" userId="3939f638-0c33-4bbd-b937-1364e636a9be" providerId="ADAL" clId="{6448A5A8-9762-4948-B094-2DBD7EBB4B61}" dt="2024-04-23T08:22:14.409" v="544" actId="6264"/>
          <ac:spMkLst>
            <pc:docMk/>
            <pc:sldMk cId="4220835278" sldId="452"/>
            <ac:spMk id="25" creationId="{F727F39C-53DE-B921-F296-D197B6344006}"/>
          </ac:spMkLst>
        </pc:spChg>
        <pc:spChg chg="add mod">
          <ac:chgData name="Weidner, Christian" userId="3939f638-0c33-4bbd-b937-1364e636a9be" providerId="ADAL" clId="{6448A5A8-9762-4948-B094-2DBD7EBB4B61}" dt="2024-04-23T08:21:50.899" v="539" actId="1076"/>
          <ac:spMkLst>
            <pc:docMk/>
            <pc:sldMk cId="4220835278" sldId="452"/>
            <ac:spMk id="27" creationId="{A27317EB-2661-0824-80F6-BEBF3C9750C7}"/>
          </ac:spMkLst>
        </pc:spChg>
        <pc:spChg chg="add mod">
          <ac:chgData name="Weidner, Christian" userId="3939f638-0c33-4bbd-b937-1364e636a9be" providerId="ADAL" clId="{6448A5A8-9762-4948-B094-2DBD7EBB4B61}" dt="2024-04-23T08:21:50.899" v="539" actId="1076"/>
          <ac:spMkLst>
            <pc:docMk/>
            <pc:sldMk cId="4220835278" sldId="452"/>
            <ac:spMk id="28" creationId="{16EC281B-70CD-B53D-619A-0ABF5421A852}"/>
          </ac:spMkLst>
        </pc:spChg>
        <pc:spChg chg="add del mod">
          <ac:chgData name="Weidner, Christian" userId="3939f638-0c33-4bbd-b937-1364e636a9be" providerId="ADAL" clId="{6448A5A8-9762-4948-B094-2DBD7EBB4B61}" dt="2024-04-23T08:22:14.409" v="544" actId="6264"/>
          <ac:spMkLst>
            <pc:docMk/>
            <pc:sldMk cId="4220835278" sldId="452"/>
            <ac:spMk id="30" creationId="{01A21E5E-26B1-E2E9-8611-18A4FC8DCB24}"/>
          </ac:spMkLst>
        </pc:spChg>
        <pc:spChg chg="add del mod">
          <ac:chgData name="Weidner, Christian" userId="3939f638-0c33-4bbd-b937-1364e636a9be" providerId="ADAL" clId="{6448A5A8-9762-4948-B094-2DBD7EBB4B61}" dt="2024-04-23T08:22:14.409" v="544" actId="6264"/>
          <ac:spMkLst>
            <pc:docMk/>
            <pc:sldMk cId="4220835278" sldId="452"/>
            <ac:spMk id="31" creationId="{5887CCBF-0934-9A5D-6EB0-C41C6F756D37}"/>
          </ac:spMkLst>
        </pc:spChg>
        <pc:spChg chg="add del mod">
          <ac:chgData name="Weidner, Christian" userId="3939f638-0c33-4bbd-b937-1364e636a9be" providerId="ADAL" clId="{6448A5A8-9762-4948-B094-2DBD7EBB4B61}" dt="2024-04-23T08:22:14.409" v="544" actId="6264"/>
          <ac:spMkLst>
            <pc:docMk/>
            <pc:sldMk cId="4220835278" sldId="452"/>
            <ac:spMk id="32" creationId="{DA24396D-0EBA-582D-88C5-7D329A3F43D2}"/>
          </ac:spMkLst>
        </pc:spChg>
        <pc:spChg chg="add mod ord">
          <ac:chgData name="Weidner, Christian" userId="3939f638-0c33-4bbd-b937-1364e636a9be" providerId="ADAL" clId="{6448A5A8-9762-4948-B094-2DBD7EBB4B61}" dt="2024-04-23T08:22:14.409" v="544" actId="6264"/>
          <ac:spMkLst>
            <pc:docMk/>
            <pc:sldMk cId="4220835278" sldId="452"/>
            <ac:spMk id="33" creationId="{8161761B-CEB2-58A8-4D21-7BECBDCA6856}"/>
          </ac:spMkLst>
        </pc:spChg>
        <pc:picChg chg="del mod">
          <ac:chgData name="Weidner, Christian" userId="3939f638-0c33-4bbd-b937-1364e636a9be" providerId="ADAL" clId="{6448A5A8-9762-4948-B094-2DBD7EBB4B61}" dt="2024-04-23T08:16:34.983" v="494" actId="478"/>
          <ac:picMkLst>
            <pc:docMk/>
            <pc:sldMk cId="4220835278" sldId="452"/>
            <ac:picMk id="9" creationId="{00000000-0000-0000-0000-000000000000}"/>
          </ac:picMkLst>
        </pc:picChg>
        <pc:picChg chg="del mod">
          <ac:chgData name="Weidner, Christian" userId="3939f638-0c33-4bbd-b937-1364e636a9be" providerId="ADAL" clId="{6448A5A8-9762-4948-B094-2DBD7EBB4B61}" dt="2024-04-23T08:20:29.073" v="533" actId="478"/>
          <ac:picMkLst>
            <pc:docMk/>
            <pc:sldMk cId="4220835278" sldId="452"/>
            <ac:picMk id="11" creationId="{00000000-0000-0000-0000-000000000000}"/>
          </ac:picMkLst>
        </pc:picChg>
        <pc:picChg chg="del mod">
          <ac:chgData name="Weidner, Christian" userId="3939f638-0c33-4bbd-b937-1364e636a9be" providerId="ADAL" clId="{6448A5A8-9762-4948-B094-2DBD7EBB4B61}" dt="2024-04-23T08:20:25.145" v="530" actId="478"/>
          <ac:picMkLst>
            <pc:docMk/>
            <pc:sldMk cId="4220835278" sldId="452"/>
            <ac:picMk id="13" creationId="{00000000-0000-0000-0000-000000000000}"/>
          </ac:picMkLst>
        </pc:picChg>
        <pc:picChg chg="del mod">
          <ac:chgData name="Weidner, Christian" userId="3939f638-0c33-4bbd-b937-1364e636a9be" providerId="ADAL" clId="{6448A5A8-9762-4948-B094-2DBD7EBB4B61}" dt="2024-04-23T08:18:10.520" v="507" actId="478"/>
          <ac:picMkLst>
            <pc:docMk/>
            <pc:sldMk cId="4220835278" sldId="452"/>
            <ac:picMk id="15" creationId="{00000000-0000-0000-0000-000000000000}"/>
          </ac:picMkLst>
        </pc:picChg>
        <pc:picChg chg="mod">
          <ac:chgData name="Weidner, Christian" userId="3939f638-0c33-4bbd-b937-1364e636a9be" providerId="ADAL" clId="{6448A5A8-9762-4948-B094-2DBD7EBB4B61}" dt="2024-04-23T08:21:50.899" v="539" actId="1076"/>
          <ac:picMkLst>
            <pc:docMk/>
            <pc:sldMk cId="4220835278" sldId="452"/>
            <ac:picMk id="17" creationId="{00000000-0000-0000-0000-000000000000}"/>
          </ac:picMkLst>
        </pc:picChg>
        <pc:picChg chg="mod">
          <ac:chgData name="Weidner, Christian" userId="3939f638-0c33-4bbd-b937-1364e636a9be" providerId="ADAL" clId="{6448A5A8-9762-4948-B094-2DBD7EBB4B61}" dt="2024-04-23T08:21:50.899" v="539" actId="1076"/>
          <ac:picMkLst>
            <pc:docMk/>
            <pc:sldMk cId="4220835278" sldId="452"/>
            <ac:picMk id="19" creationId="{00000000-0000-0000-0000-000000000000}"/>
          </ac:picMkLst>
        </pc:picChg>
        <pc:picChg chg="mod">
          <ac:chgData name="Weidner, Christian" userId="3939f638-0c33-4bbd-b937-1364e636a9be" providerId="ADAL" clId="{6448A5A8-9762-4948-B094-2DBD7EBB4B61}" dt="2024-04-23T08:21:50.899" v="539" actId="1076"/>
          <ac:picMkLst>
            <pc:docMk/>
            <pc:sldMk cId="4220835278" sldId="452"/>
            <ac:picMk id="21" creationId="{00000000-0000-0000-0000-000000000000}"/>
          </ac:picMkLst>
        </pc:picChg>
        <pc:picChg chg="mod">
          <ac:chgData name="Weidner, Christian" userId="3939f638-0c33-4bbd-b937-1364e636a9be" providerId="ADAL" clId="{6448A5A8-9762-4948-B094-2DBD7EBB4B61}" dt="2024-04-23T08:21:50.899" v="539" actId="1076"/>
          <ac:picMkLst>
            <pc:docMk/>
            <pc:sldMk cId="4220835278" sldId="452"/>
            <ac:picMk id="23" creationId="{00000000-0000-0000-0000-000000000000}"/>
          </ac:picMkLst>
        </pc:picChg>
        <pc:picChg chg="add mod">
          <ac:chgData name="Weidner, Christian" userId="3939f638-0c33-4bbd-b937-1364e636a9be" providerId="ADAL" clId="{6448A5A8-9762-4948-B094-2DBD7EBB4B61}" dt="2024-04-23T08:21:50.899" v="539" actId="1076"/>
          <ac:picMkLst>
            <pc:docMk/>
            <pc:sldMk cId="4220835278" sldId="452"/>
            <ac:picMk id="26" creationId="{5896CF9A-37B5-BF91-81B0-BEDC145B2EF6}"/>
          </ac:picMkLst>
        </pc:picChg>
        <pc:picChg chg="add mod">
          <ac:chgData name="Weidner, Christian" userId="3939f638-0c33-4bbd-b937-1364e636a9be" providerId="ADAL" clId="{6448A5A8-9762-4948-B094-2DBD7EBB4B61}" dt="2024-04-23T08:21:50.899" v="539" actId="1076"/>
          <ac:picMkLst>
            <pc:docMk/>
            <pc:sldMk cId="4220835278" sldId="452"/>
            <ac:picMk id="29" creationId="{91943FCB-5C97-2512-E614-8944B048203C}"/>
          </ac:picMkLst>
        </pc:picChg>
      </pc:sldChg>
      <pc:sldChg chg="addSp delSp modSp add del mod chgLayout">
        <pc:chgData name="Weidner, Christian" userId="3939f638-0c33-4bbd-b937-1364e636a9be" providerId="ADAL" clId="{6448A5A8-9762-4948-B094-2DBD7EBB4B61}" dt="2024-04-23T08:29:33.303" v="584" actId="2696"/>
        <pc:sldMkLst>
          <pc:docMk/>
          <pc:sldMk cId="2804908944" sldId="453"/>
        </pc:sldMkLst>
        <pc:spChg chg="mod ord">
          <ac:chgData name="Weidner, Christian" userId="3939f638-0c33-4bbd-b937-1364e636a9be" providerId="ADAL" clId="{6448A5A8-9762-4948-B094-2DBD7EBB4B61}" dt="2024-04-23T06:06:05.460" v="58" actId="6264"/>
          <ac:spMkLst>
            <pc:docMk/>
            <pc:sldMk cId="2804908944" sldId="453"/>
            <ac:spMk id="3" creationId="{00000000-0000-0000-0000-000000000000}"/>
          </ac:spMkLst>
        </pc:spChg>
        <pc:spChg chg="del mod">
          <ac:chgData name="Weidner, Christian" userId="3939f638-0c33-4bbd-b937-1364e636a9be" providerId="ADAL" clId="{6448A5A8-9762-4948-B094-2DBD7EBB4B61}" dt="2024-04-23T06:06:05.460" v="58" actId="6264"/>
          <ac:spMkLst>
            <pc:docMk/>
            <pc:sldMk cId="2804908944" sldId="453"/>
            <ac:spMk id="4" creationId="{00000000-0000-0000-0000-000000000000}"/>
          </ac:spMkLst>
        </pc:spChg>
        <pc:spChg chg="mod ord">
          <ac:chgData name="Weidner, Christian" userId="3939f638-0c33-4bbd-b937-1364e636a9be" providerId="ADAL" clId="{6448A5A8-9762-4948-B094-2DBD7EBB4B61}" dt="2024-04-23T06:06:05.460" v="58" actId="6264"/>
          <ac:spMkLst>
            <pc:docMk/>
            <pc:sldMk cId="2804908944" sldId="453"/>
            <ac:spMk id="5" creationId="{00000000-0000-0000-0000-000000000000}"/>
          </ac:spMkLst>
        </pc:spChg>
        <pc:spChg chg="mod ord">
          <ac:chgData name="Weidner, Christian" userId="3939f638-0c33-4bbd-b937-1364e636a9be" providerId="ADAL" clId="{6448A5A8-9762-4948-B094-2DBD7EBB4B61}" dt="2024-04-23T06:06:05.460" v="58" actId="6264"/>
          <ac:spMkLst>
            <pc:docMk/>
            <pc:sldMk cId="2804908944" sldId="453"/>
            <ac:spMk id="6" creationId="{00000000-0000-0000-0000-000000000000}"/>
          </ac:spMkLst>
        </pc:spChg>
        <pc:spChg chg="add del mod">
          <ac:chgData name="Weidner, Christian" userId="3939f638-0c33-4bbd-b937-1364e636a9be" providerId="ADAL" clId="{6448A5A8-9762-4948-B094-2DBD7EBB4B61}" dt="2024-04-23T06:06:05.460" v="58" actId="6264"/>
          <ac:spMkLst>
            <pc:docMk/>
            <pc:sldMk cId="2804908944" sldId="453"/>
            <ac:spMk id="9" creationId="{A0E9FFFF-E023-C252-95D0-0972C369AD41}"/>
          </ac:spMkLst>
        </pc:spChg>
        <pc:spChg chg="add del mod">
          <ac:chgData name="Weidner, Christian" userId="3939f638-0c33-4bbd-b937-1364e636a9be" providerId="ADAL" clId="{6448A5A8-9762-4948-B094-2DBD7EBB4B61}" dt="2024-04-23T06:06:05.460" v="58" actId="6264"/>
          <ac:spMkLst>
            <pc:docMk/>
            <pc:sldMk cId="2804908944" sldId="453"/>
            <ac:spMk id="10" creationId="{11CA31F2-0481-E1E9-3B58-C0C884D08E5C}"/>
          </ac:spMkLst>
        </pc:spChg>
        <pc:spChg chg="add del mod">
          <ac:chgData name="Weidner, Christian" userId="3939f638-0c33-4bbd-b937-1364e636a9be" providerId="ADAL" clId="{6448A5A8-9762-4948-B094-2DBD7EBB4B61}" dt="2024-04-23T06:06:05.460" v="58" actId="6264"/>
          <ac:spMkLst>
            <pc:docMk/>
            <pc:sldMk cId="2804908944" sldId="453"/>
            <ac:spMk id="11" creationId="{EB2EAD5C-165A-3758-0866-25BDA79F0751}"/>
          </ac:spMkLst>
        </pc:spChg>
        <pc:spChg chg="add mod ord">
          <ac:chgData name="Weidner, Christian" userId="3939f638-0c33-4bbd-b937-1364e636a9be" providerId="ADAL" clId="{6448A5A8-9762-4948-B094-2DBD7EBB4B61}" dt="2024-04-23T06:06:05.460" v="58" actId="6264"/>
          <ac:spMkLst>
            <pc:docMk/>
            <pc:sldMk cId="2804908944" sldId="453"/>
            <ac:spMk id="12" creationId="{C66A557E-CF82-165E-579C-0F65D20A2E32}"/>
          </ac:spMkLst>
        </pc:spChg>
      </pc:sldChg>
      <pc:sldChg chg="addSp delSp modSp add del mod chgLayout">
        <pc:chgData name="Weidner, Christian" userId="3939f638-0c33-4bbd-b937-1364e636a9be" providerId="ADAL" clId="{6448A5A8-9762-4948-B094-2DBD7EBB4B61}" dt="2024-04-23T08:29:35.464" v="585" actId="2696"/>
        <pc:sldMkLst>
          <pc:docMk/>
          <pc:sldMk cId="2790648848" sldId="454"/>
        </pc:sldMkLst>
        <pc:spChg chg="mod ord">
          <ac:chgData name="Weidner, Christian" userId="3939f638-0c33-4bbd-b937-1364e636a9be" providerId="ADAL" clId="{6448A5A8-9762-4948-B094-2DBD7EBB4B61}" dt="2024-04-23T06:06:00.512" v="57" actId="6264"/>
          <ac:spMkLst>
            <pc:docMk/>
            <pc:sldMk cId="2790648848" sldId="454"/>
            <ac:spMk id="3" creationId="{00000000-0000-0000-0000-000000000000}"/>
          </ac:spMkLst>
        </pc:spChg>
        <pc:spChg chg="del mod">
          <ac:chgData name="Weidner, Christian" userId="3939f638-0c33-4bbd-b937-1364e636a9be" providerId="ADAL" clId="{6448A5A8-9762-4948-B094-2DBD7EBB4B61}" dt="2024-04-23T06:06:00.512" v="57" actId="6264"/>
          <ac:spMkLst>
            <pc:docMk/>
            <pc:sldMk cId="2790648848" sldId="454"/>
            <ac:spMk id="4" creationId="{00000000-0000-0000-0000-000000000000}"/>
          </ac:spMkLst>
        </pc:spChg>
        <pc:spChg chg="mod ord">
          <ac:chgData name="Weidner, Christian" userId="3939f638-0c33-4bbd-b937-1364e636a9be" providerId="ADAL" clId="{6448A5A8-9762-4948-B094-2DBD7EBB4B61}" dt="2024-04-23T06:06:00.512" v="57" actId="6264"/>
          <ac:spMkLst>
            <pc:docMk/>
            <pc:sldMk cId="2790648848" sldId="454"/>
            <ac:spMk id="5" creationId="{00000000-0000-0000-0000-000000000000}"/>
          </ac:spMkLst>
        </pc:spChg>
        <pc:spChg chg="mod ord">
          <ac:chgData name="Weidner, Christian" userId="3939f638-0c33-4bbd-b937-1364e636a9be" providerId="ADAL" clId="{6448A5A8-9762-4948-B094-2DBD7EBB4B61}" dt="2024-04-23T06:06:00.512" v="57" actId="6264"/>
          <ac:spMkLst>
            <pc:docMk/>
            <pc:sldMk cId="2790648848" sldId="454"/>
            <ac:spMk id="6" creationId="{00000000-0000-0000-0000-000000000000}"/>
          </ac:spMkLst>
        </pc:spChg>
        <pc:spChg chg="add del mod">
          <ac:chgData name="Weidner, Christian" userId="3939f638-0c33-4bbd-b937-1364e636a9be" providerId="ADAL" clId="{6448A5A8-9762-4948-B094-2DBD7EBB4B61}" dt="2024-04-23T06:06:00.512" v="57" actId="6264"/>
          <ac:spMkLst>
            <pc:docMk/>
            <pc:sldMk cId="2790648848" sldId="454"/>
            <ac:spMk id="22" creationId="{6E2554CB-879C-9325-CDA6-7F5C7B20A6AB}"/>
          </ac:spMkLst>
        </pc:spChg>
        <pc:spChg chg="add del mod">
          <ac:chgData name="Weidner, Christian" userId="3939f638-0c33-4bbd-b937-1364e636a9be" providerId="ADAL" clId="{6448A5A8-9762-4948-B094-2DBD7EBB4B61}" dt="2024-04-23T06:06:00.512" v="57" actId="6264"/>
          <ac:spMkLst>
            <pc:docMk/>
            <pc:sldMk cId="2790648848" sldId="454"/>
            <ac:spMk id="24" creationId="{D769E86A-5288-D2FA-4831-1AE24F5EC22E}"/>
          </ac:spMkLst>
        </pc:spChg>
        <pc:spChg chg="add del mod">
          <ac:chgData name="Weidner, Christian" userId="3939f638-0c33-4bbd-b937-1364e636a9be" providerId="ADAL" clId="{6448A5A8-9762-4948-B094-2DBD7EBB4B61}" dt="2024-04-23T06:06:00.512" v="57" actId="6264"/>
          <ac:spMkLst>
            <pc:docMk/>
            <pc:sldMk cId="2790648848" sldId="454"/>
            <ac:spMk id="25" creationId="{07D038C1-F1DC-48E6-6BC7-DAC35876B9CC}"/>
          </ac:spMkLst>
        </pc:spChg>
        <pc:spChg chg="add mod ord">
          <ac:chgData name="Weidner, Christian" userId="3939f638-0c33-4bbd-b937-1364e636a9be" providerId="ADAL" clId="{6448A5A8-9762-4948-B094-2DBD7EBB4B61}" dt="2024-04-23T06:06:00.512" v="57" actId="6264"/>
          <ac:spMkLst>
            <pc:docMk/>
            <pc:sldMk cId="2790648848" sldId="454"/>
            <ac:spMk id="26" creationId="{D1823E75-3F2B-1774-61FF-0115984E4E36}"/>
          </ac:spMkLst>
        </pc:spChg>
      </pc:sldChg>
      <pc:sldChg chg="addSp delSp mod modNotesTx">
        <pc:chgData name="Weidner, Christian" userId="3939f638-0c33-4bbd-b937-1364e636a9be" providerId="ADAL" clId="{6448A5A8-9762-4948-B094-2DBD7EBB4B61}" dt="2024-04-23T06:00:43.151" v="34" actId="20577"/>
        <pc:sldMkLst>
          <pc:docMk/>
          <pc:sldMk cId="3494733950" sldId="1244"/>
        </pc:sldMkLst>
        <pc:spChg chg="add del">
          <ac:chgData name="Weidner, Christian" userId="3939f638-0c33-4bbd-b937-1364e636a9be" providerId="ADAL" clId="{6448A5A8-9762-4948-B094-2DBD7EBB4B61}" dt="2024-04-23T06:00:39.734" v="31" actId="22"/>
          <ac:spMkLst>
            <pc:docMk/>
            <pc:sldMk cId="3494733950" sldId="1244"/>
            <ac:spMk id="8" creationId="{B0BE3F4A-4BD9-8A49-499D-15E3F5ABE0EF}"/>
          </ac:spMkLst>
        </pc:spChg>
      </pc:sldChg>
      <pc:sldChg chg="modSp mod">
        <pc:chgData name="Weidner, Christian" userId="3939f638-0c33-4bbd-b937-1364e636a9be" providerId="ADAL" clId="{6448A5A8-9762-4948-B094-2DBD7EBB4B61}" dt="2024-04-16T06:20:23.839" v="4" actId="20577"/>
        <pc:sldMkLst>
          <pc:docMk/>
          <pc:sldMk cId="123316062" sldId="1254"/>
        </pc:sldMkLst>
        <pc:spChg chg="mod">
          <ac:chgData name="Weidner, Christian" userId="3939f638-0c33-4bbd-b937-1364e636a9be" providerId="ADAL" clId="{6448A5A8-9762-4948-B094-2DBD7EBB4B61}" dt="2024-04-16T06:20:23.839" v="4" actId="20577"/>
          <ac:spMkLst>
            <pc:docMk/>
            <pc:sldMk cId="123316062" sldId="1254"/>
            <ac:spMk id="3" creationId="{B1C9CA6C-96AE-49CD-896D-55E4F6CEA152}"/>
          </ac:spMkLst>
        </pc:spChg>
      </pc:sldChg>
      <pc:sldChg chg="modNotesTx">
        <pc:chgData name="Weidner, Christian" userId="3939f638-0c33-4bbd-b937-1364e636a9be" providerId="ADAL" clId="{6448A5A8-9762-4948-B094-2DBD7EBB4B61}" dt="2024-04-23T05:59:08.487" v="29" actId="20577"/>
        <pc:sldMkLst>
          <pc:docMk/>
          <pc:sldMk cId="140866410" sldId="2147472914"/>
        </pc:sldMkLst>
      </pc:sldChg>
      <pc:sldChg chg="modNotesTx">
        <pc:chgData name="Weidner, Christian" userId="3939f638-0c33-4bbd-b937-1364e636a9be" providerId="ADAL" clId="{6448A5A8-9762-4948-B094-2DBD7EBB4B61}" dt="2024-04-23T06:02:50.512" v="39" actId="20577"/>
        <pc:sldMkLst>
          <pc:docMk/>
          <pc:sldMk cId="3902136670" sldId="2147472932"/>
        </pc:sldMkLst>
      </pc:sldChg>
      <pc:sldChg chg="delSp add del mod">
        <pc:chgData name="Weidner, Christian" userId="3939f638-0c33-4bbd-b937-1364e636a9be" providerId="ADAL" clId="{6448A5A8-9762-4948-B094-2DBD7EBB4B61}" dt="2024-04-23T06:02:33.392" v="37"/>
        <pc:sldMkLst>
          <pc:docMk/>
          <pc:sldMk cId="960040075" sldId="2147472957"/>
        </pc:sldMkLst>
        <pc:picChg chg="del">
          <ac:chgData name="Weidner, Christian" userId="3939f638-0c33-4bbd-b937-1364e636a9be" providerId="ADAL" clId="{6448A5A8-9762-4948-B094-2DBD7EBB4B61}" dt="2024-04-23T06:02:21.377" v="35" actId="478"/>
          <ac:picMkLst>
            <pc:docMk/>
            <pc:sldMk cId="960040075" sldId="2147472957"/>
            <ac:picMk id="6" creationId="{761EC97C-BACF-1688-09F2-07EFD27358D3}"/>
          </ac:picMkLst>
        </pc:picChg>
      </pc:sldChg>
      <pc:sldChg chg="add">
        <pc:chgData name="Weidner, Christian" userId="3939f638-0c33-4bbd-b937-1364e636a9be" providerId="ADAL" clId="{6448A5A8-9762-4948-B094-2DBD7EBB4B61}" dt="2024-04-23T06:03:38.505" v="40"/>
        <pc:sldMkLst>
          <pc:docMk/>
          <pc:sldMk cId="3265784998" sldId="2147472963"/>
        </pc:sldMkLst>
      </pc:sldChg>
      <pc:sldChg chg="modSp add mod ord">
        <pc:chgData name="Weidner, Christian" userId="3939f638-0c33-4bbd-b937-1364e636a9be" providerId="ADAL" clId="{6448A5A8-9762-4948-B094-2DBD7EBB4B61}" dt="2024-04-23T06:03:48.487" v="54" actId="20577"/>
        <pc:sldMkLst>
          <pc:docMk/>
          <pc:sldMk cId="1103673816" sldId="2147472964"/>
        </pc:sldMkLst>
        <pc:spChg chg="mod">
          <ac:chgData name="Weidner, Christian" userId="3939f638-0c33-4bbd-b937-1364e636a9be" providerId="ADAL" clId="{6448A5A8-9762-4948-B094-2DBD7EBB4B61}" dt="2024-04-23T06:03:48.487" v="54" actId="20577"/>
          <ac:spMkLst>
            <pc:docMk/>
            <pc:sldMk cId="1103673816" sldId="2147472964"/>
            <ac:spMk id="2" creationId="{9FBB9527-3D86-43FC-0C80-45A8CD42ACB7}"/>
          </ac:spMkLst>
        </pc:spChg>
      </pc:sldChg>
      <pc:sldChg chg="addSp modSp new mod ord">
        <pc:chgData name="Weidner, Christian" userId="3939f638-0c33-4bbd-b937-1364e636a9be" providerId="ADAL" clId="{6448A5A8-9762-4948-B094-2DBD7EBB4B61}" dt="2024-04-23T09:05:23.743" v="673"/>
        <pc:sldMkLst>
          <pc:docMk/>
          <pc:sldMk cId="3086172697" sldId="2147472965"/>
        </pc:sldMkLst>
        <pc:spChg chg="mod">
          <ac:chgData name="Weidner, Christian" userId="3939f638-0c33-4bbd-b937-1364e636a9be" providerId="ADAL" clId="{6448A5A8-9762-4948-B094-2DBD7EBB4B61}" dt="2024-04-23T07:31:18.428" v="305" actId="20577"/>
          <ac:spMkLst>
            <pc:docMk/>
            <pc:sldMk cId="3086172697" sldId="2147472965"/>
            <ac:spMk id="2" creationId="{7105E78B-F691-F23A-84B5-E85517AB56F1}"/>
          </ac:spMkLst>
        </pc:spChg>
        <pc:spChg chg="mod">
          <ac:chgData name="Weidner, Christian" userId="3939f638-0c33-4bbd-b937-1364e636a9be" providerId="ADAL" clId="{6448A5A8-9762-4948-B094-2DBD7EBB4B61}" dt="2024-04-23T07:31:23.668" v="309" actId="6549"/>
          <ac:spMkLst>
            <pc:docMk/>
            <pc:sldMk cId="3086172697" sldId="2147472965"/>
            <ac:spMk id="4" creationId="{543ED412-A113-5003-2A68-05D369DA6A5A}"/>
          </ac:spMkLst>
        </pc:spChg>
        <pc:spChg chg="mod">
          <ac:chgData name="Weidner, Christian" userId="3939f638-0c33-4bbd-b937-1364e636a9be" providerId="ADAL" clId="{6448A5A8-9762-4948-B094-2DBD7EBB4B61}" dt="2024-04-23T07:34:48.276" v="385" actId="20577"/>
          <ac:spMkLst>
            <pc:docMk/>
            <pc:sldMk cId="3086172697" sldId="2147472965"/>
            <ac:spMk id="5" creationId="{B365DA8D-98D6-D630-A514-85F37F1C4D0E}"/>
          </ac:spMkLst>
        </pc:spChg>
        <pc:spChg chg="mod">
          <ac:chgData name="Weidner, Christian" userId="3939f638-0c33-4bbd-b937-1364e636a9be" providerId="ADAL" clId="{6448A5A8-9762-4948-B094-2DBD7EBB4B61}" dt="2024-04-23T06:07:24.742" v="62"/>
          <ac:spMkLst>
            <pc:docMk/>
            <pc:sldMk cId="3086172697" sldId="2147472965"/>
            <ac:spMk id="6" creationId="{70061BB5-9023-5694-7C22-DA17CCD951FA}"/>
          </ac:spMkLst>
        </pc:spChg>
        <pc:spChg chg="mod">
          <ac:chgData name="Weidner, Christian" userId="3939f638-0c33-4bbd-b937-1364e636a9be" providerId="ADAL" clId="{6448A5A8-9762-4948-B094-2DBD7EBB4B61}" dt="2024-04-23T06:07:33.412" v="63"/>
          <ac:spMkLst>
            <pc:docMk/>
            <pc:sldMk cId="3086172697" sldId="2147472965"/>
            <ac:spMk id="7" creationId="{E65281EB-0FC1-F975-0AAB-F5D91A9D8513}"/>
          </ac:spMkLst>
        </pc:spChg>
        <pc:picChg chg="add mod modCrop">
          <ac:chgData name="Weidner, Christian" userId="3939f638-0c33-4bbd-b937-1364e636a9be" providerId="ADAL" clId="{6448A5A8-9762-4948-B094-2DBD7EBB4B61}" dt="2024-04-23T09:05:23.743" v="673"/>
          <ac:picMkLst>
            <pc:docMk/>
            <pc:sldMk cId="3086172697" sldId="2147472965"/>
            <ac:picMk id="10" creationId="{485C6DF8-54FA-04F7-3DD9-FACE65D0C211}"/>
          </ac:picMkLst>
        </pc:picChg>
        <pc:picChg chg="add mod">
          <ac:chgData name="Weidner, Christian" userId="3939f638-0c33-4bbd-b937-1364e636a9be" providerId="ADAL" clId="{6448A5A8-9762-4948-B094-2DBD7EBB4B61}" dt="2024-04-23T07:20:00.671" v="103" actId="14100"/>
          <ac:picMkLst>
            <pc:docMk/>
            <pc:sldMk cId="3086172697" sldId="2147472965"/>
            <ac:picMk id="12" creationId="{2C84CFC7-91F8-EC95-A62E-C43F09B782A1}"/>
          </ac:picMkLst>
        </pc:picChg>
        <pc:picChg chg="add mod">
          <ac:chgData name="Weidner, Christian" userId="3939f638-0c33-4bbd-b937-1364e636a9be" providerId="ADAL" clId="{6448A5A8-9762-4948-B094-2DBD7EBB4B61}" dt="2024-04-23T07:22:57.235" v="291" actId="14100"/>
          <ac:picMkLst>
            <pc:docMk/>
            <pc:sldMk cId="3086172697" sldId="2147472965"/>
            <ac:picMk id="14" creationId="{3A612000-9F14-B2DB-E1D1-B418F081EF99}"/>
          </ac:picMkLst>
        </pc:picChg>
      </pc:sldChg>
      <pc:sldChg chg="addSp delSp modSp add mod">
        <pc:chgData name="Weidner, Christian" userId="3939f638-0c33-4bbd-b937-1364e636a9be" providerId="ADAL" clId="{6448A5A8-9762-4948-B094-2DBD7EBB4B61}" dt="2024-04-23T08:46:10.225" v="595" actId="208"/>
        <pc:sldMkLst>
          <pc:docMk/>
          <pc:sldMk cId="4095692579" sldId="2147472966"/>
        </pc:sldMkLst>
        <pc:spChg chg="mod">
          <ac:chgData name="Weidner, Christian" userId="3939f638-0c33-4bbd-b937-1364e636a9be" providerId="ADAL" clId="{6448A5A8-9762-4948-B094-2DBD7EBB4B61}" dt="2024-04-23T07:38:07.737" v="407" actId="20578"/>
          <ac:spMkLst>
            <pc:docMk/>
            <pc:sldMk cId="4095692579" sldId="2147472966"/>
            <ac:spMk id="2" creationId="{7105E78B-F691-F23A-84B5-E85517AB56F1}"/>
          </ac:spMkLst>
        </pc:spChg>
        <pc:spChg chg="mod">
          <ac:chgData name="Weidner, Christian" userId="3939f638-0c33-4bbd-b937-1364e636a9be" providerId="ADAL" clId="{6448A5A8-9762-4948-B094-2DBD7EBB4B61}" dt="2024-04-23T07:38:26.733" v="419" actId="20577"/>
          <ac:spMkLst>
            <pc:docMk/>
            <pc:sldMk cId="4095692579" sldId="2147472966"/>
            <ac:spMk id="4" creationId="{543ED412-A113-5003-2A68-05D369DA6A5A}"/>
          </ac:spMkLst>
        </pc:spChg>
        <pc:spChg chg="mod">
          <ac:chgData name="Weidner, Christian" userId="3939f638-0c33-4bbd-b937-1364e636a9be" providerId="ADAL" clId="{6448A5A8-9762-4948-B094-2DBD7EBB4B61}" dt="2024-04-23T07:38:52.607" v="430" actId="20577"/>
          <ac:spMkLst>
            <pc:docMk/>
            <pc:sldMk cId="4095692579" sldId="2147472966"/>
            <ac:spMk id="5" creationId="{B365DA8D-98D6-D630-A514-85F37F1C4D0E}"/>
          </ac:spMkLst>
        </pc:spChg>
        <pc:picChg chg="add del mod">
          <ac:chgData name="Weidner, Christian" userId="3939f638-0c33-4bbd-b937-1364e636a9be" providerId="ADAL" clId="{6448A5A8-9762-4948-B094-2DBD7EBB4B61}" dt="2024-04-23T07:40:31.542" v="436" actId="478"/>
          <ac:picMkLst>
            <pc:docMk/>
            <pc:sldMk cId="4095692579" sldId="2147472966"/>
            <ac:picMk id="9" creationId="{D5B72CF5-DB22-285A-C2E1-29E869956270}"/>
          </ac:picMkLst>
        </pc:picChg>
        <pc:picChg chg="del">
          <ac:chgData name="Weidner, Christian" userId="3939f638-0c33-4bbd-b937-1364e636a9be" providerId="ADAL" clId="{6448A5A8-9762-4948-B094-2DBD7EBB4B61}" dt="2024-04-23T07:36:16.220" v="387" actId="478"/>
          <ac:picMkLst>
            <pc:docMk/>
            <pc:sldMk cId="4095692579" sldId="2147472966"/>
            <ac:picMk id="10" creationId="{485C6DF8-54FA-04F7-3DD9-FACE65D0C211}"/>
          </ac:picMkLst>
        </pc:picChg>
        <pc:picChg chg="add del mod">
          <ac:chgData name="Weidner, Christian" userId="3939f638-0c33-4bbd-b937-1364e636a9be" providerId="ADAL" clId="{6448A5A8-9762-4948-B094-2DBD7EBB4B61}" dt="2024-04-23T07:38:29.773" v="420" actId="478"/>
          <ac:picMkLst>
            <pc:docMk/>
            <pc:sldMk cId="4095692579" sldId="2147472966"/>
            <ac:picMk id="11" creationId="{BF788AED-6092-C943-B5E9-9BA63054B109}"/>
          </ac:picMkLst>
        </pc:picChg>
        <pc:picChg chg="del">
          <ac:chgData name="Weidner, Christian" userId="3939f638-0c33-4bbd-b937-1364e636a9be" providerId="ADAL" clId="{6448A5A8-9762-4948-B094-2DBD7EBB4B61}" dt="2024-04-23T07:36:17.060" v="388" actId="478"/>
          <ac:picMkLst>
            <pc:docMk/>
            <pc:sldMk cId="4095692579" sldId="2147472966"/>
            <ac:picMk id="12" creationId="{2C84CFC7-91F8-EC95-A62E-C43F09B782A1}"/>
          </ac:picMkLst>
        </pc:picChg>
        <pc:picChg chg="add del mod">
          <ac:chgData name="Weidner, Christian" userId="3939f638-0c33-4bbd-b937-1364e636a9be" providerId="ADAL" clId="{6448A5A8-9762-4948-B094-2DBD7EBB4B61}" dt="2024-04-23T08:29:48.421" v="587" actId="478"/>
          <ac:picMkLst>
            <pc:docMk/>
            <pc:sldMk cId="4095692579" sldId="2147472966"/>
            <ac:picMk id="13" creationId="{8625AAAE-CC53-5682-82A9-EB682F392680}"/>
          </ac:picMkLst>
        </pc:picChg>
        <pc:picChg chg="del">
          <ac:chgData name="Weidner, Christian" userId="3939f638-0c33-4bbd-b937-1364e636a9be" providerId="ADAL" clId="{6448A5A8-9762-4948-B094-2DBD7EBB4B61}" dt="2024-04-23T07:36:17.628" v="389" actId="478"/>
          <ac:picMkLst>
            <pc:docMk/>
            <pc:sldMk cId="4095692579" sldId="2147472966"/>
            <ac:picMk id="14" creationId="{3A612000-9F14-B2DB-E1D1-B418F081EF99}"/>
          </ac:picMkLst>
        </pc:picChg>
        <pc:picChg chg="add mod">
          <ac:chgData name="Weidner, Christian" userId="3939f638-0c33-4bbd-b937-1364e636a9be" providerId="ADAL" clId="{6448A5A8-9762-4948-B094-2DBD7EBB4B61}" dt="2024-04-23T07:50:56.504" v="455" actId="14100"/>
          <ac:picMkLst>
            <pc:docMk/>
            <pc:sldMk cId="4095692579" sldId="2147472966"/>
            <ac:picMk id="16" creationId="{63E4F1A7-4F97-A91A-FC1F-18665A6FF9AB}"/>
          </ac:picMkLst>
        </pc:picChg>
        <pc:picChg chg="add del mod modCrop">
          <ac:chgData name="Weidner, Christian" userId="3939f638-0c33-4bbd-b937-1364e636a9be" providerId="ADAL" clId="{6448A5A8-9762-4948-B094-2DBD7EBB4B61}" dt="2024-04-23T07:50:39.849" v="454" actId="478"/>
          <ac:picMkLst>
            <pc:docMk/>
            <pc:sldMk cId="4095692579" sldId="2147472966"/>
            <ac:picMk id="18" creationId="{13159BCD-E031-0DE0-206D-4C948D33A2D3}"/>
          </ac:picMkLst>
        </pc:picChg>
        <pc:picChg chg="add mod modCrop">
          <ac:chgData name="Weidner, Christian" userId="3939f638-0c33-4bbd-b937-1364e636a9be" providerId="ADAL" clId="{6448A5A8-9762-4948-B094-2DBD7EBB4B61}" dt="2024-04-23T07:58:01.298" v="487" actId="208"/>
          <ac:picMkLst>
            <pc:docMk/>
            <pc:sldMk cId="4095692579" sldId="2147472966"/>
            <ac:picMk id="20" creationId="{3FD50158-65FF-3B1F-606D-33EA9A3FC571}"/>
          </ac:picMkLst>
        </pc:picChg>
        <pc:picChg chg="add mod modCrop">
          <ac:chgData name="Weidner, Christian" userId="3939f638-0c33-4bbd-b937-1364e636a9be" providerId="ADAL" clId="{6448A5A8-9762-4948-B094-2DBD7EBB4B61}" dt="2024-04-23T08:46:10.225" v="595" actId="208"/>
          <ac:picMkLst>
            <pc:docMk/>
            <pc:sldMk cId="4095692579" sldId="2147472966"/>
            <ac:picMk id="22" creationId="{4EF48882-88FD-A29B-B2B0-33E07083062A}"/>
          </ac:picMkLst>
        </pc:picChg>
      </pc:sldChg>
      <pc:sldChg chg="addSp delSp modSp add mod modClrScheme chgLayout">
        <pc:chgData name="Weidner, Christian" userId="3939f638-0c33-4bbd-b937-1364e636a9be" providerId="ADAL" clId="{6448A5A8-9762-4948-B094-2DBD7EBB4B61}" dt="2024-04-23T09:05:56.965" v="684" actId="20577"/>
        <pc:sldMkLst>
          <pc:docMk/>
          <pc:sldMk cId="1181117892" sldId="2147472967"/>
        </pc:sldMkLst>
        <pc:spChg chg="del">
          <ac:chgData name="Weidner, Christian" userId="3939f638-0c33-4bbd-b937-1364e636a9be" providerId="ADAL" clId="{6448A5A8-9762-4948-B094-2DBD7EBB4B61}" dt="2024-04-23T08:22:27.047" v="545" actId="478"/>
          <ac:spMkLst>
            <pc:docMk/>
            <pc:sldMk cId="1181117892" sldId="2147472967"/>
            <ac:spMk id="2" creationId="{7105E78B-F691-F23A-84B5-E85517AB56F1}"/>
          </ac:spMkLst>
        </pc:spChg>
        <pc:spChg chg="mod ord">
          <ac:chgData name="Weidner, Christian" userId="3939f638-0c33-4bbd-b937-1364e636a9be" providerId="ADAL" clId="{6448A5A8-9762-4948-B094-2DBD7EBB4B61}" dt="2024-04-23T08:22:46.223" v="549" actId="700"/>
          <ac:spMkLst>
            <pc:docMk/>
            <pc:sldMk cId="1181117892" sldId="2147472967"/>
            <ac:spMk id="3" creationId="{674146E8-6C87-0C64-597A-560F0B96979A}"/>
          </ac:spMkLst>
        </pc:spChg>
        <pc:spChg chg="del">
          <ac:chgData name="Weidner, Christian" userId="3939f638-0c33-4bbd-b937-1364e636a9be" providerId="ADAL" clId="{6448A5A8-9762-4948-B094-2DBD7EBB4B61}" dt="2024-04-23T08:22:28.214" v="546" actId="478"/>
          <ac:spMkLst>
            <pc:docMk/>
            <pc:sldMk cId="1181117892" sldId="2147472967"/>
            <ac:spMk id="4" creationId="{543ED412-A113-5003-2A68-05D369DA6A5A}"/>
          </ac:spMkLst>
        </pc:spChg>
        <pc:spChg chg="del">
          <ac:chgData name="Weidner, Christian" userId="3939f638-0c33-4bbd-b937-1364e636a9be" providerId="ADAL" clId="{6448A5A8-9762-4948-B094-2DBD7EBB4B61}" dt="2024-04-23T08:22:29.612" v="547" actId="478"/>
          <ac:spMkLst>
            <pc:docMk/>
            <pc:sldMk cId="1181117892" sldId="2147472967"/>
            <ac:spMk id="5" creationId="{B365DA8D-98D6-D630-A514-85F37F1C4D0E}"/>
          </ac:spMkLst>
        </pc:spChg>
        <pc:spChg chg="mod ord">
          <ac:chgData name="Weidner, Christian" userId="3939f638-0c33-4bbd-b937-1364e636a9be" providerId="ADAL" clId="{6448A5A8-9762-4948-B094-2DBD7EBB4B61}" dt="2024-04-23T08:22:46.223" v="549" actId="700"/>
          <ac:spMkLst>
            <pc:docMk/>
            <pc:sldMk cId="1181117892" sldId="2147472967"/>
            <ac:spMk id="6" creationId="{70061BB5-9023-5694-7C22-DA17CCD951FA}"/>
          </ac:spMkLst>
        </pc:spChg>
        <pc:spChg chg="mod ord">
          <ac:chgData name="Weidner, Christian" userId="3939f638-0c33-4bbd-b937-1364e636a9be" providerId="ADAL" clId="{6448A5A8-9762-4948-B094-2DBD7EBB4B61}" dt="2024-04-23T08:22:46.223" v="549" actId="700"/>
          <ac:spMkLst>
            <pc:docMk/>
            <pc:sldMk cId="1181117892" sldId="2147472967"/>
            <ac:spMk id="7" creationId="{E65281EB-0FC1-F975-0AAB-F5D91A9D8513}"/>
          </ac:spMkLst>
        </pc:spChg>
        <pc:spChg chg="mod ord">
          <ac:chgData name="Weidner, Christian" userId="3939f638-0c33-4bbd-b937-1364e636a9be" providerId="ADAL" clId="{6448A5A8-9762-4948-B094-2DBD7EBB4B61}" dt="2024-04-23T08:22:46.223" v="549" actId="700"/>
          <ac:spMkLst>
            <pc:docMk/>
            <pc:sldMk cId="1181117892" sldId="2147472967"/>
            <ac:spMk id="8" creationId="{BCBD24DB-11A2-E4E3-25E0-F33C74C558C3}"/>
          </ac:spMkLst>
        </pc:spChg>
        <pc:spChg chg="add del mod ord">
          <ac:chgData name="Weidner, Christian" userId="3939f638-0c33-4bbd-b937-1364e636a9be" providerId="ADAL" clId="{6448A5A8-9762-4948-B094-2DBD7EBB4B61}" dt="2024-04-23T08:22:46.223" v="549" actId="700"/>
          <ac:spMkLst>
            <pc:docMk/>
            <pc:sldMk cId="1181117892" sldId="2147472967"/>
            <ac:spMk id="10" creationId="{8E6C3633-6B2D-9265-F1B9-FFB3AB79ED6D}"/>
          </ac:spMkLst>
        </pc:spChg>
        <pc:spChg chg="add del mod">
          <ac:chgData name="Weidner, Christian" userId="3939f638-0c33-4bbd-b937-1364e636a9be" providerId="ADAL" clId="{6448A5A8-9762-4948-B094-2DBD7EBB4B61}" dt="2024-04-23T08:22:46.223" v="549" actId="700"/>
          <ac:spMkLst>
            <pc:docMk/>
            <pc:sldMk cId="1181117892" sldId="2147472967"/>
            <ac:spMk id="12" creationId="{211AEE93-2067-E26D-A89E-177C0D2A34AE}"/>
          </ac:spMkLst>
        </pc:spChg>
        <pc:spChg chg="add del mod">
          <ac:chgData name="Weidner, Christian" userId="3939f638-0c33-4bbd-b937-1364e636a9be" providerId="ADAL" clId="{6448A5A8-9762-4948-B094-2DBD7EBB4B61}" dt="2024-04-23T08:22:46.223" v="549" actId="700"/>
          <ac:spMkLst>
            <pc:docMk/>
            <pc:sldMk cId="1181117892" sldId="2147472967"/>
            <ac:spMk id="15" creationId="{87616550-47F5-FC04-E702-FB2E6C493B7B}"/>
          </ac:spMkLst>
        </pc:spChg>
        <pc:spChg chg="add del mod ord">
          <ac:chgData name="Weidner, Christian" userId="3939f638-0c33-4bbd-b937-1364e636a9be" providerId="ADAL" clId="{6448A5A8-9762-4948-B094-2DBD7EBB4B61}" dt="2024-04-23T09:04:16.203" v="662" actId="478"/>
          <ac:spMkLst>
            <pc:docMk/>
            <pc:sldMk cId="1181117892" sldId="2147472967"/>
            <ac:spMk id="17" creationId="{2F095F81-EC43-F66D-74AE-9FF2342CBFAB}"/>
          </ac:spMkLst>
        </pc:spChg>
        <pc:spChg chg="add mod">
          <ac:chgData name="Weidner, Christian" userId="3939f638-0c33-4bbd-b937-1364e636a9be" providerId="ADAL" clId="{6448A5A8-9762-4948-B094-2DBD7EBB4B61}" dt="2024-04-23T08:22:58.906" v="550"/>
          <ac:spMkLst>
            <pc:docMk/>
            <pc:sldMk cId="1181117892" sldId="2147472967"/>
            <ac:spMk id="19" creationId="{EB0A85DF-A202-DF47-87C8-33AA8DA1E8DA}"/>
          </ac:spMkLst>
        </pc:spChg>
        <pc:spChg chg="add mod">
          <ac:chgData name="Weidner, Christian" userId="3939f638-0c33-4bbd-b937-1364e636a9be" providerId="ADAL" clId="{6448A5A8-9762-4948-B094-2DBD7EBB4B61}" dt="2024-04-23T08:22:58.906" v="550"/>
          <ac:spMkLst>
            <pc:docMk/>
            <pc:sldMk cId="1181117892" sldId="2147472967"/>
            <ac:spMk id="22" creationId="{9672FE98-1FCC-2E21-6033-4A528C8D9C2E}"/>
          </ac:spMkLst>
        </pc:spChg>
        <pc:spChg chg="add mod">
          <ac:chgData name="Weidner, Christian" userId="3939f638-0c33-4bbd-b937-1364e636a9be" providerId="ADAL" clId="{6448A5A8-9762-4948-B094-2DBD7EBB4B61}" dt="2024-04-23T08:22:58.906" v="550"/>
          <ac:spMkLst>
            <pc:docMk/>
            <pc:sldMk cId="1181117892" sldId="2147472967"/>
            <ac:spMk id="24" creationId="{624A2E1D-CACE-11E7-678B-E95212064CC6}"/>
          </ac:spMkLst>
        </pc:spChg>
        <pc:spChg chg="add mod">
          <ac:chgData name="Weidner, Christian" userId="3939f638-0c33-4bbd-b937-1364e636a9be" providerId="ADAL" clId="{6448A5A8-9762-4948-B094-2DBD7EBB4B61}" dt="2024-04-23T08:22:58.906" v="550"/>
          <ac:spMkLst>
            <pc:docMk/>
            <pc:sldMk cId="1181117892" sldId="2147472967"/>
            <ac:spMk id="26" creationId="{20C47C2D-D5AB-2866-E2A6-E158F705979C}"/>
          </ac:spMkLst>
        </pc:spChg>
        <pc:spChg chg="add mod">
          <ac:chgData name="Weidner, Christian" userId="3939f638-0c33-4bbd-b937-1364e636a9be" providerId="ADAL" clId="{6448A5A8-9762-4948-B094-2DBD7EBB4B61}" dt="2024-04-23T08:23:40.123" v="558" actId="20577"/>
          <ac:spMkLst>
            <pc:docMk/>
            <pc:sldMk cId="1181117892" sldId="2147472967"/>
            <ac:spMk id="28" creationId="{E2F65C50-3B92-85DA-1743-45A2E329693F}"/>
          </ac:spMkLst>
        </pc:spChg>
        <pc:spChg chg="add mod">
          <ac:chgData name="Weidner, Christian" userId="3939f638-0c33-4bbd-b937-1364e636a9be" providerId="ADAL" clId="{6448A5A8-9762-4948-B094-2DBD7EBB4B61}" dt="2024-04-23T08:24:12.879" v="566" actId="14100"/>
          <ac:spMkLst>
            <pc:docMk/>
            <pc:sldMk cId="1181117892" sldId="2147472967"/>
            <ac:spMk id="29" creationId="{DC0CA6B1-D091-B095-7E16-B5FA388AF1D5}"/>
          </ac:spMkLst>
        </pc:spChg>
        <pc:spChg chg="add del mod">
          <ac:chgData name="Weidner, Christian" userId="3939f638-0c33-4bbd-b937-1364e636a9be" providerId="ADAL" clId="{6448A5A8-9762-4948-B094-2DBD7EBB4B61}" dt="2024-04-23T08:24:37.388" v="569"/>
          <ac:spMkLst>
            <pc:docMk/>
            <pc:sldMk cId="1181117892" sldId="2147472967"/>
            <ac:spMk id="31" creationId="{6A484271-07C8-F4EE-7C2B-484C361A821A}"/>
          </ac:spMkLst>
        </pc:spChg>
        <pc:spChg chg="add mod">
          <ac:chgData name="Weidner, Christian" userId="3939f638-0c33-4bbd-b937-1364e636a9be" providerId="ADAL" clId="{6448A5A8-9762-4948-B094-2DBD7EBB4B61}" dt="2024-04-23T08:28:22.967" v="573" actId="20577"/>
          <ac:spMkLst>
            <pc:docMk/>
            <pc:sldMk cId="1181117892" sldId="2147472967"/>
            <ac:spMk id="32" creationId="{B4764522-20F8-5CA9-FD9B-E594FBB0523A}"/>
          </ac:spMkLst>
        </pc:spChg>
        <pc:spChg chg="add mod">
          <ac:chgData name="Weidner, Christian" userId="3939f638-0c33-4bbd-b937-1364e636a9be" providerId="ADAL" clId="{6448A5A8-9762-4948-B094-2DBD7EBB4B61}" dt="2024-04-23T09:05:56.965" v="684" actId="20577"/>
          <ac:spMkLst>
            <pc:docMk/>
            <pc:sldMk cId="1181117892" sldId="2147472967"/>
            <ac:spMk id="33" creationId="{5EB1DFE2-0880-D901-88C8-CCF6D26034A6}"/>
          </ac:spMkLst>
        </pc:spChg>
        <pc:picChg chg="del">
          <ac:chgData name="Weidner, Christian" userId="3939f638-0c33-4bbd-b937-1364e636a9be" providerId="ADAL" clId="{6448A5A8-9762-4948-B094-2DBD7EBB4B61}" dt="2024-04-23T08:22:34.538" v="548" actId="478"/>
          <ac:picMkLst>
            <pc:docMk/>
            <pc:sldMk cId="1181117892" sldId="2147472967"/>
            <ac:picMk id="13" creationId="{8625AAAE-CC53-5682-82A9-EB682F392680}"/>
          </ac:picMkLst>
        </pc:picChg>
        <pc:picChg chg="del">
          <ac:chgData name="Weidner, Christian" userId="3939f638-0c33-4bbd-b937-1364e636a9be" providerId="ADAL" clId="{6448A5A8-9762-4948-B094-2DBD7EBB4B61}" dt="2024-04-23T08:22:34.538" v="548" actId="478"/>
          <ac:picMkLst>
            <pc:docMk/>
            <pc:sldMk cId="1181117892" sldId="2147472967"/>
            <ac:picMk id="16" creationId="{63E4F1A7-4F97-A91A-FC1F-18665A6FF9AB}"/>
          </ac:picMkLst>
        </pc:picChg>
        <pc:picChg chg="add mod">
          <ac:chgData name="Weidner, Christian" userId="3939f638-0c33-4bbd-b937-1364e636a9be" providerId="ADAL" clId="{6448A5A8-9762-4948-B094-2DBD7EBB4B61}" dt="2024-04-23T08:23:14.415" v="551" actId="1076"/>
          <ac:picMkLst>
            <pc:docMk/>
            <pc:sldMk cId="1181117892" sldId="2147472967"/>
            <ac:picMk id="18" creationId="{2861D96D-723F-E1ED-C7C0-6175FC423578}"/>
          </ac:picMkLst>
        </pc:picChg>
        <pc:picChg chg="del">
          <ac:chgData name="Weidner, Christian" userId="3939f638-0c33-4bbd-b937-1364e636a9be" providerId="ADAL" clId="{6448A5A8-9762-4948-B094-2DBD7EBB4B61}" dt="2024-04-23T08:22:34.538" v="548" actId="478"/>
          <ac:picMkLst>
            <pc:docMk/>
            <pc:sldMk cId="1181117892" sldId="2147472967"/>
            <ac:picMk id="20" creationId="{3FD50158-65FF-3B1F-606D-33EA9A3FC571}"/>
          </ac:picMkLst>
        </pc:picChg>
        <pc:picChg chg="add mod">
          <ac:chgData name="Weidner, Christian" userId="3939f638-0c33-4bbd-b937-1364e636a9be" providerId="ADAL" clId="{6448A5A8-9762-4948-B094-2DBD7EBB4B61}" dt="2024-04-23T08:22:58.906" v="550"/>
          <ac:picMkLst>
            <pc:docMk/>
            <pc:sldMk cId="1181117892" sldId="2147472967"/>
            <ac:picMk id="21" creationId="{09F56AE7-CD90-1BB5-D5BC-8B74354D54C8}"/>
          </ac:picMkLst>
        </pc:picChg>
        <pc:picChg chg="add mod">
          <ac:chgData name="Weidner, Christian" userId="3939f638-0c33-4bbd-b937-1364e636a9be" providerId="ADAL" clId="{6448A5A8-9762-4948-B094-2DBD7EBB4B61}" dt="2024-04-23T08:22:58.906" v="550"/>
          <ac:picMkLst>
            <pc:docMk/>
            <pc:sldMk cId="1181117892" sldId="2147472967"/>
            <ac:picMk id="23" creationId="{7FEABDB6-62BD-92AE-0589-D54118B6A2B4}"/>
          </ac:picMkLst>
        </pc:picChg>
        <pc:picChg chg="add mod">
          <ac:chgData name="Weidner, Christian" userId="3939f638-0c33-4bbd-b937-1364e636a9be" providerId="ADAL" clId="{6448A5A8-9762-4948-B094-2DBD7EBB4B61}" dt="2024-04-23T08:22:58.906" v="550"/>
          <ac:picMkLst>
            <pc:docMk/>
            <pc:sldMk cId="1181117892" sldId="2147472967"/>
            <ac:picMk id="25" creationId="{F10B9B26-49EF-BD84-0EC8-378F68C66B8F}"/>
          </ac:picMkLst>
        </pc:picChg>
        <pc:picChg chg="add mod">
          <ac:chgData name="Weidner, Christian" userId="3939f638-0c33-4bbd-b937-1364e636a9be" providerId="ADAL" clId="{6448A5A8-9762-4948-B094-2DBD7EBB4B61}" dt="2024-04-23T08:23:25.918" v="552" actId="1076"/>
          <ac:picMkLst>
            <pc:docMk/>
            <pc:sldMk cId="1181117892" sldId="2147472967"/>
            <ac:picMk id="27" creationId="{0118ACC7-03D2-00A6-9336-273ABF557C2C}"/>
          </ac:picMkLst>
        </pc:picChg>
        <pc:picChg chg="add mod">
          <ac:chgData name="Weidner, Christian" userId="3939f638-0c33-4bbd-b937-1364e636a9be" providerId="ADAL" clId="{6448A5A8-9762-4948-B094-2DBD7EBB4B61}" dt="2024-04-23T08:24:01.158" v="564" actId="14100"/>
          <ac:picMkLst>
            <pc:docMk/>
            <pc:sldMk cId="1181117892" sldId="2147472967"/>
            <ac:picMk id="30" creationId="{21CFEFBF-3914-D828-11AF-215B8AACEEB1}"/>
          </ac:picMkLst>
        </pc:picChg>
        <pc:picChg chg="add mod">
          <ac:chgData name="Weidner, Christian" userId="3939f638-0c33-4bbd-b937-1364e636a9be" providerId="ADAL" clId="{6448A5A8-9762-4948-B094-2DBD7EBB4B61}" dt="2024-04-23T08:28:59.488" v="579" actId="14100"/>
          <ac:picMkLst>
            <pc:docMk/>
            <pc:sldMk cId="1181117892" sldId="2147472967"/>
            <ac:picMk id="34" creationId="{65AF673F-C63E-CA34-E176-29C186EAC3F0}"/>
          </ac:picMkLst>
        </pc:picChg>
      </pc:sldChg>
      <pc:sldChg chg="addSp delSp modSp add mod">
        <pc:chgData name="Weidner, Christian" userId="3939f638-0c33-4bbd-b937-1364e636a9be" providerId="ADAL" clId="{6448A5A8-9762-4948-B094-2DBD7EBB4B61}" dt="2024-04-23T10:00:09.494" v="706" actId="1076"/>
        <pc:sldMkLst>
          <pc:docMk/>
          <pc:sldMk cId="4245259012" sldId="2147472968"/>
        </pc:sldMkLst>
        <pc:spChg chg="mod">
          <ac:chgData name="Weidner, Christian" userId="3939f638-0c33-4bbd-b937-1364e636a9be" providerId="ADAL" clId="{6448A5A8-9762-4948-B094-2DBD7EBB4B61}" dt="2024-04-23T08:49:05.855" v="603" actId="20577"/>
          <ac:spMkLst>
            <pc:docMk/>
            <pc:sldMk cId="4245259012" sldId="2147472968"/>
            <ac:spMk id="2" creationId="{7105E78B-F691-F23A-84B5-E85517AB56F1}"/>
          </ac:spMkLst>
        </pc:spChg>
        <pc:spChg chg="mod">
          <ac:chgData name="Weidner, Christian" userId="3939f638-0c33-4bbd-b937-1364e636a9be" providerId="ADAL" clId="{6448A5A8-9762-4948-B094-2DBD7EBB4B61}" dt="2024-04-23T08:49:20.232" v="610" actId="20577"/>
          <ac:spMkLst>
            <pc:docMk/>
            <pc:sldMk cId="4245259012" sldId="2147472968"/>
            <ac:spMk id="4" creationId="{543ED412-A113-5003-2A68-05D369DA6A5A}"/>
          </ac:spMkLst>
        </pc:spChg>
        <pc:spChg chg="mod">
          <ac:chgData name="Weidner, Christian" userId="3939f638-0c33-4bbd-b937-1364e636a9be" providerId="ADAL" clId="{6448A5A8-9762-4948-B094-2DBD7EBB4B61}" dt="2024-04-23T09:03:58.747" v="661" actId="20577"/>
          <ac:spMkLst>
            <pc:docMk/>
            <pc:sldMk cId="4245259012" sldId="2147472968"/>
            <ac:spMk id="5" creationId="{B365DA8D-98D6-D630-A514-85F37F1C4D0E}"/>
          </ac:spMkLst>
        </pc:spChg>
        <pc:spChg chg="add del mod">
          <ac:chgData name="Weidner, Christian" userId="3939f638-0c33-4bbd-b937-1364e636a9be" providerId="ADAL" clId="{6448A5A8-9762-4948-B094-2DBD7EBB4B61}" dt="2024-04-23T08:54:51.834" v="634" actId="478"/>
          <ac:spMkLst>
            <pc:docMk/>
            <pc:sldMk cId="4245259012" sldId="2147472968"/>
            <ac:spMk id="11" creationId="{84D3FFBB-38AB-1B6D-E79C-77588AF7EA07}"/>
          </ac:spMkLst>
        </pc:spChg>
        <pc:spChg chg="add mod">
          <ac:chgData name="Weidner, Christian" userId="3939f638-0c33-4bbd-b937-1364e636a9be" providerId="ADAL" clId="{6448A5A8-9762-4948-B094-2DBD7EBB4B61}" dt="2024-04-23T08:54:35.982" v="629" actId="208"/>
          <ac:spMkLst>
            <pc:docMk/>
            <pc:sldMk cId="4245259012" sldId="2147472968"/>
            <ac:spMk id="12" creationId="{5A7D6830-68C6-61A1-CD74-1CB1FCA00F92}"/>
          </ac:spMkLst>
        </pc:spChg>
        <pc:spChg chg="add mod ord">
          <ac:chgData name="Weidner, Christian" userId="3939f638-0c33-4bbd-b937-1364e636a9be" providerId="ADAL" clId="{6448A5A8-9762-4948-B094-2DBD7EBB4B61}" dt="2024-04-23T10:00:06.516" v="705" actId="167"/>
          <ac:spMkLst>
            <pc:docMk/>
            <pc:sldMk cId="4245259012" sldId="2147472968"/>
            <ac:spMk id="19" creationId="{6A1D0026-84B6-BC5D-853F-DAC7541A09D9}"/>
          </ac:spMkLst>
        </pc:spChg>
        <pc:picChg chg="add mod ord">
          <ac:chgData name="Weidner, Christian" userId="3939f638-0c33-4bbd-b937-1364e636a9be" providerId="ADAL" clId="{6448A5A8-9762-4948-B094-2DBD7EBB4B61}" dt="2024-04-23T08:54:48.012" v="633" actId="1076"/>
          <ac:picMkLst>
            <pc:docMk/>
            <pc:sldMk cId="4245259012" sldId="2147472968"/>
            <ac:picMk id="10" creationId="{5F76DADC-39C1-8A20-0655-A942F0060797}"/>
          </ac:picMkLst>
        </pc:picChg>
        <pc:picChg chg="del">
          <ac:chgData name="Weidner, Christian" userId="3939f638-0c33-4bbd-b937-1364e636a9be" providerId="ADAL" clId="{6448A5A8-9762-4948-B094-2DBD7EBB4B61}" dt="2024-04-23T09:56:47.893" v="685" actId="478"/>
          <ac:picMkLst>
            <pc:docMk/>
            <pc:sldMk cId="4245259012" sldId="2147472968"/>
            <ac:picMk id="13" creationId="{8625AAAE-CC53-5682-82A9-EB682F392680}"/>
          </ac:picMkLst>
        </pc:picChg>
        <pc:picChg chg="add mod modCrop">
          <ac:chgData name="Weidner, Christian" userId="3939f638-0c33-4bbd-b937-1364e636a9be" providerId="ADAL" clId="{6448A5A8-9762-4948-B094-2DBD7EBB4B61}" dt="2024-04-23T09:02:10.931" v="649" actId="208"/>
          <ac:picMkLst>
            <pc:docMk/>
            <pc:sldMk cId="4245259012" sldId="2147472968"/>
            <ac:picMk id="15" creationId="{39C5F270-ED06-6D3E-3F20-87F5FD6606C3}"/>
          </ac:picMkLst>
        </pc:picChg>
        <pc:picChg chg="del mod">
          <ac:chgData name="Weidner, Christian" userId="3939f638-0c33-4bbd-b937-1364e636a9be" providerId="ADAL" clId="{6448A5A8-9762-4948-B094-2DBD7EBB4B61}" dt="2024-04-23T08:54:53.993" v="636" actId="478"/>
          <ac:picMkLst>
            <pc:docMk/>
            <pc:sldMk cId="4245259012" sldId="2147472968"/>
            <ac:picMk id="16" creationId="{63E4F1A7-4F97-A91A-FC1F-18665A6FF9AB}"/>
          </ac:picMkLst>
        </pc:picChg>
        <pc:picChg chg="add mod modCrop">
          <ac:chgData name="Weidner, Christian" userId="3939f638-0c33-4bbd-b937-1364e636a9be" providerId="ADAL" clId="{6448A5A8-9762-4948-B094-2DBD7EBB4B61}" dt="2024-04-23T10:00:09.494" v="706" actId="1076"/>
          <ac:picMkLst>
            <pc:docMk/>
            <pc:sldMk cId="4245259012" sldId="2147472968"/>
            <ac:picMk id="18" creationId="{57C5F2F4-C671-BB07-C7F2-40ABAEB913C7}"/>
          </ac:picMkLst>
        </pc:picChg>
        <pc:picChg chg="del">
          <ac:chgData name="Weidner, Christian" userId="3939f638-0c33-4bbd-b937-1364e636a9be" providerId="ADAL" clId="{6448A5A8-9762-4948-B094-2DBD7EBB4B61}" dt="2024-04-23T08:53:15.753" v="613" actId="478"/>
          <ac:picMkLst>
            <pc:docMk/>
            <pc:sldMk cId="4245259012" sldId="2147472968"/>
            <ac:picMk id="20" creationId="{3FD50158-65FF-3B1F-606D-33EA9A3FC571}"/>
          </ac:picMkLst>
        </pc:picChg>
      </pc:sldChg>
    </pc:docChg>
  </pc:docChgLst>
  <pc:docChgLst>
    <pc:chgData name="Weidner, Christian" userId="3939f638-0c33-4bbd-b937-1364e636a9be" providerId="ADAL" clId="{C6B7B066-3A4B-42F6-BA60-8095DE192170}"/>
    <pc:docChg chg="custSel addSld delSld modSld sldOrd">
      <pc:chgData name="Weidner, Christian" userId="3939f638-0c33-4bbd-b937-1364e636a9be" providerId="ADAL" clId="{C6B7B066-3A4B-42F6-BA60-8095DE192170}" dt="2024-02-27T11:33:44.297" v="67" actId="1076"/>
      <pc:docMkLst>
        <pc:docMk/>
      </pc:docMkLst>
      <pc:sldChg chg="modSp mod modNotesTx">
        <pc:chgData name="Weidner, Christian" userId="3939f638-0c33-4bbd-b937-1364e636a9be" providerId="ADAL" clId="{C6B7B066-3A4B-42F6-BA60-8095DE192170}" dt="2024-02-27T11:30:17.329" v="27" actId="20577"/>
        <pc:sldMkLst>
          <pc:docMk/>
          <pc:sldMk cId="2554797137" sldId="1253"/>
        </pc:sldMkLst>
        <pc:graphicFrameChg chg="mod modGraphic">
          <ac:chgData name="Weidner, Christian" userId="3939f638-0c33-4bbd-b937-1364e636a9be" providerId="ADAL" clId="{C6B7B066-3A4B-42F6-BA60-8095DE192170}" dt="2024-02-27T11:29:41.692" v="22" actId="20577"/>
          <ac:graphicFrameMkLst>
            <pc:docMk/>
            <pc:sldMk cId="2554797137" sldId="1253"/>
            <ac:graphicFrameMk id="7" creationId="{4C16C375-9BD3-769C-C42C-8F268853A0F0}"/>
          </ac:graphicFrameMkLst>
        </pc:graphicFrameChg>
      </pc:sldChg>
      <pc:sldChg chg="ord">
        <pc:chgData name="Weidner, Christian" userId="3939f638-0c33-4bbd-b937-1364e636a9be" providerId="ADAL" clId="{C6B7B066-3A4B-42F6-BA60-8095DE192170}" dt="2024-02-20T10:40:39.997" v="11"/>
        <pc:sldMkLst>
          <pc:docMk/>
          <pc:sldMk cId="1683782198" sldId="2147472916"/>
        </pc:sldMkLst>
      </pc:sldChg>
      <pc:sldChg chg="del">
        <pc:chgData name="Weidner, Christian" userId="3939f638-0c33-4bbd-b937-1364e636a9be" providerId="ADAL" clId="{C6B7B066-3A4B-42F6-BA60-8095DE192170}" dt="2024-02-14T09:46:08.179" v="0" actId="47"/>
        <pc:sldMkLst>
          <pc:docMk/>
          <pc:sldMk cId="2743336023" sldId="2147472941"/>
        </pc:sldMkLst>
      </pc:sldChg>
      <pc:sldChg chg="mod modShow">
        <pc:chgData name="Weidner, Christian" userId="3939f638-0c33-4bbd-b937-1364e636a9be" providerId="ADAL" clId="{C6B7B066-3A4B-42F6-BA60-8095DE192170}" dt="2024-02-27T11:30:32.298" v="28" actId="729"/>
        <pc:sldMkLst>
          <pc:docMk/>
          <pc:sldMk cId="4258688982" sldId="2147472956"/>
        </pc:sldMkLst>
      </pc:sldChg>
      <pc:sldChg chg="addSp modSp add mod modShow modNotesTx">
        <pc:chgData name="Weidner, Christian" userId="3939f638-0c33-4bbd-b937-1364e636a9be" providerId="ADAL" clId="{C6B7B066-3A4B-42F6-BA60-8095DE192170}" dt="2024-02-27T11:33:44.297" v="67" actId="1076"/>
        <pc:sldMkLst>
          <pc:docMk/>
          <pc:sldMk cId="351351022" sldId="2147472957"/>
        </pc:sldMkLst>
        <pc:picChg chg="add mod">
          <ac:chgData name="Weidner, Christian" userId="3939f638-0c33-4bbd-b937-1364e636a9be" providerId="ADAL" clId="{C6B7B066-3A4B-42F6-BA60-8095DE192170}" dt="2024-02-27T11:33:41.101" v="66" actId="1076"/>
          <ac:picMkLst>
            <pc:docMk/>
            <pc:sldMk cId="351351022" sldId="2147472957"/>
            <ac:picMk id="2" creationId="{2042BE24-4FC2-9CC8-1C6E-A0D56129C8D1}"/>
          </ac:picMkLst>
        </pc:picChg>
        <pc:picChg chg="mod">
          <ac:chgData name="Weidner, Christian" userId="3939f638-0c33-4bbd-b937-1364e636a9be" providerId="ADAL" clId="{C6B7B066-3A4B-42F6-BA60-8095DE192170}" dt="2024-02-27T11:33:24.279" v="62" actId="1076"/>
          <ac:picMkLst>
            <pc:docMk/>
            <pc:sldMk cId="351351022" sldId="2147472957"/>
            <ac:picMk id="9" creationId="{4114AFBA-060E-06AB-94B9-7088156F60AE}"/>
          </ac:picMkLst>
        </pc:picChg>
        <pc:picChg chg="mod">
          <ac:chgData name="Weidner, Christian" userId="3939f638-0c33-4bbd-b937-1364e636a9be" providerId="ADAL" clId="{C6B7B066-3A4B-42F6-BA60-8095DE192170}" dt="2024-02-27T11:33:28.746" v="63" actId="1076"/>
          <ac:picMkLst>
            <pc:docMk/>
            <pc:sldMk cId="351351022" sldId="2147472957"/>
            <ac:picMk id="14" creationId="{60D2E52F-A257-464E-EF1A-3A4E951C1C28}"/>
          </ac:picMkLst>
        </pc:picChg>
        <pc:picChg chg="mod">
          <ac:chgData name="Weidner, Christian" userId="3939f638-0c33-4bbd-b937-1364e636a9be" providerId="ADAL" clId="{C6B7B066-3A4B-42F6-BA60-8095DE192170}" dt="2024-02-27T11:33:44.297" v="67" actId="1076"/>
          <ac:picMkLst>
            <pc:docMk/>
            <pc:sldMk cId="351351022" sldId="2147472957"/>
            <ac:picMk id="18" creationId="{5750BEA3-83D8-AD3C-BB91-DF3F244EB5C9}"/>
          </ac:picMkLst>
        </pc:picChg>
      </pc:sldChg>
    </pc:docChg>
  </pc:docChgLst>
  <pc:docChgLst>
    <pc:chgData name="Weidner, Christian" userId="3939f638-0c33-4bbd-b937-1364e636a9be" providerId="ADAL" clId="{878FB4B9-79C2-477B-B360-0E36A511DB77}"/>
    <pc:docChg chg="undo custSel addSld delSld modSld sldOrd">
      <pc:chgData name="Weidner, Christian" userId="3939f638-0c33-4bbd-b937-1364e636a9be" providerId="ADAL" clId="{878FB4B9-79C2-477B-B360-0E36A511DB77}" dt="2023-12-21T11:26:23.260" v="1676"/>
      <pc:docMkLst>
        <pc:docMk/>
      </pc:docMkLst>
      <pc:sldChg chg="mod modShow">
        <pc:chgData name="Weidner, Christian" userId="3939f638-0c33-4bbd-b937-1364e636a9be" providerId="ADAL" clId="{878FB4B9-79C2-477B-B360-0E36A511DB77}" dt="2023-12-20T09:33:55.969" v="1247" actId="729"/>
        <pc:sldMkLst>
          <pc:docMk/>
          <pc:sldMk cId="3227305061" sldId="1198"/>
        </pc:sldMkLst>
      </pc:sldChg>
      <pc:sldChg chg="addSp delSp modSp mod delAnim">
        <pc:chgData name="Weidner, Christian" userId="3939f638-0c33-4bbd-b937-1364e636a9be" providerId="ADAL" clId="{878FB4B9-79C2-477B-B360-0E36A511DB77}" dt="2023-12-20T08:49:53.103" v="1129" actId="1076"/>
        <pc:sldMkLst>
          <pc:docMk/>
          <pc:sldMk cId="1761730544" sldId="1222"/>
        </pc:sldMkLst>
        <pc:spChg chg="del">
          <ac:chgData name="Weidner, Christian" userId="3939f638-0c33-4bbd-b937-1364e636a9be" providerId="ADAL" clId="{878FB4B9-79C2-477B-B360-0E36A511DB77}" dt="2023-12-20T08:48:17.904" v="1113" actId="478"/>
          <ac:spMkLst>
            <pc:docMk/>
            <pc:sldMk cId="1761730544" sldId="1222"/>
            <ac:spMk id="8" creationId="{399258E0-22EB-326E-AFFE-5404E58E0852}"/>
          </ac:spMkLst>
        </pc:spChg>
        <pc:spChg chg="mod">
          <ac:chgData name="Weidner, Christian" userId="3939f638-0c33-4bbd-b937-1364e636a9be" providerId="ADAL" clId="{878FB4B9-79C2-477B-B360-0E36A511DB77}" dt="2023-12-20T08:44:26.329" v="1043" actId="20577"/>
          <ac:spMkLst>
            <pc:docMk/>
            <pc:sldMk cId="1761730544" sldId="1222"/>
            <ac:spMk id="20" creationId="{E9390390-7492-98DA-DF4F-8C7175F07080}"/>
          </ac:spMkLst>
        </pc:spChg>
        <pc:spChg chg="mod">
          <ac:chgData name="Weidner, Christian" userId="3939f638-0c33-4bbd-b937-1364e636a9be" providerId="ADAL" clId="{878FB4B9-79C2-477B-B360-0E36A511DB77}" dt="2023-12-20T08:47:39.226" v="1093" actId="20577"/>
          <ac:spMkLst>
            <pc:docMk/>
            <pc:sldMk cId="1761730544" sldId="1222"/>
            <ac:spMk id="47" creationId="{79B25F71-DF49-78BC-A659-01E138730E32}"/>
          </ac:spMkLst>
        </pc:spChg>
        <pc:spChg chg="add del">
          <ac:chgData name="Weidner, Christian" userId="3939f638-0c33-4bbd-b937-1364e636a9be" providerId="ADAL" clId="{878FB4B9-79C2-477B-B360-0E36A511DB77}" dt="2023-12-20T08:47:23.838" v="1086" actId="478"/>
          <ac:spMkLst>
            <pc:docMk/>
            <pc:sldMk cId="1761730544" sldId="1222"/>
            <ac:spMk id="49" creationId="{21D19AE7-8393-91FF-4CF3-00ED42E1774C}"/>
          </ac:spMkLst>
        </pc:spChg>
        <pc:spChg chg="mod">
          <ac:chgData name="Weidner, Christian" userId="3939f638-0c33-4bbd-b937-1364e636a9be" providerId="ADAL" clId="{878FB4B9-79C2-477B-B360-0E36A511DB77}" dt="2023-12-20T08:49:21.996" v="1126" actId="1076"/>
          <ac:spMkLst>
            <pc:docMk/>
            <pc:sldMk cId="1761730544" sldId="1222"/>
            <ac:spMk id="50" creationId="{214A55EF-11F7-AB2F-577E-9CD0EA416B5C}"/>
          </ac:spMkLst>
        </pc:spChg>
        <pc:spChg chg="mod">
          <ac:chgData name="Weidner, Christian" userId="3939f638-0c33-4bbd-b937-1364e636a9be" providerId="ADAL" clId="{878FB4B9-79C2-477B-B360-0E36A511DB77}" dt="2023-12-20T08:49:18.020" v="1125" actId="1076"/>
          <ac:spMkLst>
            <pc:docMk/>
            <pc:sldMk cId="1761730544" sldId="1222"/>
            <ac:spMk id="51" creationId="{943D6F02-9C7C-8332-2807-696FEAB5D5AA}"/>
          </ac:spMkLst>
        </pc:spChg>
        <pc:spChg chg="mod">
          <ac:chgData name="Weidner, Christian" userId="3939f638-0c33-4bbd-b937-1364e636a9be" providerId="ADAL" clId="{878FB4B9-79C2-477B-B360-0E36A511DB77}" dt="2023-12-20T08:47:49.968" v="1099" actId="20577"/>
          <ac:spMkLst>
            <pc:docMk/>
            <pc:sldMk cId="1761730544" sldId="1222"/>
            <ac:spMk id="58" creationId="{425D0F2B-5638-9E11-4A9E-7A7DA127B813}"/>
          </ac:spMkLst>
        </pc:spChg>
        <pc:spChg chg="mod">
          <ac:chgData name="Weidner, Christian" userId="3939f638-0c33-4bbd-b937-1364e636a9be" providerId="ADAL" clId="{878FB4B9-79C2-477B-B360-0E36A511DB77}" dt="2023-12-20T08:49:13.493" v="1124" actId="1076"/>
          <ac:spMkLst>
            <pc:docMk/>
            <pc:sldMk cId="1761730544" sldId="1222"/>
            <ac:spMk id="60" creationId="{ABAFC2F1-BAD0-C92C-6A02-E9330E774F85}"/>
          </ac:spMkLst>
        </pc:spChg>
        <pc:spChg chg="mod">
          <ac:chgData name="Weidner, Christian" userId="3939f638-0c33-4bbd-b937-1364e636a9be" providerId="ADAL" clId="{878FB4B9-79C2-477B-B360-0E36A511DB77}" dt="2023-12-20T08:49:53.103" v="1129" actId="1076"/>
          <ac:spMkLst>
            <pc:docMk/>
            <pc:sldMk cId="1761730544" sldId="1222"/>
            <ac:spMk id="67" creationId="{6E15E434-7EA9-63E1-351B-5896C3AD2C8F}"/>
          </ac:spMkLst>
        </pc:spChg>
        <pc:spChg chg="del mod">
          <ac:chgData name="Weidner, Christian" userId="3939f638-0c33-4bbd-b937-1364e636a9be" providerId="ADAL" clId="{878FB4B9-79C2-477B-B360-0E36A511DB77}" dt="2023-12-20T08:46:53.683" v="1082" actId="478"/>
          <ac:spMkLst>
            <pc:docMk/>
            <pc:sldMk cId="1761730544" sldId="1222"/>
            <ac:spMk id="72" creationId="{D7447E1F-14A1-DF88-4C4A-6673B2A47F60}"/>
          </ac:spMkLst>
        </pc:spChg>
        <pc:spChg chg="mod">
          <ac:chgData name="Weidner, Christian" userId="3939f638-0c33-4bbd-b937-1364e636a9be" providerId="ADAL" clId="{878FB4B9-79C2-477B-B360-0E36A511DB77}" dt="2023-12-20T08:49:41.340" v="1128" actId="1076"/>
          <ac:spMkLst>
            <pc:docMk/>
            <pc:sldMk cId="1761730544" sldId="1222"/>
            <ac:spMk id="73" creationId="{671CCE86-A44B-3E68-9AD7-DF691E27592A}"/>
          </ac:spMkLst>
        </pc:spChg>
        <pc:spChg chg="mod">
          <ac:chgData name="Weidner, Christian" userId="3939f638-0c33-4bbd-b937-1364e636a9be" providerId="ADAL" clId="{878FB4B9-79C2-477B-B360-0E36A511DB77}" dt="2023-12-20T08:49:33.192" v="1127" actId="1076"/>
          <ac:spMkLst>
            <pc:docMk/>
            <pc:sldMk cId="1761730544" sldId="1222"/>
            <ac:spMk id="76" creationId="{FC0EBEAA-65C5-9F83-FFBA-C23733D8CFE4}"/>
          </ac:spMkLst>
        </pc:spChg>
        <pc:picChg chg="add del">
          <ac:chgData name="Weidner, Christian" userId="3939f638-0c33-4bbd-b937-1364e636a9be" providerId="ADAL" clId="{878FB4B9-79C2-477B-B360-0E36A511DB77}" dt="2023-12-20T08:48:16.671" v="1112" actId="478"/>
          <ac:picMkLst>
            <pc:docMk/>
            <pc:sldMk cId="1761730544" sldId="1222"/>
            <ac:picMk id="7" creationId="{8A8F802B-3214-3C68-16C7-E711C0062893}"/>
          </ac:picMkLst>
        </pc:picChg>
        <pc:picChg chg="mod">
          <ac:chgData name="Weidner, Christian" userId="3939f638-0c33-4bbd-b937-1364e636a9be" providerId="ADAL" clId="{878FB4B9-79C2-477B-B360-0E36A511DB77}" dt="2023-12-20T08:49:21.996" v="1126" actId="1076"/>
          <ac:picMkLst>
            <pc:docMk/>
            <pc:sldMk cId="1761730544" sldId="1222"/>
            <ac:picMk id="36" creationId="{F9C60B6A-13C0-61C9-4CF5-CBB15B8B988B}"/>
          </ac:picMkLst>
        </pc:picChg>
        <pc:picChg chg="mod">
          <ac:chgData name="Weidner, Christian" userId="3939f638-0c33-4bbd-b937-1364e636a9be" providerId="ADAL" clId="{878FB4B9-79C2-477B-B360-0E36A511DB77}" dt="2023-12-20T08:49:18.020" v="1125" actId="1076"/>
          <ac:picMkLst>
            <pc:docMk/>
            <pc:sldMk cId="1761730544" sldId="1222"/>
            <ac:picMk id="38" creationId="{D8DAC1E8-F81F-23DF-38BC-C626AE21900E}"/>
          </ac:picMkLst>
        </pc:picChg>
        <pc:picChg chg="add del">
          <ac:chgData name="Weidner, Christian" userId="3939f638-0c33-4bbd-b937-1364e636a9be" providerId="ADAL" clId="{878FB4B9-79C2-477B-B360-0E36A511DB77}" dt="2023-12-20T08:47:24.630" v="1087" actId="478"/>
          <ac:picMkLst>
            <pc:docMk/>
            <pc:sldMk cId="1761730544" sldId="1222"/>
            <ac:picMk id="42" creationId="{AF0912C0-2C62-375C-04F5-A36D731584CB}"/>
          </ac:picMkLst>
        </pc:picChg>
        <pc:picChg chg="mod">
          <ac:chgData name="Weidner, Christian" userId="3939f638-0c33-4bbd-b937-1364e636a9be" providerId="ADAL" clId="{878FB4B9-79C2-477B-B360-0E36A511DB77}" dt="2023-12-20T08:49:13.493" v="1124" actId="1076"/>
          <ac:picMkLst>
            <pc:docMk/>
            <pc:sldMk cId="1761730544" sldId="1222"/>
            <ac:picMk id="59" creationId="{389E4842-EEE0-2525-D756-69BAEEBCD73B}"/>
          </ac:picMkLst>
        </pc:picChg>
        <pc:picChg chg="mod">
          <ac:chgData name="Weidner, Christian" userId="3939f638-0c33-4bbd-b937-1364e636a9be" providerId="ADAL" clId="{878FB4B9-79C2-477B-B360-0E36A511DB77}" dt="2023-12-20T08:49:53.103" v="1129" actId="1076"/>
          <ac:picMkLst>
            <pc:docMk/>
            <pc:sldMk cId="1761730544" sldId="1222"/>
            <ac:picMk id="66" creationId="{8B3F7930-FDBF-E634-BFEA-5AF71118232B}"/>
          </ac:picMkLst>
        </pc:picChg>
        <pc:picChg chg="del">
          <ac:chgData name="Weidner, Christian" userId="3939f638-0c33-4bbd-b937-1364e636a9be" providerId="ADAL" clId="{878FB4B9-79C2-477B-B360-0E36A511DB77}" dt="2023-12-20T08:46:55.137" v="1083" actId="478"/>
          <ac:picMkLst>
            <pc:docMk/>
            <pc:sldMk cId="1761730544" sldId="1222"/>
            <ac:picMk id="69" creationId="{0929490D-DED1-40BC-6525-0C1D388FF8A4}"/>
          </ac:picMkLst>
        </pc:picChg>
        <pc:picChg chg="mod">
          <ac:chgData name="Weidner, Christian" userId="3939f638-0c33-4bbd-b937-1364e636a9be" providerId="ADAL" clId="{878FB4B9-79C2-477B-B360-0E36A511DB77}" dt="2023-12-20T08:49:41.340" v="1128" actId="1076"/>
          <ac:picMkLst>
            <pc:docMk/>
            <pc:sldMk cId="1761730544" sldId="1222"/>
            <ac:picMk id="71" creationId="{BA54E1A6-9D00-1637-C0DC-88D8289B0C6B}"/>
          </ac:picMkLst>
        </pc:picChg>
        <pc:picChg chg="mod">
          <ac:chgData name="Weidner, Christian" userId="3939f638-0c33-4bbd-b937-1364e636a9be" providerId="ADAL" clId="{878FB4B9-79C2-477B-B360-0E36A511DB77}" dt="2023-12-20T08:49:33.192" v="1127" actId="1076"/>
          <ac:picMkLst>
            <pc:docMk/>
            <pc:sldMk cId="1761730544" sldId="1222"/>
            <ac:picMk id="75" creationId="{AFC039EE-FC18-FAE9-55BE-594839B7E898}"/>
          </ac:picMkLst>
        </pc:picChg>
      </pc:sldChg>
      <pc:sldChg chg="modSp modTransition modAnim">
        <pc:chgData name="Weidner, Christian" userId="3939f638-0c33-4bbd-b937-1364e636a9be" providerId="ADAL" clId="{878FB4B9-79C2-477B-B360-0E36A511DB77}" dt="2023-12-21T11:22:08.694" v="1655"/>
        <pc:sldMkLst>
          <pc:docMk/>
          <pc:sldMk cId="2277023560" sldId="1258"/>
        </pc:sldMkLst>
        <pc:spChg chg="mod">
          <ac:chgData name="Weidner, Christian" userId="3939f638-0c33-4bbd-b937-1364e636a9be" providerId="ADAL" clId="{878FB4B9-79C2-477B-B360-0E36A511DB77}" dt="2023-12-20T08:00:02.508" v="328" actId="15"/>
          <ac:spMkLst>
            <pc:docMk/>
            <pc:sldMk cId="2277023560" sldId="1258"/>
            <ac:spMk id="2" creationId="{75A7DEE1-8958-AA12-DE21-68571751E17D}"/>
          </ac:spMkLst>
        </pc:spChg>
      </pc:sldChg>
      <pc:sldChg chg="addSp delSp modSp mod modTransition modAnim modShow">
        <pc:chgData name="Weidner, Christian" userId="3939f638-0c33-4bbd-b937-1364e636a9be" providerId="ADAL" clId="{878FB4B9-79C2-477B-B360-0E36A511DB77}" dt="2023-12-21T11:25:37.156" v="1670" actId="729"/>
        <pc:sldMkLst>
          <pc:docMk/>
          <pc:sldMk cId="3951415130" sldId="1259"/>
        </pc:sldMkLst>
        <pc:spChg chg="mod">
          <ac:chgData name="Weidner, Christian" userId="3939f638-0c33-4bbd-b937-1364e636a9be" providerId="ADAL" clId="{878FB4B9-79C2-477B-B360-0E36A511DB77}" dt="2023-12-19T12:52:24.308" v="265" actId="404"/>
          <ac:spMkLst>
            <pc:docMk/>
            <pc:sldMk cId="3951415130" sldId="1259"/>
            <ac:spMk id="2" creationId="{09FBB6BC-8300-43EE-AD21-1301C536FAB2}"/>
          </ac:spMkLst>
        </pc:spChg>
        <pc:picChg chg="add del">
          <ac:chgData name="Weidner, Christian" userId="3939f638-0c33-4bbd-b937-1364e636a9be" providerId="ADAL" clId="{878FB4B9-79C2-477B-B360-0E36A511DB77}" dt="2023-12-21T10:53:02.720" v="1298" actId="478"/>
          <ac:picMkLst>
            <pc:docMk/>
            <pc:sldMk cId="3951415130" sldId="1259"/>
            <ac:picMk id="4" creationId="{502841BF-5F05-2EF8-88BE-21772EF61663}"/>
          </ac:picMkLst>
        </pc:picChg>
        <pc:picChg chg="add del mod">
          <ac:chgData name="Weidner, Christian" userId="3939f638-0c33-4bbd-b937-1364e636a9be" providerId="ADAL" clId="{878FB4B9-79C2-477B-B360-0E36A511DB77}" dt="2023-12-21T10:53:02.047" v="1296"/>
          <ac:picMkLst>
            <pc:docMk/>
            <pc:sldMk cId="3951415130" sldId="1259"/>
            <ac:picMk id="8" creationId="{D6D04AC5-59F9-35B1-7FE8-AA2BC23F8CA0}"/>
          </ac:picMkLst>
        </pc:picChg>
        <pc:picChg chg="add del">
          <ac:chgData name="Weidner, Christian" userId="3939f638-0c33-4bbd-b937-1364e636a9be" providerId="ADAL" clId="{878FB4B9-79C2-477B-B360-0E36A511DB77}" dt="2023-12-21T10:53:02.394" v="1297" actId="478"/>
          <ac:picMkLst>
            <pc:docMk/>
            <pc:sldMk cId="3951415130" sldId="1259"/>
            <ac:picMk id="33" creationId="{6E9CA914-81D9-151C-09A4-8D96F487EEDE}"/>
          </ac:picMkLst>
        </pc:picChg>
      </pc:sldChg>
      <pc:sldChg chg="modSp mod ord modTransition modShow modNotesTx">
        <pc:chgData name="Weidner, Christian" userId="3939f638-0c33-4bbd-b937-1364e636a9be" providerId="ADAL" clId="{878FB4B9-79C2-477B-B360-0E36A511DB77}" dt="2023-12-21T11:21:47.673" v="1653"/>
        <pc:sldMkLst>
          <pc:docMk/>
          <pc:sldMk cId="3445845275" sldId="8430"/>
        </pc:sldMkLst>
        <pc:spChg chg="mod">
          <ac:chgData name="Weidner, Christian" userId="3939f638-0c33-4bbd-b937-1364e636a9be" providerId="ADAL" clId="{878FB4B9-79C2-477B-B360-0E36A511DB77}" dt="2023-12-20T07:56:52.386" v="271" actId="6549"/>
          <ac:spMkLst>
            <pc:docMk/>
            <pc:sldMk cId="3445845275" sldId="8430"/>
            <ac:spMk id="5" creationId="{86B0920B-FAE3-4E35-A0CC-D88EEE1001B9}"/>
          </ac:spMkLst>
        </pc:spChg>
      </pc:sldChg>
      <pc:sldChg chg="ord">
        <pc:chgData name="Weidner, Christian" userId="3939f638-0c33-4bbd-b937-1364e636a9be" providerId="ADAL" clId="{878FB4B9-79C2-477B-B360-0E36A511DB77}" dt="2023-12-20T07:56:45.717" v="270"/>
        <pc:sldMkLst>
          <pc:docMk/>
          <pc:sldMk cId="971833829" sldId="8431"/>
        </pc:sldMkLst>
      </pc:sldChg>
      <pc:sldChg chg="modTransition">
        <pc:chgData name="Weidner, Christian" userId="3939f638-0c33-4bbd-b937-1364e636a9be" providerId="ADAL" clId="{878FB4B9-79C2-477B-B360-0E36A511DB77}" dt="2023-12-21T11:21:20.134" v="1648"/>
        <pc:sldMkLst>
          <pc:docMk/>
          <pc:sldMk cId="508577907" sldId="2147472903"/>
        </pc:sldMkLst>
      </pc:sldChg>
      <pc:sldChg chg="modTransition">
        <pc:chgData name="Weidner, Christian" userId="3939f638-0c33-4bbd-b937-1364e636a9be" providerId="ADAL" clId="{878FB4B9-79C2-477B-B360-0E36A511DB77}" dt="2023-12-21T11:26:11.816" v="1673"/>
        <pc:sldMkLst>
          <pc:docMk/>
          <pc:sldMk cId="1430010292" sldId="2147472906"/>
        </pc:sldMkLst>
      </pc:sldChg>
      <pc:sldChg chg="modNotesTx">
        <pc:chgData name="Weidner, Christian" userId="3939f638-0c33-4bbd-b937-1364e636a9be" providerId="ADAL" clId="{878FB4B9-79C2-477B-B360-0E36A511DB77}" dt="2023-12-20T07:58:56.570" v="326" actId="20577"/>
        <pc:sldMkLst>
          <pc:docMk/>
          <pc:sldMk cId="878250823" sldId="2147472908"/>
        </pc:sldMkLst>
      </pc:sldChg>
      <pc:sldChg chg="addSp modSp mod modTransition modAnim">
        <pc:chgData name="Weidner, Christian" userId="3939f638-0c33-4bbd-b937-1364e636a9be" providerId="ADAL" clId="{878FB4B9-79C2-477B-B360-0E36A511DB77}" dt="2023-12-21T11:23:43.180" v="1663"/>
        <pc:sldMkLst>
          <pc:docMk/>
          <pc:sldMk cId="2977987279" sldId="2147472912"/>
        </pc:sldMkLst>
        <pc:spChg chg="mod">
          <ac:chgData name="Weidner, Christian" userId="3939f638-0c33-4bbd-b937-1364e636a9be" providerId="ADAL" clId="{878FB4B9-79C2-477B-B360-0E36A511DB77}" dt="2023-12-20T08:25:50.668" v="754" actId="404"/>
          <ac:spMkLst>
            <pc:docMk/>
            <pc:sldMk cId="2977987279" sldId="2147472912"/>
            <ac:spMk id="2" creationId="{75A7DEE1-8958-AA12-DE21-68571751E17D}"/>
          </ac:spMkLst>
        </pc:spChg>
        <pc:picChg chg="add mod modCrop">
          <ac:chgData name="Weidner, Christian" userId="3939f638-0c33-4bbd-b937-1364e636a9be" providerId="ADAL" clId="{878FB4B9-79C2-477B-B360-0E36A511DB77}" dt="2023-12-19T11:24:55.958" v="98" actId="732"/>
          <ac:picMkLst>
            <pc:docMk/>
            <pc:sldMk cId="2977987279" sldId="2147472912"/>
            <ac:picMk id="9" creationId="{8575D4A9-E029-7AED-EDB4-E7BA747378DB}"/>
          </ac:picMkLst>
        </pc:picChg>
      </pc:sldChg>
      <pc:sldChg chg="addSp delSp modSp mod modTransition modAnim">
        <pc:chgData name="Weidner, Christian" userId="3939f638-0c33-4bbd-b937-1364e636a9be" providerId="ADAL" clId="{878FB4B9-79C2-477B-B360-0E36A511DB77}" dt="2023-12-21T11:23:49.223" v="1664"/>
        <pc:sldMkLst>
          <pc:docMk/>
          <pc:sldMk cId="4228145052" sldId="2147472913"/>
        </pc:sldMkLst>
        <pc:spChg chg="mod">
          <ac:chgData name="Weidner, Christian" userId="3939f638-0c33-4bbd-b937-1364e636a9be" providerId="ADAL" clId="{878FB4B9-79C2-477B-B360-0E36A511DB77}" dt="2023-12-20T08:27:24.781" v="777" actId="403"/>
          <ac:spMkLst>
            <pc:docMk/>
            <pc:sldMk cId="4228145052" sldId="2147472913"/>
            <ac:spMk id="2" creationId="{75A7DEE1-8958-AA12-DE21-68571751E17D}"/>
          </ac:spMkLst>
        </pc:spChg>
        <pc:picChg chg="add del mod modCrop">
          <ac:chgData name="Weidner, Christian" userId="3939f638-0c33-4bbd-b937-1364e636a9be" providerId="ADAL" clId="{878FB4B9-79C2-477B-B360-0E36A511DB77}" dt="2023-12-19T12:08:06.743" v="188" actId="478"/>
          <ac:picMkLst>
            <pc:docMk/>
            <pc:sldMk cId="4228145052" sldId="2147472913"/>
            <ac:picMk id="5" creationId="{74894EA5-EFF4-E2DC-F4B8-D185689CA987}"/>
          </ac:picMkLst>
        </pc:picChg>
        <pc:picChg chg="add del mod">
          <ac:chgData name="Weidner, Christian" userId="3939f638-0c33-4bbd-b937-1364e636a9be" providerId="ADAL" clId="{878FB4B9-79C2-477B-B360-0E36A511DB77}" dt="2023-12-19T12:09:33.593" v="196" actId="478"/>
          <ac:picMkLst>
            <pc:docMk/>
            <pc:sldMk cId="4228145052" sldId="2147472913"/>
            <ac:picMk id="11" creationId="{1ECE8A4B-9F90-3390-146F-8AA9E72B6406}"/>
          </ac:picMkLst>
        </pc:picChg>
        <pc:picChg chg="add mod">
          <ac:chgData name="Weidner, Christian" userId="3939f638-0c33-4bbd-b937-1364e636a9be" providerId="ADAL" clId="{878FB4B9-79C2-477B-B360-0E36A511DB77}" dt="2023-12-19T12:10:41.339" v="210" actId="1076"/>
          <ac:picMkLst>
            <pc:docMk/>
            <pc:sldMk cId="4228145052" sldId="2147472913"/>
            <ac:picMk id="13" creationId="{4758D7C0-64F8-8BD5-F056-27AADBAB43EF}"/>
          </ac:picMkLst>
        </pc:picChg>
        <pc:picChg chg="add del mod">
          <ac:chgData name="Weidner, Christian" userId="3939f638-0c33-4bbd-b937-1364e636a9be" providerId="ADAL" clId="{878FB4B9-79C2-477B-B360-0E36A511DB77}" dt="2023-12-19T12:10:28.800" v="206" actId="478"/>
          <ac:picMkLst>
            <pc:docMk/>
            <pc:sldMk cId="4228145052" sldId="2147472913"/>
            <ac:picMk id="15" creationId="{C51E51BC-5967-EFA4-D2CD-B021274C8FA2}"/>
          </ac:picMkLst>
        </pc:picChg>
        <pc:picChg chg="add del mod">
          <ac:chgData name="Weidner, Christian" userId="3939f638-0c33-4bbd-b937-1364e636a9be" providerId="ADAL" clId="{878FB4B9-79C2-477B-B360-0E36A511DB77}" dt="2023-12-19T12:09:54.783" v="201" actId="478"/>
          <ac:picMkLst>
            <pc:docMk/>
            <pc:sldMk cId="4228145052" sldId="2147472913"/>
            <ac:picMk id="17" creationId="{6039B673-D4DD-158B-6272-8BE85E45143C}"/>
          </ac:picMkLst>
        </pc:picChg>
        <pc:picChg chg="add mod">
          <ac:chgData name="Weidner, Christian" userId="3939f638-0c33-4bbd-b937-1364e636a9be" providerId="ADAL" clId="{878FB4B9-79C2-477B-B360-0E36A511DB77}" dt="2023-12-20T08:42:22.473" v="1040" actId="1076"/>
          <ac:picMkLst>
            <pc:docMk/>
            <pc:sldMk cId="4228145052" sldId="2147472913"/>
            <ac:picMk id="20" creationId="{4D0101A5-5569-69C7-10A8-1705D92FCADC}"/>
          </ac:picMkLst>
        </pc:picChg>
      </pc:sldChg>
      <pc:sldChg chg="addSp delSp modSp mod modTransition addAnim delAnim modAnim">
        <pc:chgData name="Weidner, Christian" userId="3939f638-0c33-4bbd-b937-1364e636a9be" providerId="ADAL" clId="{878FB4B9-79C2-477B-B360-0E36A511DB77}" dt="2023-12-21T11:21:50.549" v="1654"/>
        <pc:sldMkLst>
          <pc:docMk/>
          <pc:sldMk cId="140866410" sldId="2147472914"/>
        </pc:sldMkLst>
        <pc:picChg chg="add del">
          <ac:chgData name="Weidner, Christian" userId="3939f638-0c33-4bbd-b937-1364e636a9be" providerId="ADAL" clId="{878FB4B9-79C2-477B-B360-0E36A511DB77}" dt="2023-12-20T09:25:04.174" v="1239" actId="478"/>
          <ac:picMkLst>
            <pc:docMk/>
            <pc:sldMk cId="140866410" sldId="2147472914"/>
            <ac:picMk id="4" creationId="{AD04E639-70A7-0748-7947-2DD9168EACCE}"/>
          </ac:picMkLst>
        </pc:picChg>
        <pc:picChg chg="add mod">
          <ac:chgData name="Weidner, Christian" userId="3939f638-0c33-4bbd-b937-1364e636a9be" providerId="ADAL" clId="{878FB4B9-79C2-477B-B360-0E36A511DB77}" dt="2023-12-20T09:25:20.319" v="1240"/>
          <ac:picMkLst>
            <pc:docMk/>
            <pc:sldMk cId="140866410" sldId="2147472914"/>
            <ac:picMk id="5" creationId="{63E82E2B-3FD7-2207-EE6B-AAE6E6E3B7CA}"/>
          </ac:picMkLst>
        </pc:picChg>
      </pc:sldChg>
      <pc:sldChg chg="del">
        <pc:chgData name="Weidner, Christian" userId="3939f638-0c33-4bbd-b937-1364e636a9be" providerId="ADAL" clId="{878FB4B9-79C2-477B-B360-0E36A511DB77}" dt="2023-12-19T11:20:24.530" v="22" actId="47"/>
        <pc:sldMkLst>
          <pc:docMk/>
          <pc:sldMk cId="2263608223" sldId="2147472915"/>
        </pc:sldMkLst>
      </pc:sldChg>
      <pc:sldChg chg="addSp delSp modSp mod modTransition">
        <pc:chgData name="Weidner, Christian" userId="3939f638-0c33-4bbd-b937-1364e636a9be" providerId="ADAL" clId="{878FB4B9-79C2-477B-B360-0E36A511DB77}" dt="2023-12-21T11:20:15.209" v="1637"/>
        <pc:sldMkLst>
          <pc:docMk/>
          <pc:sldMk cId="1683782198" sldId="2147472916"/>
        </pc:sldMkLst>
        <pc:spChg chg="del mod">
          <ac:chgData name="Weidner, Christian" userId="3939f638-0c33-4bbd-b937-1364e636a9be" providerId="ADAL" clId="{878FB4B9-79C2-477B-B360-0E36A511DB77}" dt="2023-12-21T11:18:32.366" v="1621" actId="478"/>
          <ac:spMkLst>
            <pc:docMk/>
            <pc:sldMk cId="1683782198" sldId="2147472916"/>
            <ac:spMk id="2" creationId="{9FBB9527-3D86-43FC-0C80-45A8CD42ACB7}"/>
          </ac:spMkLst>
        </pc:spChg>
        <pc:spChg chg="add del mod">
          <ac:chgData name="Weidner, Christian" userId="3939f638-0c33-4bbd-b937-1364e636a9be" providerId="ADAL" clId="{878FB4B9-79C2-477B-B360-0E36A511DB77}" dt="2023-12-21T11:16:14.642" v="1617"/>
          <ac:spMkLst>
            <pc:docMk/>
            <pc:sldMk cId="1683782198" sldId="2147472916"/>
            <ac:spMk id="4" creationId="{0D62E7D0-63B7-29C5-3BAC-7662AD7C5C55}"/>
          </ac:spMkLst>
        </pc:spChg>
        <pc:picChg chg="add del">
          <ac:chgData name="Weidner, Christian" userId="3939f638-0c33-4bbd-b937-1364e636a9be" providerId="ADAL" clId="{878FB4B9-79C2-477B-B360-0E36A511DB77}" dt="2023-12-21T11:18:32.366" v="1621" actId="478"/>
          <ac:picMkLst>
            <pc:docMk/>
            <pc:sldMk cId="1683782198" sldId="2147472916"/>
            <ac:picMk id="1026" creationId="{6DFD0366-F216-BE07-10E9-C72C82013D22}"/>
          </ac:picMkLst>
        </pc:picChg>
        <pc:picChg chg="add mod">
          <ac:chgData name="Weidner, Christian" userId="3939f638-0c33-4bbd-b937-1364e636a9be" providerId="ADAL" clId="{878FB4B9-79C2-477B-B360-0E36A511DB77}" dt="2023-12-21T11:19:42.110" v="1636" actId="14100"/>
          <ac:picMkLst>
            <pc:docMk/>
            <pc:sldMk cId="1683782198" sldId="2147472916"/>
            <ac:picMk id="1028" creationId="{20DA4BE7-2680-8DD3-747A-6AFA7FF51A25}"/>
          </ac:picMkLst>
        </pc:picChg>
        <pc:picChg chg="add del mod">
          <ac:chgData name="Weidner, Christian" userId="3939f638-0c33-4bbd-b937-1364e636a9be" providerId="ADAL" clId="{878FB4B9-79C2-477B-B360-0E36A511DB77}" dt="2023-12-21T11:19:15.752" v="1628" actId="478"/>
          <ac:picMkLst>
            <pc:docMk/>
            <pc:sldMk cId="1683782198" sldId="2147472916"/>
            <ac:picMk id="1030" creationId="{B1016102-2257-6E6F-1742-21A8A908ECF6}"/>
          </ac:picMkLst>
        </pc:picChg>
      </pc:sldChg>
      <pc:sldChg chg="modSp mod modAnim">
        <pc:chgData name="Weidner, Christian" userId="3939f638-0c33-4bbd-b937-1364e636a9be" providerId="ADAL" clId="{878FB4B9-79C2-477B-B360-0E36A511DB77}" dt="2023-12-20T09:35:15.416" v="1286" actId="20577"/>
        <pc:sldMkLst>
          <pc:docMk/>
          <pc:sldMk cId="2548034260" sldId="2147472917"/>
        </pc:sldMkLst>
        <pc:spChg chg="mod">
          <ac:chgData name="Weidner, Christian" userId="3939f638-0c33-4bbd-b937-1364e636a9be" providerId="ADAL" clId="{878FB4B9-79C2-477B-B360-0E36A511DB77}" dt="2023-12-20T09:35:15.416" v="1286" actId="20577"/>
          <ac:spMkLst>
            <pc:docMk/>
            <pc:sldMk cId="2548034260" sldId="2147472917"/>
            <ac:spMk id="6" creationId="{BE26C8B3-E95D-A9CC-A69A-C3DF44BCBA2D}"/>
          </ac:spMkLst>
        </pc:spChg>
      </pc:sldChg>
      <pc:sldChg chg="del">
        <pc:chgData name="Weidner, Christian" userId="3939f638-0c33-4bbd-b937-1364e636a9be" providerId="ADAL" clId="{878FB4B9-79C2-477B-B360-0E36A511DB77}" dt="2023-12-20T09:16:21.657" v="1233" actId="2696"/>
        <pc:sldMkLst>
          <pc:docMk/>
          <pc:sldMk cId="476856775" sldId="2147472918"/>
        </pc:sldMkLst>
      </pc:sldChg>
      <pc:sldChg chg="modTransition">
        <pc:chgData name="Weidner, Christian" userId="3939f638-0c33-4bbd-b937-1364e636a9be" providerId="ADAL" clId="{878FB4B9-79C2-477B-B360-0E36A511DB77}" dt="2023-12-21T11:21:21.724" v="1649"/>
        <pc:sldMkLst>
          <pc:docMk/>
          <pc:sldMk cId="824088062" sldId="2147472919"/>
        </pc:sldMkLst>
      </pc:sldChg>
      <pc:sldChg chg="modTransition">
        <pc:chgData name="Weidner, Christian" userId="3939f638-0c33-4bbd-b937-1364e636a9be" providerId="ADAL" clId="{878FB4B9-79C2-477B-B360-0E36A511DB77}" dt="2023-12-21T11:25:22.815" v="1668"/>
        <pc:sldMkLst>
          <pc:docMk/>
          <pc:sldMk cId="4176118789" sldId="2147472920"/>
        </pc:sldMkLst>
      </pc:sldChg>
      <pc:sldChg chg="addSp modSp add del mod ord modTransition modAnim">
        <pc:chgData name="Weidner, Christian" userId="3939f638-0c33-4bbd-b937-1364e636a9be" providerId="ADAL" clId="{878FB4B9-79C2-477B-B360-0E36A511DB77}" dt="2023-12-21T11:23:29.198" v="1662"/>
        <pc:sldMkLst>
          <pc:docMk/>
          <pc:sldMk cId="4146237178" sldId="2147472921"/>
        </pc:sldMkLst>
        <pc:spChg chg="mod">
          <ac:chgData name="Weidner, Christian" userId="3939f638-0c33-4bbd-b937-1364e636a9be" providerId="ADAL" clId="{878FB4B9-79C2-477B-B360-0E36A511DB77}" dt="2023-12-20T08:05:29.324" v="407" actId="20577"/>
          <ac:spMkLst>
            <pc:docMk/>
            <pc:sldMk cId="4146237178" sldId="2147472921"/>
            <ac:spMk id="2" creationId="{75A7DEE1-8958-AA12-DE21-68571751E17D}"/>
          </ac:spMkLst>
        </pc:spChg>
        <pc:picChg chg="add mod modCrop">
          <ac:chgData name="Weidner, Christian" userId="3939f638-0c33-4bbd-b937-1364e636a9be" providerId="ADAL" clId="{878FB4B9-79C2-477B-B360-0E36A511DB77}" dt="2023-12-19T11:23:21.274" v="76" actId="14100"/>
          <ac:picMkLst>
            <pc:docMk/>
            <pc:sldMk cId="4146237178" sldId="2147472921"/>
            <ac:picMk id="5" creationId="{3B8A18B0-834A-EB11-8268-BCE2DC8C43AB}"/>
          </ac:picMkLst>
        </pc:picChg>
      </pc:sldChg>
      <pc:sldChg chg="addSp delSp modSp add del mod">
        <pc:chgData name="Weidner, Christian" userId="3939f638-0c33-4bbd-b937-1364e636a9be" providerId="ADAL" clId="{878FB4B9-79C2-477B-B360-0E36A511DB77}" dt="2023-12-19T11:23:38.736" v="82" actId="47"/>
        <pc:sldMkLst>
          <pc:docMk/>
          <pc:sldMk cId="830858109" sldId="2147472922"/>
        </pc:sldMkLst>
        <pc:spChg chg="mod">
          <ac:chgData name="Weidner, Christian" userId="3939f638-0c33-4bbd-b937-1364e636a9be" providerId="ADAL" clId="{878FB4B9-79C2-477B-B360-0E36A511DB77}" dt="2023-12-19T11:21:27.165" v="37" actId="1076"/>
          <ac:spMkLst>
            <pc:docMk/>
            <pc:sldMk cId="830858109" sldId="2147472922"/>
            <ac:spMk id="2" creationId="{75A7DEE1-8958-AA12-DE21-68571751E17D}"/>
          </ac:spMkLst>
        </pc:spChg>
        <pc:picChg chg="del">
          <ac:chgData name="Weidner, Christian" userId="3939f638-0c33-4bbd-b937-1364e636a9be" providerId="ADAL" clId="{878FB4B9-79C2-477B-B360-0E36A511DB77}" dt="2023-12-19T11:19:28.471" v="13" actId="478"/>
          <ac:picMkLst>
            <pc:docMk/>
            <pc:sldMk cId="830858109" sldId="2147472922"/>
            <ac:picMk id="5" creationId="{3B8A18B0-834A-EB11-8268-BCE2DC8C43AB}"/>
          </ac:picMkLst>
        </pc:picChg>
        <pc:picChg chg="add mod modCrop">
          <ac:chgData name="Weidner, Christian" userId="3939f638-0c33-4bbd-b937-1364e636a9be" providerId="ADAL" clId="{878FB4B9-79C2-477B-B360-0E36A511DB77}" dt="2023-12-19T11:21:26.780" v="36" actId="1076"/>
          <ac:picMkLst>
            <pc:docMk/>
            <pc:sldMk cId="830858109" sldId="2147472922"/>
            <ac:picMk id="6" creationId="{9396ED0E-6E8F-2BAC-2D28-F750504AB29A}"/>
          </ac:picMkLst>
        </pc:picChg>
      </pc:sldChg>
      <pc:sldChg chg="addSp delSp modSp add del mod">
        <pc:chgData name="Weidner, Christian" userId="3939f638-0c33-4bbd-b937-1364e636a9be" providerId="ADAL" clId="{878FB4B9-79C2-477B-B360-0E36A511DB77}" dt="2023-12-19T11:24:22.956" v="90" actId="47"/>
        <pc:sldMkLst>
          <pc:docMk/>
          <pc:sldMk cId="3304331893" sldId="2147472923"/>
        </pc:sldMkLst>
        <pc:spChg chg="mod">
          <ac:chgData name="Weidner, Christian" userId="3939f638-0c33-4bbd-b937-1364e636a9be" providerId="ADAL" clId="{878FB4B9-79C2-477B-B360-0E36A511DB77}" dt="2023-12-19T11:22:58.079" v="70" actId="1076"/>
          <ac:spMkLst>
            <pc:docMk/>
            <pc:sldMk cId="3304331893" sldId="2147472923"/>
            <ac:spMk id="2" creationId="{75A7DEE1-8958-AA12-DE21-68571751E17D}"/>
          </ac:spMkLst>
        </pc:spChg>
        <pc:picChg chg="del">
          <ac:chgData name="Weidner, Christian" userId="3939f638-0c33-4bbd-b937-1364e636a9be" providerId="ADAL" clId="{878FB4B9-79C2-477B-B360-0E36A511DB77}" dt="2023-12-19T11:20:27.126" v="23" actId="478"/>
          <ac:picMkLst>
            <pc:docMk/>
            <pc:sldMk cId="3304331893" sldId="2147472923"/>
            <ac:picMk id="5" creationId="{3B8A18B0-834A-EB11-8268-BCE2DC8C43AB}"/>
          </ac:picMkLst>
        </pc:picChg>
        <pc:picChg chg="add del mod modCrop">
          <ac:chgData name="Weidner, Christian" userId="3939f638-0c33-4bbd-b937-1364e636a9be" providerId="ADAL" clId="{878FB4B9-79C2-477B-B360-0E36A511DB77}" dt="2023-12-19T11:22:58.689" v="71" actId="732"/>
          <ac:picMkLst>
            <pc:docMk/>
            <pc:sldMk cId="3304331893" sldId="2147472923"/>
            <ac:picMk id="6" creationId="{9C1AF9BD-ECCD-751C-F44D-ED65E30309CD}"/>
          </ac:picMkLst>
        </pc:picChg>
        <pc:picChg chg="add del mod">
          <ac:chgData name="Weidner, Christian" userId="3939f638-0c33-4bbd-b937-1364e636a9be" providerId="ADAL" clId="{878FB4B9-79C2-477B-B360-0E36A511DB77}" dt="2023-12-19T11:22:56.638" v="63"/>
          <ac:picMkLst>
            <pc:docMk/>
            <pc:sldMk cId="3304331893" sldId="2147472923"/>
            <ac:picMk id="8" creationId="{3CE2C13F-24F3-DBA1-4F69-37AA811FA9C3}"/>
          </ac:picMkLst>
        </pc:picChg>
      </pc:sldChg>
      <pc:sldChg chg="addSp delSp modSp add del mod">
        <pc:chgData name="Weidner, Christian" userId="3939f638-0c33-4bbd-b937-1364e636a9be" providerId="ADAL" clId="{878FB4B9-79C2-477B-B360-0E36A511DB77}" dt="2023-12-19T11:22:57.456" v="67"/>
        <pc:sldMkLst>
          <pc:docMk/>
          <pc:sldMk cId="74997087" sldId="2147472924"/>
        </pc:sldMkLst>
        <pc:picChg chg="add del mod">
          <ac:chgData name="Weidner, Christian" userId="3939f638-0c33-4bbd-b937-1364e636a9be" providerId="ADAL" clId="{878FB4B9-79C2-477B-B360-0E36A511DB77}" dt="2023-12-19T11:22:55.849" v="59"/>
          <ac:picMkLst>
            <pc:docMk/>
            <pc:sldMk cId="74997087" sldId="2147472924"/>
            <ac:picMk id="4" creationId="{95D25B17-C1F4-714F-DE97-800780E505EA}"/>
          </ac:picMkLst>
        </pc:picChg>
        <pc:picChg chg="add del">
          <ac:chgData name="Weidner, Christian" userId="3939f638-0c33-4bbd-b937-1364e636a9be" providerId="ADAL" clId="{878FB4B9-79C2-477B-B360-0E36A511DB77}" dt="2023-12-19T11:22:56.033" v="60" actId="478"/>
          <ac:picMkLst>
            <pc:docMk/>
            <pc:sldMk cId="74997087" sldId="2147472924"/>
            <ac:picMk id="6" creationId="{9C1AF9BD-ECCD-751C-F44D-ED65E30309CD}"/>
          </ac:picMkLst>
        </pc:picChg>
      </pc:sldChg>
      <pc:sldChg chg="addSp delSp modSp add mod modAnim">
        <pc:chgData name="Weidner, Christian" userId="3939f638-0c33-4bbd-b937-1364e636a9be" providerId="ADAL" clId="{878FB4B9-79C2-477B-B360-0E36A511DB77}" dt="2023-12-20T08:41:10.030" v="1020"/>
        <pc:sldMkLst>
          <pc:docMk/>
          <pc:sldMk cId="1456472631" sldId="2147472924"/>
        </pc:sldMkLst>
        <pc:spChg chg="mod">
          <ac:chgData name="Weidner, Christian" userId="3939f638-0c33-4bbd-b937-1364e636a9be" providerId="ADAL" clId="{878FB4B9-79C2-477B-B360-0E36A511DB77}" dt="2023-12-20T08:04:50.215" v="404" actId="20577"/>
          <ac:spMkLst>
            <pc:docMk/>
            <pc:sldMk cId="1456472631" sldId="2147472924"/>
            <ac:spMk id="2" creationId="{75A7DEE1-8958-AA12-DE21-68571751E17D}"/>
          </ac:spMkLst>
        </pc:spChg>
        <pc:picChg chg="add mod">
          <ac:chgData name="Weidner, Christian" userId="3939f638-0c33-4bbd-b937-1364e636a9be" providerId="ADAL" clId="{878FB4B9-79C2-477B-B360-0E36A511DB77}" dt="2023-12-19T11:23:34.983" v="81" actId="14100"/>
          <ac:picMkLst>
            <pc:docMk/>
            <pc:sldMk cId="1456472631" sldId="2147472924"/>
            <ac:picMk id="4" creationId="{DA30B6C4-9A21-7E48-A496-D46CCA79C1E6}"/>
          </ac:picMkLst>
        </pc:picChg>
        <pc:picChg chg="del">
          <ac:chgData name="Weidner, Christian" userId="3939f638-0c33-4bbd-b937-1364e636a9be" providerId="ADAL" clId="{878FB4B9-79C2-477B-B360-0E36A511DB77}" dt="2023-12-19T11:23:26.325" v="78" actId="478"/>
          <ac:picMkLst>
            <pc:docMk/>
            <pc:sldMk cId="1456472631" sldId="2147472924"/>
            <ac:picMk id="5" creationId="{3B8A18B0-834A-EB11-8268-BCE2DC8C43AB}"/>
          </ac:picMkLst>
        </pc:picChg>
      </pc:sldChg>
      <pc:sldChg chg="modSp add del mod">
        <pc:chgData name="Weidner, Christian" userId="3939f638-0c33-4bbd-b937-1364e636a9be" providerId="ADAL" clId="{878FB4B9-79C2-477B-B360-0E36A511DB77}" dt="2023-12-19T11:22:57.257" v="66"/>
        <pc:sldMkLst>
          <pc:docMk/>
          <pc:sldMk cId="2080855780" sldId="2147472925"/>
        </pc:sldMkLst>
        <pc:picChg chg="mod">
          <ac:chgData name="Weidner, Christian" userId="3939f638-0c33-4bbd-b937-1364e636a9be" providerId="ADAL" clId="{878FB4B9-79C2-477B-B360-0E36A511DB77}" dt="2023-12-19T11:22:54.946" v="54" actId="14100"/>
          <ac:picMkLst>
            <pc:docMk/>
            <pc:sldMk cId="2080855780" sldId="2147472925"/>
            <ac:picMk id="6" creationId="{9C1AF9BD-ECCD-751C-F44D-ED65E30309CD}"/>
          </ac:picMkLst>
        </pc:picChg>
      </pc:sldChg>
      <pc:sldChg chg="addSp delSp modSp add mod">
        <pc:chgData name="Weidner, Christian" userId="3939f638-0c33-4bbd-b937-1364e636a9be" providerId="ADAL" clId="{878FB4B9-79C2-477B-B360-0E36A511DB77}" dt="2023-12-20T08:06:06.856" v="415" actId="20577"/>
        <pc:sldMkLst>
          <pc:docMk/>
          <pc:sldMk cId="2889899147" sldId="2147472925"/>
        </pc:sldMkLst>
        <pc:spChg chg="mod">
          <ac:chgData name="Weidner, Christian" userId="3939f638-0c33-4bbd-b937-1364e636a9be" providerId="ADAL" clId="{878FB4B9-79C2-477B-B360-0E36A511DB77}" dt="2023-12-20T08:06:06.856" v="415" actId="20577"/>
          <ac:spMkLst>
            <pc:docMk/>
            <pc:sldMk cId="2889899147" sldId="2147472925"/>
            <ac:spMk id="2" creationId="{75A7DEE1-8958-AA12-DE21-68571751E17D}"/>
          </ac:spMkLst>
        </pc:spChg>
        <pc:picChg chg="del">
          <ac:chgData name="Weidner, Christian" userId="3939f638-0c33-4bbd-b937-1364e636a9be" providerId="ADAL" clId="{878FB4B9-79C2-477B-B360-0E36A511DB77}" dt="2023-12-19T11:23:42.661" v="84" actId="478"/>
          <ac:picMkLst>
            <pc:docMk/>
            <pc:sldMk cId="2889899147" sldId="2147472925"/>
            <ac:picMk id="4" creationId="{DA30B6C4-9A21-7E48-A496-D46CCA79C1E6}"/>
          </ac:picMkLst>
        </pc:picChg>
        <pc:picChg chg="add mod modCrop">
          <ac:chgData name="Weidner, Christian" userId="3939f638-0c33-4bbd-b937-1364e636a9be" providerId="ADAL" clId="{878FB4B9-79C2-477B-B360-0E36A511DB77}" dt="2023-12-19T11:24:07.037" v="89" actId="14100"/>
          <ac:picMkLst>
            <pc:docMk/>
            <pc:sldMk cId="2889899147" sldId="2147472925"/>
            <ac:picMk id="5" creationId="{308642F0-8ADF-4A9D-C6B9-CFA55FA171E3}"/>
          </ac:picMkLst>
        </pc:picChg>
      </pc:sldChg>
      <pc:sldChg chg="addSp delSp modSp add mod">
        <pc:chgData name="Weidner, Christian" userId="3939f638-0c33-4bbd-b937-1364e636a9be" providerId="ADAL" clId="{878FB4B9-79C2-477B-B360-0E36A511DB77}" dt="2023-12-20T08:25:37.218" v="753" actId="404"/>
        <pc:sldMkLst>
          <pc:docMk/>
          <pc:sldMk cId="1185206716" sldId="2147472926"/>
        </pc:sldMkLst>
        <pc:spChg chg="mod">
          <ac:chgData name="Weidner, Christian" userId="3939f638-0c33-4bbd-b937-1364e636a9be" providerId="ADAL" clId="{878FB4B9-79C2-477B-B360-0E36A511DB77}" dt="2023-12-20T08:25:37.218" v="753" actId="404"/>
          <ac:spMkLst>
            <pc:docMk/>
            <pc:sldMk cId="1185206716" sldId="2147472926"/>
            <ac:spMk id="2" creationId="{75A7DEE1-8958-AA12-DE21-68571751E17D}"/>
          </ac:spMkLst>
        </pc:spChg>
        <pc:picChg chg="del">
          <ac:chgData name="Weidner, Christian" userId="3939f638-0c33-4bbd-b937-1364e636a9be" providerId="ADAL" clId="{878FB4B9-79C2-477B-B360-0E36A511DB77}" dt="2023-12-19T11:25:19.051" v="103" actId="478"/>
          <ac:picMkLst>
            <pc:docMk/>
            <pc:sldMk cId="1185206716" sldId="2147472926"/>
            <ac:picMk id="9" creationId="{8575D4A9-E029-7AED-EDB4-E7BA747378DB}"/>
          </ac:picMkLst>
        </pc:picChg>
        <pc:picChg chg="add mod modCrop">
          <ac:chgData name="Weidner, Christian" userId="3939f638-0c33-4bbd-b937-1364e636a9be" providerId="ADAL" clId="{878FB4B9-79C2-477B-B360-0E36A511DB77}" dt="2023-12-19T11:25:47.962" v="110" actId="732"/>
          <ac:picMkLst>
            <pc:docMk/>
            <pc:sldMk cId="1185206716" sldId="2147472926"/>
            <ac:picMk id="10" creationId="{C182506E-9B37-FBCE-22F2-2C31BFB011DB}"/>
          </ac:picMkLst>
        </pc:picChg>
      </pc:sldChg>
      <pc:sldChg chg="add del">
        <pc:chgData name="Weidner, Christian" userId="3939f638-0c33-4bbd-b937-1364e636a9be" providerId="ADAL" clId="{878FB4B9-79C2-477B-B360-0E36A511DB77}" dt="2023-12-19T11:22:57.153" v="65"/>
        <pc:sldMkLst>
          <pc:docMk/>
          <pc:sldMk cId="3168686487" sldId="2147472926"/>
        </pc:sldMkLst>
      </pc:sldChg>
      <pc:sldChg chg="add del">
        <pc:chgData name="Weidner, Christian" userId="3939f638-0c33-4bbd-b937-1364e636a9be" providerId="ADAL" clId="{878FB4B9-79C2-477B-B360-0E36A511DB77}" dt="2023-12-19T11:25:02.089" v="100"/>
        <pc:sldMkLst>
          <pc:docMk/>
          <pc:sldMk cId="3579076004" sldId="2147472926"/>
        </pc:sldMkLst>
      </pc:sldChg>
      <pc:sldChg chg="addSp delSp modSp add mod">
        <pc:chgData name="Weidner, Christian" userId="3939f638-0c33-4bbd-b937-1364e636a9be" providerId="ADAL" clId="{878FB4B9-79C2-477B-B360-0E36A511DB77}" dt="2023-12-20T08:24:34.462" v="744" actId="20577"/>
        <pc:sldMkLst>
          <pc:docMk/>
          <pc:sldMk cId="1079949823" sldId="2147472927"/>
        </pc:sldMkLst>
        <pc:spChg chg="mod">
          <ac:chgData name="Weidner, Christian" userId="3939f638-0c33-4bbd-b937-1364e636a9be" providerId="ADAL" clId="{878FB4B9-79C2-477B-B360-0E36A511DB77}" dt="2023-12-20T08:24:34.462" v="744" actId="20577"/>
          <ac:spMkLst>
            <pc:docMk/>
            <pc:sldMk cId="1079949823" sldId="2147472927"/>
            <ac:spMk id="2" creationId="{75A7DEE1-8958-AA12-DE21-68571751E17D}"/>
          </ac:spMkLst>
        </pc:spChg>
        <pc:picChg chg="del">
          <ac:chgData name="Weidner, Christian" userId="3939f638-0c33-4bbd-b937-1364e636a9be" providerId="ADAL" clId="{878FB4B9-79C2-477B-B360-0E36A511DB77}" dt="2023-12-19T11:26:01.370" v="112" actId="478"/>
          <ac:picMkLst>
            <pc:docMk/>
            <pc:sldMk cId="1079949823" sldId="2147472927"/>
            <ac:picMk id="9" creationId="{8575D4A9-E029-7AED-EDB4-E7BA747378DB}"/>
          </ac:picMkLst>
        </pc:picChg>
        <pc:picChg chg="add mod modCrop">
          <ac:chgData name="Weidner, Christian" userId="3939f638-0c33-4bbd-b937-1364e636a9be" providerId="ADAL" clId="{878FB4B9-79C2-477B-B360-0E36A511DB77}" dt="2023-12-19T11:26:48.630" v="119" actId="732"/>
          <ac:picMkLst>
            <pc:docMk/>
            <pc:sldMk cId="1079949823" sldId="2147472927"/>
            <ac:picMk id="10" creationId="{BCDAD89F-DE75-FEA4-8F33-0D23BBF430D6}"/>
          </ac:picMkLst>
        </pc:picChg>
      </pc:sldChg>
      <pc:sldChg chg="addSp delSp modSp add mod">
        <pc:chgData name="Weidner, Christian" userId="3939f638-0c33-4bbd-b937-1364e636a9be" providerId="ADAL" clId="{878FB4B9-79C2-477B-B360-0E36A511DB77}" dt="2023-12-20T08:18:12.544" v="651" actId="478"/>
        <pc:sldMkLst>
          <pc:docMk/>
          <pc:sldMk cId="3295064703" sldId="2147472928"/>
        </pc:sldMkLst>
        <pc:spChg chg="mod">
          <ac:chgData name="Weidner, Christian" userId="3939f638-0c33-4bbd-b937-1364e636a9be" providerId="ADAL" clId="{878FB4B9-79C2-477B-B360-0E36A511DB77}" dt="2023-12-20T08:07:43.709" v="448" actId="20577"/>
          <ac:spMkLst>
            <pc:docMk/>
            <pc:sldMk cId="3295064703" sldId="2147472928"/>
            <ac:spMk id="2" creationId="{75A7DEE1-8958-AA12-DE21-68571751E17D}"/>
          </ac:spMkLst>
        </pc:spChg>
        <pc:picChg chg="add del mod">
          <ac:chgData name="Weidner, Christian" userId="3939f638-0c33-4bbd-b937-1364e636a9be" providerId="ADAL" clId="{878FB4B9-79C2-477B-B360-0E36A511DB77}" dt="2023-12-20T08:16:21.699" v="609" actId="478"/>
          <ac:picMkLst>
            <pc:docMk/>
            <pc:sldMk cId="3295064703" sldId="2147472928"/>
            <ac:picMk id="5" creationId="{1DCD55A0-4651-7FD9-6EDC-ACE8A5681701}"/>
          </ac:picMkLst>
        </pc:picChg>
        <pc:picChg chg="del">
          <ac:chgData name="Weidner, Christian" userId="3939f638-0c33-4bbd-b937-1364e636a9be" providerId="ADAL" clId="{878FB4B9-79C2-477B-B360-0E36A511DB77}" dt="2023-12-19T12:03:48.352" v="121" actId="478"/>
          <ac:picMkLst>
            <pc:docMk/>
            <pc:sldMk cId="3295064703" sldId="2147472928"/>
            <ac:picMk id="5" creationId="{308642F0-8ADF-4A9D-C6B9-CFA55FA171E3}"/>
          </ac:picMkLst>
        </pc:picChg>
        <pc:picChg chg="add mod modCrop">
          <ac:chgData name="Weidner, Christian" userId="3939f638-0c33-4bbd-b937-1364e636a9be" providerId="ADAL" clId="{878FB4B9-79C2-477B-B360-0E36A511DB77}" dt="2023-12-19T12:04:19.185" v="132" actId="732"/>
          <ac:picMkLst>
            <pc:docMk/>
            <pc:sldMk cId="3295064703" sldId="2147472928"/>
            <ac:picMk id="6" creationId="{BA3B2A1B-8DF3-189B-31C8-0A45FFF5824B}"/>
          </ac:picMkLst>
        </pc:picChg>
        <pc:picChg chg="add del mod">
          <ac:chgData name="Weidner, Christian" userId="3939f638-0c33-4bbd-b937-1364e636a9be" providerId="ADAL" clId="{878FB4B9-79C2-477B-B360-0E36A511DB77}" dt="2023-12-20T08:18:12.544" v="651" actId="478"/>
          <ac:picMkLst>
            <pc:docMk/>
            <pc:sldMk cId="3295064703" sldId="2147472928"/>
            <ac:picMk id="9" creationId="{8AE5A5AA-FD79-56BB-A52E-B24E8992F355}"/>
          </ac:picMkLst>
        </pc:picChg>
      </pc:sldChg>
      <pc:sldChg chg="addSp delSp modSp add mod">
        <pc:chgData name="Weidner, Christian" userId="3939f638-0c33-4bbd-b937-1364e636a9be" providerId="ADAL" clId="{878FB4B9-79C2-477B-B360-0E36A511DB77}" dt="2023-12-20T08:30:17.508" v="818" actId="18131"/>
        <pc:sldMkLst>
          <pc:docMk/>
          <pc:sldMk cId="3797368672" sldId="2147472929"/>
        </pc:sldMkLst>
        <pc:spChg chg="mod">
          <ac:chgData name="Weidner, Christian" userId="3939f638-0c33-4bbd-b937-1364e636a9be" providerId="ADAL" clId="{878FB4B9-79C2-477B-B360-0E36A511DB77}" dt="2023-12-20T08:29:24.017" v="813" actId="20577"/>
          <ac:spMkLst>
            <pc:docMk/>
            <pc:sldMk cId="3797368672" sldId="2147472929"/>
            <ac:spMk id="2" creationId="{75A7DEE1-8958-AA12-DE21-68571751E17D}"/>
          </ac:spMkLst>
        </pc:spChg>
        <pc:picChg chg="del">
          <ac:chgData name="Weidner, Christian" userId="3939f638-0c33-4bbd-b937-1364e636a9be" providerId="ADAL" clId="{878FB4B9-79C2-477B-B360-0E36A511DB77}" dt="2023-12-19T12:06:27.998" v="172" actId="478"/>
          <ac:picMkLst>
            <pc:docMk/>
            <pc:sldMk cId="3797368672" sldId="2147472929"/>
            <ac:picMk id="5" creationId="{74894EA5-EFF4-E2DC-F4B8-D185689CA987}"/>
          </ac:picMkLst>
        </pc:picChg>
        <pc:picChg chg="add mod modCrop">
          <ac:chgData name="Weidner, Christian" userId="3939f638-0c33-4bbd-b937-1364e636a9be" providerId="ADAL" clId="{878FB4B9-79C2-477B-B360-0E36A511DB77}" dt="2023-12-20T08:30:17.508" v="818" actId="18131"/>
          <ac:picMkLst>
            <pc:docMk/>
            <pc:sldMk cId="3797368672" sldId="2147472929"/>
            <ac:picMk id="6" creationId="{D8F46BC9-0320-557B-BF0D-33E36169146B}"/>
          </ac:picMkLst>
        </pc:picChg>
      </pc:sldChg>
      <pc:sldChg chg="modSp add mod">
        <pc:chgData name="Weidner, Christian" userId="3939f638-0c33-4bbd-b937-1364e636a9be" providerId="ADAL" clId="{878FB4B9-79C2-477B-B360-0E36A511DB77}" dt="2023-12-20T08:28:31.777" v="788" actId="20577"/>
        <pc:sldMkLst>
          <pc:docMk/>
          <pc:sldMk cId="1864237285" sldId="2147472930"/>
        </pc:sldMkLst>
        <pc:spChg chg="mod">
          <ac:chgData name="Weidner, Christian" userId="3939f638-0c33-4bbd-b937-1364e636a9be" providerId="ADAL" clId="{878FB4B9-79C2-477B-B360-0E36A511DB77}" dt="2023-12-20T08:28:31.777" v="788" actId="20577"/>
          <ac:spMkLst>
            <pc:docMk/>
            <pc:sldMk cId="1864237285" sldId="2147472930"/>
            <ac:spMk id="2" creationId="{75A7DEE1-8958-AA12-DE21-68571751E17D}"/>
          </ac:spMkLst>
        </pc:spChg>
      </pc:sldChg>
      <pc:sldChg chg="modSp add mod ord modTransition">
        <pc:chgData name="Weidner, Christian" userId="3939f638-0c33-4bbd-b937-1364e636a9be" providerId="ADAL" clId="{878FB4B9-79C2-477B-B360-0E36A511DB77}" dt="2023-12-21T11:24:01.606" v="1666"/>
        <pc:sldMkLst>
          <pc:docMk/>
          <pc:sldMk cId="1088777180" sldId="2147472931"/>
        </pc:sldMkLst>
        <pc:spChg chg="mod">
          <ac:chgData name="Weidner, Christian" userId="3939f638-0c33-4bbd-b937-1364e636a9be" providerId="ADAL" clId="{878FB4B9-79C2-477B-B360-0E36A511DB77}" dt="2023-12-20T08:31:09.928" v="841" actId="20577"/>
          <ac:spMkLst>
            <pc:docMk/>
            <pc:sldMk cId="1088777180" sldId="2147472931"/>
            <ac:spMk id="2" creationId="{9FBB9527-3D86-43FC-0C80-45A8CD42ACB7}"/>
          </ac:spMkLst>
        </pc:spChg>
      </pc:sldChg>
      <pc:sldChg chg="modSp add mod modTransition">
        <pc:chgData name="Weidner, Christian" userId="3939f638-0c33-4bbd-b937-1364e636a9be" providerId="ADAL" clId="{878FB4B9-79C2-477B-B360-0E36A511DB77}" dt="2023-12-21T11:23:56.984" v="1665"/>
        <pc:sldMkLst>
          <pc:docMk/>
          <pc:sldMk cId="3902136670" sldId="2147472932"/>
        </pc:sldMkLst>
        <pc:spChg chg="mod">
          <ac:chgData name="Weidner, Christian" userId="3939f638-0c33-4bbd-b937-1364e636a9be" providerId="ADAL" clId="{878FB4B9-79C2-477B-B360-0E36A511DB77}" dt="2023-12-20T08:31:35.188" v="865" actId="20577"/>
          <ac:spMkLst>
            <pc:docMk/>
            <pc:sldMk cId="3902136670" sldId="2147472932"/>
            <ac:spMk id="2" creationId="{9FBB9527-3D86-43FC-0C80-45A8CD42ACB7}"/>
          </ac:spMkLst>
        </pc:spChg>
      </pc:sldChg>
      <pc:sldChg chg="modSp add mod modTransition">
        <pc:chgData name="Weidner, Christian" userId="3939f638-0c33-4bbd-b937-1364e636a9be" providerId="ADAL" clId="{878FB4B9-79C2-477B-B360-0E36A511DB77}" dt="2023-12-21T11:25:17.611" v="1667"/>
        <pc:sldMkLst>
          <pc:docMk/>
          <pc:sldMk cId="681884369" sldId="2147472933"/>
        </pc:sldMkLst>
        <pc:spChg chg="mod">
          <ac:chgData name="Weidner, Christian" userId="3939f638-0c33-4bbd-b937-1364e636a9be" providerId="ADAL" clId="{878FB4B9-79C2-477B-B360-0E36A511DB77}" dt="2023-12-20T08:31:57.624" v="878" actId="20577"/>
          <ac:spMkLst>
            <pc:docMk/>
            <pc:sldMk cId="681884369" sldId="2147472933"/>
            <ac:spMk id="2" creationId="{9FBB9527-3D86-43FC-0C80-45A8CD42ACB7}"/>
          </ac:spMkLst>
        </pc:spChg>
      </pc:sldChg>
      <pc:sldChg chg="modSp add mod modTransition">
        <pc:chgData name="Weidner, Christian" userId="3939f638-0c33-4bbd-b937-1364e636a9be" providerId="ADAL" clId="{878FB4B9-79C2-477B-B360-0E36A511DB77}" dt="2023-12-21T11:25:28.955" v="1669"/>
        <pc:sldMkLst>
          <pc:docMk/>
          <pc:sldMk cId="2406672461" sldId="2147472934"/>
        </pc:sldMkLst>
        <pc:spChg chg="mod">
          <ac:chgData name="Weidner, Christian" userId="3939f638-0c33-4bbd-b937-1364e636a9be" providerId="ADAL" clId="{878FB4B9-79C2-477B-B360-0E36A511DB77}" dt="2023-12-20T08:32:15.826" v="890" actId="20577"/>
          <ac:spMkLst>
            <pc:docMk/>
            <pc:sldMk cId="2406672461" sldId="2147472934"/>
            <ac:spMk id="2" creationId="{9FBB9527-3D86-43FC-0C80-45A8CD42ACB7}"/>
          </ac:spMkLst>
        </pc:spChg>
      </pc:sldChg>
      <pc:sldChg chg="addSp delSp modSp add mod modTransition modClrScheme chgLayout modNotesTx">
        <pc:chgData name="Weidner, Christian" userId="3939f638-0c33-4bbd-b937-1364e636a9be" providerId="ADAL" clId="{878FB4B9-79C2-477B-B360-0E36A511DB77}" dt="2023-12-21T11:22:17.677" v="1656"/>
        <pc:sldMkLst>
          <pc:docMk/>
          <pc:sldMk cId="406231376" sldId="2147472935"/>
        </pc:sldMkLst>
        <pc:spChg chg="del">
          <ac:chgData name="Weidner, Christian" userId="3939f638-0c33-4bbd-b937-1364e636a9be" providerId="ADAL" clId="{878FB4B9-79C2-477B-B360-0E36A511DB77}" dt="2023-12-20T08:35:14.777" v="892" actId="478"/>
          <ac:spMkLst>
            <pc:docMk/>
            <pc:sldMk cId="406231376" sldId="2147472935"/>
            <ac:spMk id="2" creationId="{9FBB9527-3D86-43FC-0C80-45A8CD42ACB7}"/>
          </ac:spMkLst>
        </pc:spChg>
        <pc:spChg chg="mod ord">
          <ac:chgData name="Weidner, Christian" userId="3939f638-0c33-4bbd-b937-1364e636a9be" providerId="ADAL" clId="{878FB4B9-79C2-477B-B360-0E36A511DB77}" dt="2023-12-20T08:35:35.289" v="896" actId="700"/>
          <ac:spMkLst>
            <pc:docMk/>
            <pc:sldMk cId="406231376" sldId="2147472935"/>
            <ac:spMk id="3" creationId="{8DDF16A2-8301-AF29-857F-47E36CF65751}"/>
          </ac:spMkLst>
        </pc:spChg>
        <pc:spChg chg="add del mod">
          <ac:chgData name="Weidner, Christian" userId="3939f638-0c33-4bbd-b937-1364e636a9be" providerId="ADAL" clId="{878FB4B9-79C2-477B-B360-0E36A511DB77}" dt="2023-12-20T08:35:37.816" v="897" actId="478"/>
          <ac:spMkLst>
            <pc:docMk/>
            <pc:sldMk cId="406231376" sldId="2147472935"/>
            <ac:spMk id="4" creationId="{E31AF370-E004-E967-A223-904FAAFCE7E8}"/>
          </ac:spMkLst>
        </pc:spChg>
        <pc:spChg chg="add del mod">
          <ac:chgData name="Weidner, Christian" userId="3939f638-0c33-4bbd-b937-1364e636a9be" providerId="ADAL" clId="{878FB4B9-79C2-477B-B360-0E36A511DB77}" dt="2023-12-20T08:35:31.728" v="895"/>
          <ac:spMkLst>
            <pc:docMk/>
            <pc:sldMk cId="406231376" sldId="2147472935"/>
            <ac:spMk id="5" creationId="{3462D520-3DB5-83CE-4498-DAFEC1F301F9}"/>
          </ac:spMkLst>
        </pc:spChg>
        <pc:spChg chg="add del mod">
          <ac:chgData name="Weidner, Christian" userId="3939f638-0c33-4bbd-b937-1364e636a9be" providerId="ADAL" clId="{878FB4B9-79C2-477B-B360-0E36A511DB77}" dt="2023-12-20T08:35:31.728" v="895"/>
          <ac:spMkLst>
            <pc:docMk/>
            <pc:sldMk cId="406231376" sldId="2147472935"/>
            <ac:spMk id="6" creationId="{314372F9-429A-69D5-4E88-8ED3CCE0E98E}"/>
          </ac:spMkLst>
        </pc:spChg>
        <pc:spChg chg="mod ord">
          <ac:chgData name="Weidner, Christian" userId="3939f638-0c33-4bbd-b937-1364e636a9be" providerId="ADAL" clId="{878FB4B9-79C2-477B-B360-0E36A511DB77}" dt="2023-12-20T08:35:35.289" v="896" actId="700"/>
          <ac:spMkLst>
            <pc:docMk/>
            <pc:sldMk cId="406231376" sldId="2147472935"/>
            <ac:spMk id="7" creationId="{0A09936F-E3E5-4112-C874-4F6ED644A986}"/>
          </ac:spMkLst>
        </pc:spChg>
        <pc:spChg chg="add mod ord">
          <ac:chgData name="Weidner, Christian" userId="3939f638-0c33-4bbd-b937-1364e636a9be" providerId="ADAL" clId="{878FB4B9-79C2-477B-B360-0E36A511DB77}" dt="2023-12-20T08:36:59.543" v="950" actId="20577"/>
          <ac:spMkLst>
            <pc:docMk/>
            <pc:sldMk cId="406231376" sldId="2147472935"/>
            <ac:spMk id="8" creationId="{B52DFE42-FB31-4671-591A-76709360E7AA}"/>
          </ac:spMkLst>
        </pc:spChg>
        <pc:spChg chg="add mod ord">
          <ac:chgData name="Weidner, Christian" userId="3939f638-0c33-4bbd-b937-1364e636a9be" providerId="ADAL" clId="{878FB4B9-79C2-477B-B360-0E36A511DB77}" dt="2023-12-20T08:37:08.936" v="952" actId="20577"/>
          <ac:spMkLst>
            <pc:docMk/>
            <pc:sldMk cId="406231376" sldId="2147472935"/>
            <ac:spMk id="9" creationId="{40B3AFE4-7555-1252-C0E4-067BDA24E4F3}"/>
          </ac:spMkLst>
        </pc:spChg>
        <pc:spChg chg="add mod ord">
          <ac:chgData name="Weidner, Christian" userId="3939f638-0c33-4bbd-b937-1364e636a9be" providerId="ADAL" clId="{878FB4B9-79C2-477B-B360-0E36A511DB77}" dt="2023-12-20T08:37:31.498" v="961" actId="403"/>
          <ac:spMkLst>
            <pc:docMk/>
            <pc:sldMk cId="406231376" sldId="2147472935"/>
            <ac:spMk id="10" creationId="{649D6C19-D563-CB5F-E360-FF41DFD1B215}"/>
          </ac:spMkLst>
        </pc:spChg>
        <pc:spChg chg="add mod ord">
          <ac:chgData name="Weidner, Christian" userId="3939f638-0c33-4bbd-b937-1364e636a9be" providerId="ADAL" clId="{878FB4B9-79C2-477B-B360-0E36A511DB77}" dt="2023-12-20T08:37:31.498" v="961" actId="403"/>
          <ac:spMkLst>
            <pc:docMk/>
            <pc:sldMk cId="406231376" sldId="2147472935"/>
            <ac:spMk id="11" creationId="{8D55B1B9-F79A-4ACF-1DB7-42E9E9287A5E}"/>
          </ac:spMkLst>
        </pc:spChg>
        <pc:spChg chg="add mod ord">
          <ac:chgData name="Weidner, Christian" userId="3939f638-0c33-4bbd-b937-1364e636a9be" providerId="ADAL" clId="{878FB4B9-79C2-477B-B360-0E36A511DB77}" dt="2023-12-20T08:37:31.498" v="961" actId="403"/>
          <ac:spMkLst>
            <pc:docMk/>
            <pc:sldMk cId="406231376" sldId="2147472935"/>
            <ac:spMk id="12" creationId="{2E1CB4B2-F5F2-62F9-3599-6CEF92D867B1}"/>
          </ac:spMkLst>
        </pc:spChg>
        <pc:picChg chg="add mod">
          <ac:chgData name="Weidner, Christian" userId="3939f638-0c33-4bbd-b937-1364e636a9be" providerId="ADAL" clId="{878FB4B9-79C2-477B-B360-0E36A511DB77}" dt="2023-12-20T08:38:13.555" v="992" actId="1076"/>
          <ac:picMkLst>
            <pc:docMk/>
            <pc:sldMk cId="406231376" sldId="2147472935"/>
            <ac:picMk id="13" creationId="{64B76B7B-22AA-BF1D-7C87-19D0090B87FA}"/>
          </ac:picMkLst>
        </pc:picChg>
        <pc:picChg chg="add mod">
          <ac:chgData name="Weidner, Christian" userId="3939f638-0c33-4bbd-b937-1364e636a9be" providerId="ADAL" clId="{878FB4B9-79C2-477B-B360-0E36A511DB77}" dt="2023-12-20T08:38:17.755" v="993" actId="1076"/>
          <ac:picMkLst>
            <pc:docMk/>
            <pc:sldMk cId="406231376" sldId="2147472935"/>
            <ac:picMk id="14" creationId="{862A78F1-05CC-1BD1-16A3-86BBB85124DE}"/>
          </ac:picMkLst>
        </pc:picChg>
        <pc:picChg chg="add mod">
          <ac:chgData name="Weidner, Christian" userId="3939f638-0c33-4bbd-b937-1364e636a9be" providerId="ADAL" clId="{878FB4B9-79C2-477B-B360-0E36A511DB77}" dt="2023-12-20T08:38:09.048" v="991" actId="1076"/>
          <ac:picMkLst>
            <pc:docMk/>
            <pc:sldMk cId="406231376" sldId="2147472935"/>
            <ac:picMk id="15" creationId="{32C5E2B4-6D3A-47B9-EA23-6BCB8C583BC0}"/>
          </ac:picMkLst>
        </pc:picChg>
        <pc:picChg chg="add mod">
          <ac:chgData name="Weidner, Christian" userId="3939f638-0c33-4bbd-b937-1364e636a9be" providerId="ADAL" clId="{878FB4B9-79C2-477B-B360-0E36A511DB77}" dt="2023-12-20T08:38:46.479" v="997" actId="1076"/>
          <ac:picMkLst>
            <pc:docMk/>
            <pc:sldMk cId="406231376" sldId="2147472935"/>
            <ac:picMk id="16" creationId="{38CD205F-0DAF-7EFC-620A-560EB2F2291B}"/>
          </ac:picMkLst>
        </pc:picChg>
        <pc:picChg chg="add mod">
          <ac:chgData name="Weidner, Christian" userId="3939f638-0c33-4bbd-b937-1364e636a9be" providerId="ADAL" clId="{878FB4B9-79C2-477B-B360-0E36A511DB77}" dt="2023-12-20T08:38:39.103" v="996" actId="1076"/>
          <ac:picMkLst>
            <pc:docMk/>
            <pc:sldMk cId="406231376" sldId="2147472935"/>
            <ac:picMk id="17" creationId="{76787DE3-D8AE-19B2-3FFD-FAACA726C393}"/>
          </ac:picMkLst>
        </pc:picChg>
        <pc:picChg chg="add mod">
          <ac:chgData name="Weidner, Christian" userId="3939f638-0c33-4bbd-b937-1364e636a9be" providerId="ADAL" clId="{878FB4B9-79C2-477B-B360-0E36A511DB77}" dt="2023-12-20T08:38:50.473" v="998" actId="1076"/>
          <ac:picMkLst>
            <pc:docMk/>
            <pc:sldMk cId="406231376" sldId="2147472935"/>
            <ac:picMk id="18" creationId="{2B96BCB1-76CD-68AF-7A5D-3686A4BBFCA7}"/>
          </ac:picMkLst>
        </pc:picChg>
        <pc:picChg chg="add mod">
          <ac:chgData name="Weidner, Christian" userId="3939f638-0c33-4bbd-b937-1364e636a9be" providerId="ADAL" clId="{878FB4B9-79C2-477B-B360-0E36A511DB77}" dt="2023-12-20T08:39:15.958" v="1004" actId="1076"/>
          <ac:picMkLst>
            <pc:docMk/>
            <pc:sldMk cId="406231376" sldId="2147472935"/>
            <ac:picMk id="19" creationId="{8E27251C-AE42-8413-4E5E-D66FFF39C15A}"/>
          </ac:picMkLst>
        </pc:picChg>
        <pc:picChg chg="add mod">
          <ac:chgData name="Weidner, Christian" userId="3939f638-0c33-4bbd-b937-1364e636a9be" providerId="ADAL" clId="{878FB4B9-79C2-477B-B360-0E36A511DB77}" dt="2023-12-20T08:39:08.271" v="1002" actId="1076"/>
          <ac:picMkLst>
            <pc:docMk/>
            <pc:sldMk cId="406231376" sldId="2147472935"/>
            <ac:picMk id="20" creationId="{22D13976-06ED-0D0B-557B-07D6DABD6E9C}"/>
          </ac:picMkLst>
        </pc:picChg>
        <pc:picChg chg="add mod">
          <ac:chgData name="Weidner, Christian" userId="3939f638-0c33-4bbd-b937-1364e636a9be" providerId="ADAL" clId="{878FB4B9-79C2-477B-B360-0E36A511DB77}" dt="2023-12-20T08:39:12.923" v="1003" actId="1076"/>
          <ac:picMkLst>
            <pc:docMk/>
            <pc:sldMk cId="406231376" sldId="2147472935"/>
            <ac:picMk id="21" creationId="{48440931-EC0A-A66E-027F-5D733C06AF2A}"/>
          </ac:picMkLst>
        </pc:picChg>
      </pc:sldChg>
      <pc:sldChg chg="addSp delSp modSp add mod modAnim modShow">
        <pc:chgData name="Weidner, Christian" userId="3939f638-0c33-4bbd-b937-1364e636a9be" providerId="ADAL" clId="{878FB4B9-79C2-477B-B360-0E36A511DB77}" dt="2023-12-20T09:10:39.535" v="1193"/>
        <pc:sldMkLst>
          <pc:docMk/>
          <pc:sldMk cId="1620157845" sldId="2147472936"/>
        </pc:sldMkLst>
        <pc:spChg chg="add del mod">
          <ac:chgData name="Weidner, Christian" userId="3939f638-0c33-4bbd-b937-1364e636a9be" providerId="ADAL" clId="{878FB4B9-79C2-477B-B360-0E36A511DB77}" dt="2023-12-20T09:10:39.535" v="1193"/>
          <ac:spMkLst>
            <pc:docMk/>
            <pc:sldMk cId="1620157845" sldId="2147472936"/>
            <ac:spMk id="2" creationId="{AF813A4F-FB09-2991-33CF-970531C5A0B5}"/>
          </ac:spMkLst>
        </pc:spChg>
        <pc:spChg chg="add del mod">
          <ac:chgData name="Weidner, Christian" userId="3939f638-0c33-4bbd-b937-1364e636a9be" providerId="ADAL" clId="{878FB4B9-79C2-477B-B360-0E36A511DB77}" dt="2023-12-20T09:10:39.535" v="1193"/>
          <ac:spMkLst>
            <pc:docMk/>
            <pc:sldMk cId="1620157845" sldId="2147472936"/>
            <ac:spMk id="4" creationId="{B886E958-0289-928C-A4D5-00C0EF66F8E2}"/>
          </ac:spMkLst>
        </pc:spChg>
        <pc:spChg chg="add del mod">
          <ac:chgData name="Weidner, Christian" userId="3939f638-0c33-4bbd-b937-1364e636a9be" providerId="ADAL" clId="{878FB4B9-79C2-477B-B360-0E36A511DB77}" dt="2023-12-20T09:10:39.535" v="1193"/>
          <ac:spMkLst>
            <pc:docMk/>
            <pc:sldMk cId="1620157845" sldId="2147472936"/>
            <ac:spMk id="6" creationId="{FD928E7F-5D2C-81A2-DF0C-B7DB03245499}"/>
          </ac:spMkLst>
        </pc:spChg>
      </pc:sldChg>
      <pc:sldChg chg="addSp delSp modSp add mod delAnim modAnim">
        <pc:chgData name="Weidner, Christian" userId="3939f638-0c33-4bbd-b937-1364e636a9be" providerId="ADAL" clId="{878FB4B9-79C2-477B-B360-0E36A511DB77}" dt="2023-12-20T09:10:42.174" v="1194"/>
        <pc:sldMkLst>
          <pc:docMk/>
          <pc:sldMk cId="4103678341" sldId="2147472937"/>
        </pc:sldMkLst>
        <pc:spChg chg="mod">
          <ac:chgData name="Weidner, Christian" userId="3939f638-0c33-4bbd-b937-1364e636a9be" providerId="ADAL" clId="{878FB4B9-79C2-477B-B360-0E36A511DB77}" dt="2023-12-20T08:58:38.569" v="1133" actId="20577"/>
          <ac:spMkLst>
            <pc:docMk/>
            <pc:sldMk cId="4103678341" sldId="2147472937"/>
            <ac:spMk id="4" creationId="{74A05B55-744D-4ADE-8877-37FEF691F068}"/>
          </ac:spMkLst>
        </pc:spChg>
        <pc:spChg chg="mod">
          <ac:chgData name="Weidner, Christian" userId="3939f638-0c33-4bbd-b937-1364e636a9be" providerId="ADAL" clId="{878FB4B9-79C2-477B-B360-0E36A511DB77}" dt="2023-12-20T09:02:45.554" v="1186" actId="20577"/>
          <ac:spMkLst>
            <pc:docMk/>
            <pc:sldMk cId="4103678341" sldId="2147472937"/>
            <ac:spMk id="6" creationId="{85A32731-954A-F349-C74C-3DF147520E59}"/>
          </ac:spMkLst>
        </pc:spChg>
        <pc:spChg chg="add mod">
          <ac:chgData name="Weidner, Christian" userId="3939f638-0c33-4bbd-b937-1364e636a9be" providerId="ADAL" clId="{878FB4B9-79C2-477B-B360-0E36A511DB77}" dt="2023-12-20T09:10:42.174" v="1194"/>
          <ac:spMkLst>
            <pc:docMk/>
            <pc:sldMk cId="4103678341" sldId="2147472937"/>
            <ac:spMk id="9" creationId="{AB3FAAE1-24F6-73BB-D579-7FEEE68E5242}"/>
          </ac:spMkLst>
        </pc:spChg>
        <pc:spChg chg="add mod">
          <ac:chgData name="Weidner, Christian" userId="3939f638-0c33-4bbd-b937-1364e636a9be" providerId="ADAL" clId="{878FB4B9-79C2-477B-B360-0E36A511DB77}" dt="2023-12-20T09:10:42.174" v="1194"/>
          <ac:spMkLst>
            <pc:docMk/>
            <pc:sldMk cId="4103678341" sldId="2147472937"/>
            <ac:spMk id="11" creationId="{FAC91B81-A9C7-E2E4-6A41-D24E88B15923}"/>
          </ac:spMkLst>
        </pc:spChg>
        <pc:spChg chg="add mod">
          <ac:chgData name="Weidner, Christian" userId="3939f638-0c33-4bbd-b937-1364e636a9be" providerId="ADAL" clId="{878FB4B9-79C2-477B-B360-0E36A511DB77}" dt="2023-12-20T09:10:42.174" v="1194"/>
          <ac:spMkLst>
            <pc:docMk/>
            <pc:sldMk cId="4103678341" sldId="2147472937"/>
            <ac:spMk id="13" creationId="{20A2D9B0-4F18-BB17-CD34-E18FAA917CDD}"/>
          </ac:spMkLst>
        </pc:spChg>
        <pc:spChg chg="del mod">
          <ac:chgData name="Weidner, Christian" userId="3939f638-0c33-4bbd-b937-1364e636a9be" providerId="ADAL" clId="{878FB4B9-79C2-477B-B360-0E36A511DB77}" dt="2023-12-20T08:59:32.217" v="1136" actId="478"/>
          <ac:spMkLst>
            <pc:docMk/>
            <pc:sldMk cId="4103678341" sldId="2147472937"/>
            <ac:spMk id="14" creationId="{9390EA66-FBC7-1925-A4AD-8EBA8CC39FED}"/>
          </ac:spMkLst>
        </pc:spChg>
        <pc:spChg chg="del mod">
          <ac:chgData name="Weidner, Christian" userId="3939f638-0c33-4bbd-b937-1364e636a9be" providerId="ADAL" clId="{878FB4B9-79C2-477B-B360-0E36A511DB77}" dt="2023-12-20T08:59:32.217" v="1136" actId="478"/>
          <ac:spMkLst>
            <pc:docMk/>
            <pc:sldMk cId="4103678341" sldId="2147472937"/>
            <ac:spMk id="15" creationId="{A014590B-20DA-C724-6989-0F7AF84DEDD5}"/>
          </ac:spMkLst>
        </pc:spChg>
        <pc:spChg chg="del mod">
          <ac:chgData name="Weidner, Christian" userId="3939f638-0c33-4bbd-b937-1364e636a9be" providerId="ADAL" clId="{878FB4B9-79C2-477B-B360-0E36A511DB77}" dt="2023-12-20T08:59:32.217" v="1136" actId="478"/>
          <ac:spMkLst>
            <pc:docMk/>
            <pc:sldMk cId="4103678341" sldId="2147472937"/>
            <ac:spMk id="16" creationId="{30ECDC1E-8261-893B-B69B-E71F2229738E}"/>
          </ac:spMkLst>
        </pc:spChg>
        <pc:spChg chg="mod">
          <ac:chgData name="Weidner, Christian" userId="3939f638-0c33-4bbd-b937-1364e636a9be" providerId="ADAL" clId="{878FB4B9-79C2-477B-B360-0E36A511DB77}" dt="2023-12-20T09:02:33.002" v="1184" actId="20577"/>
          <ac:spMkLst>
            <pc:docMk/>
            <pc:sldMk cId="4103678341" sldId="2147472937"/>
            <ac:spMk id="18" creationId="{3AA2E43C-7860-47B6-83D9-80A38EF496CD}"/>
          </ac:spMkLst>
        </pc:spChg>
        <pc:spChg chg="mod">
          <ac:chgData name="Weidner, Christian" userId="3939f638-0c33-4bbd-b937-1364e636a9be" providerId="ADAL" clId="{878FB4B9-79C2-477B-B360-0E36A511DB77}" dt="2023-12-20T09:02:56.779" v="1188" actId="20577"/>
          <ac:spMkLst>
            <pc:docMk/>
            <pc:sldMk cId="4103678341" sldId="2147472937"/>
            <ac:spMk id="19" creationId="{0F84C351-2382-40A9-B444-1CE60BE00899}"/>
          </ac:spMkLst>
        </pc:spChg>
        <pc:spChg chg="mod">
          <ac:chgData name="Weidner, Christian" userId="3939f638-0c33-4bbd-b937-1364e636a9be" providerId="ADAL" clId="{878FB4B9-79C2-477B-B360-0E36A511DB77}" dt="2023-12-20T09:03:24.083" v="1189" actId="20577"/>
          <ac:spMkLst>
            <pc:docMk/>
            <pc:sldMk cId="4103678341" sldId="2147472937"/>
            <ac:spMk id="20" creationId="{B536B7A1-2DF6-442E-9020-AEEFF3494F8D}"/>
          </ac:spMkLst>
        </pc:spChg>
        <pc:graphicFrameChg chg="mod">
          <ac:chgData name="Weidner, Christian" userId="3939f638-0c33-4bbd-b937-1364e636a9be" providerId="ADAL" clId="{878FB4B9-79C2-477B-B360-0E36A511DB77}" dt="2023-12-20T09:03:36.510" v="1191" actId="20577"/>
          <ac:graphicFrameMkLst>
            <pc:docMk/>
            <pc:sldMk cId="4103678341" sldId="2147472937"/>
            <ac:graphicFrameMk id="40" creationId="{D9C61862-0AAD-41CD-94B3-6B38941934A9}"/>
          </ac:graphicFrameMkLst>
        </pc:graphicFrameChg>
      </pc:sldChg>
      <pc:sldChg chg="add">
        <pc:chgData name="Weidner, Christian" userId="3939f638-0c33-4bbd-b937-1364e636a9be" providerId="ADAL" clId="{878FB4B9-79C2-477B-B360-0E36A511DB77}" dt="2023-12-20T09:17:13.304" v="1234"/>
        <pc:sldMkLst>
          <pc:docMk/>
          <pc:sldMk cId="2060179881" sldId="2147472938"/>
        </pc:sldMkLst>
      </pc:sldChg>
      <pc:sldChg chg="addSp delSp modSp add mod modTransition delAnim">
        <pc:chgData name="Weidner, Christian" userId="3939f638-0c33-4bbd-b937-1364e636a9be" providerId="ADAL" clId="{878FB4B9-79C2-477B-B360-0E36A511DB77}" dt="2023-12-21T11:26:23.260" v="1676"/>
        <pc:sldMkLst>
          <pc:docMk/>
          <pc:sldMk cId="404434327" sldId="2147472939"/>
        </pc:sldMkLst>
        <pc:spChg chg="mod">
          <ac:chgData name="Weidner, Christian" userId="3939f638-0c33-4bbd-b937-1364e636a9be" providerId="ADAL" clId="{878FB4B9-79C2-477B-B360-0E36A511DB77}" dt="2023-12-21T10:55:52.938" v="1331" actId="20577"/>
          <ac:spMkLst>
            <pc:docMk/>
            <pc:sldMk cId="404434327" sldId="2147472939"/>
            <ac:spMk id="6" creationId="{02528529-FDA3-B2F3-7471-17F6554267DF}"/>
          </ac:spMkLst>
        </pc:spChg>
        <pc:spChg chg="del">
          <ac:chgData name="Weidner, Christian" userId="3939f638-0c33-4bbd-b937-1364e636a9be" providerId="ADAL" clId="{878FB4B9-79C2-477B-B360-0E36A511DB77}" dt="2023-12-21T10:55:07.291" v="1310" actId="478"/>
          <ac:spMkLst>
            <pc:docMk/>
            <pc:sldMk cId="404434327" sldId="2147472939"/>
            <ac:spMk id="7" creationId="{F79D045D-50C3-DB49-CFBF-1FD6A2A02BE3}"/>
          </ac:spMkLst>
        </pc:spChg>
        <pc:spChg chg="mod">
          <ac:chgData name="Weidner, Christian" userId="3939f638-0c33-4bbd-b937-1364e636a9be" providerId="ADAL" clId="{878FB4B9-79C2-477B-B360-0E36A511DB77}" dt="2023-12-21T10:56:08.730" v="1332" actId="207"/>
          <ac:spMkLst>
            <pc:docMk/>
            <pc:sldMk cId="404434327" sldId="2147472939"/>
            <ac:spMk id="8" creationId="{F7AA224F-127C-B83F-8950-4CC9A2531921}"/>
          </ac:spMkLst>
        </pc:spChg>
        <pc:picChg chg="add mod modCrop">
          <ac:chgData name="Weidner, Christian" userId="3939f638-0c33-4bbd-b937-1364e636a9be" providerId="ADAL" clId="{878FB4B9-79C2-477B-B360-0E36A511DB77}" dt="2023-12-21T10:55:34.812" v="1316" actId="18131"/>
          <ac:picMkLst>
            <pc:docMk/>
            <pc:sldMk cId="404434327" sldId="2147472939"/>
            <ac:picMk id="5" creationId="{901AB336-2E60-2FB4-0CA6-FC00B3CFE52E}"/>
          </ac:picMkLst>
        </pc:picChg>
      </pc:sldChg>
      <pc:sldChg chg="addSp delSp modSp new del mod">
        <pc:chgData name="Weidner, Christian" userId="3939f638-0c33-4bbd-b937-1364e636a9be" providerId="ADAL" clId="{878FB4B9-79C2-477B-B360-0E36A511DB77}" dt="2023-12-21T10:55:02.862" v="1308" actId="47"/>
        <pc:sldMkLst>
          <pc:docMk/>
          <pc:sldMk cId="1369923701" sldId="2147472939"/>
        </pc:sldMkLst>
        <pc:picChg chg="add del mod modCrop">
          <ac:chgData name="Weidner, Christian" userId="3939f638-0c33-4bbd-b937-1364e636a9be" providerId="ADAL" clId="{878FB4B9-79C2-477B-B360-0E36A511DB77}" dt="2023-12-21T10:55:00.514" v="1307" actId="478"/>
          <ac:picMkLst>
            <pc:docMk/>
            <pc:sldMk cId="1369923701" sldId="2147472939"/>
            <ac:picMk id="5" creationId="{53980B9A-57E9-74E8-ABFE-C26F1261BA0F}"/>
          </ac:picMkLst>
        </pc:picChg>
      </pc:sldChg>
      <pc:sldChg chg="addSp delSp modSp new mod modTransition modAnim modNotesTx">
        <pc:chgData name="Weidner, Christian" userId="3939f638-0c33-4bbd-b937-1364e636a9be" providerId="ADAL" clId="{878FB4B9-79C2-477B-B360-0E36A511DB77}" dt="2023-12-21T11:25:41.766" v="1671"/>
        <pc:sldMkLst>
          <pc:docMk/>
          <pc:sldMk cId="1235906494" sldId="2147472940"/>
        </pc:sldMkLst>
        <pc:spChg chg="del mod">
          <ac:chgData name="Weidner, Christian" userId="3939f638-0c33-4bbd-b937-1364e636a9be" providerId="ADAL" clId="{878FB4B9-79C2-477B-B360-0E36A511DB77}" dt="2023-12-21T11:02:35.281" v="1461" actId="478"/>
          <ac:spMkLst>
            <pc:docMk/>
            <pc:sldMk cId="1235906494" sldId="2147472940"/>
            <ac:spMk id="2" creationId="{7C2F2DF1-9C12-FABC-5C3F-97A70DEA8AB9}"/>
          </ac:spMkLst>
        </pc:spChg>
        <pc:spChg chg="del mod">
          <ac:chgData name="Weidner, Christian" userId="3939f638-0c33-4bbd-b937-1364e636a9be" providerId="ADAL" clId="{878FB4B9-79C2-477B-B360-0E36A511DB77}" dt="2023-12-21T11:02:27.334" v="1458" actId="478"/>
          <ac:spMkLst>
            <pc:docMk/>
            <pc:sldMk cId="1235906494" sldId="2147472940"/>
            <ac:spMk id="3" creationId="{FA0787BF-CB17-3C6F-B188-67A0D700E867}"/>
          </ac:spMkLst>
        </pc:spChg>
        <pc:spChg chg="add del mod">
          <ac:chgData name="Weidner, Christian" userId="3939f638-0c33-4bbd-b937-1364e636a9be" providerId="ADAL" clId="{878FB4B9-79C2-477B-B360-0E36A511DB77}" dt="2023-12-21T11:14:51.495" v="1609" actId="20577"/>
          <ac:spMkLst>
            <pc:docMk/>
            <pc:sldMk cId="1235906494" sldId="2147472940"/>
            <ac:spMk id="4" creationId="{E707E7BF-935C-6E74-2510-28FD83C51A91}"/>
          </ac:spMkLst>
        </pc:spChg>
        <pc:spChg chg="add del mod">
          <ac:chgData name="Weidner, Christian" userId="3939f638-0c33-4bbd-b937-1364e636a9be" providerId="ADAL" clId="{878FB4B9-79C2-477B-B360-0E36A511DB77}" dt="2023-12-21T10:58:42.115" v="1346" actId="478"/>
          <ac:spMkLst>
            <pc:docMk/>
            <pc:sldMk cId="1235906494" sldId="2147472940"/>
            <ac:spMk id="5" creationId="{10A542B9-F1BB-501C-1287-0DD545331497}"/>
          </ac:spMkLst>
        </pc:spChg>
        <pc:spChg chg="add mod">
          <ac:chgData name="Weidner, Christian" userId="3939f638-0c33-4bbd-b937-1364e636a9be" providerId="ADAL" clId="{878FB4B9-79C2-477B-B360-0E36A511DB77}" dt="2023-12-21T11:15:03.840" v="1612" actId="20577"/>
          <ac:spMkLst>
            <pc:docMk/>
            <pc:sldMk cId="1235906494" sldId="2147472940"/>
            <ac:spMk id="6" creationId="{01707BB8-141B-4BA6-CC0F-1C518C90F8D8}"/>
          </ac:spMkLst>
        </pc:spChg>
        <pc:spChg chg="add mod">
          <ac:chgData name="Weidner, Christian" userId="3939f638-0c33-4bbd-b937-1364e636a9be" providerId="ADAL" clId="{878FB4B9-79C2-477B-B360-0E36A511DB77}" dt="2023-12-21T11:04:06.852" v="1493" actId="122"/>
          <ac:spMkLst>
            <pc:docMk/>
            <pc:sldMk cId="1235906494" sldId="2147472940"/>
            <ac:spMk id="7" creationId="{BE813CE5-7ED7-166B-DE83-132480C843E0}"/>
          </ac:spMkLst>
        </pc:spChg>
        <pc:spChg chg="add mod">
          <ac:chgData name="Weidner, Christian" userId="3939f638-0c33-4bbd-b937-1364e636a9be" providerId="ADAL" clId="{878FB4B9-79C2-477B-B360-0E36A511DB77}" dt="2023-12-21T11:06:17.953" v="1556" actId="20577"/>
          <ac:spMkLst>
            <pc:docMk/>
            <pc:sldMk cId="1235906494" sldId="2147472940"/>
            <ac:spMk id="8" creationId="{68A75C08-B427-E38A-71A0-13A39070FBB2}"/>
          </ac:spMkLst>
        </pc:spChg>
        <pc:spChg chg="add del mod">
          <ac:chgData name="Weidner, Christian" userId="3939f638-0c33-4bbd-b937-1364e636a9be" providerId="ADAL" clId="{878FB4B9-79C2-477B-B360-0E36A511DB77}" dt="2023-12-21T11:13:48.865" v="1595" actId="1076"/>
          <ac:spMkLst>
            <pc:docMk/>
            <pc:sldMk cId="1235906494" sldId="2147472940"/>
            <ac:spMk id="9" creationId="{9C614B40-5A7E-09F1-78DF-4C90F02EEAD0}"/>
          </ac:spMkLst>
        </pc:spChg>
        <pc:spChg chg="add mod">
          <ac:chgData name="Weidner, Christian" userId="3939f638-0c33-4bbd-b937-1364e636a9be" providerId="ADAL" clId="{878FB4B9-79C2-477B-B360-0E36A511DB77}" dt="2023-12-21T11:15:07.757" v="1614" actId="20577"/>
          <ac:spMkLst>
            <pc:docMk/>
            <pc:sldMk cId="1235906494" sldId="2147472940"/>
            <ac:spMk id="10" creationId="{9E6F95A6-16F9-59D3-571B-80A36B1092ED}"/>
          </ac:spMkLst>
        </pc:spChg>
        <pc:spChg chg="add mod">
          <ac:chgData name="Weidner, Christian" userId="3939f638-0c33-4bbd-b937-1364e636a9be" providerId="ADAL" clId="{878FB4B9-79C2-477B-B360-0E36A511DB77}" dt="2023-12-21T11:04:06.852" v="1493" actId="122"/>
          <ac:spMkLst>
            <pc:docMk/>
            <pc:sldMk cId="1235906494" sldId="2147472940"/>
            <ac:spMk id="11" creationId="{F31327F2-0245-44FE-3277-EC54972E8887}"/>
          </ac:spMkLst>
        </pc:spChg>
        <pc:picChg chg="add mod">
          <ac:chgData name="Weidner, Christian" userId="3939f638-0c33-4bbd-b937-1364e636a9be" providerId="ADAL" clId="{878FB4B9-79C2-477B-B360-0E36A511DB77}" dt="2023-12-21T11:08:47.006" v="1570" actId="1076"/>
          <ac:picMkLst>
            <pc:docMk/>
            <pc:sldMk cId="1235906494" sldId="2147472940"/>
            <ac:picMk id="13" creationId="{BE2FBBB4-E87D-1151-88EF-4C22C8510176}"/>
          </ac:picMkLst>
        </pc:picChg>
        <pc:picChg chg="add mod">
          <ac:chgData name="Weidner, Christian" userId="3939f638-0c33-4bbd-b937-1364e636a9be" providerId="ADAL" clId="{878FB4B9-79C2-477B-B360-0E36A511DB77}" dt="2023-12-21T11:08:44.158" v="1569" actId="1076"/>
          <ac:picMkLst>
            <pc:docMk/>
            <pc:sldMk cId="1235906494" sldId="2147472940"/>
            <ac:picMk id="15" creationId="{FF0D3821-4A53-588A-FDC6-C2ACFC2F53A4}"/>
          </ac:picMkLst>
        </pc:picChg>
        <pc:picChg chg="add mod">
          <ac:chgData name="Weidner, Christian" userId="3939f638-0c33-4bbd-b937-1364e636a9be" providerId="ADAL" clId="{878FB4B9-79C2-477B-B360-0E36A511DB77}" dt="2023-12-21T11:09:18.832" v="1573" actId="1076"/>
          <ac:picMkLst>
            <pc:docMk/>
            <pc:sldMk cId="1235906494" sldId="2147472940"/>
            <ac:picMk id="17" creationId="{C25BA0CD-EF80-B95C-DA48-692868F6C736}"/>
          </ac:picMkLst>
        </pc:picChg>
        <pc:picChg chg="add mod">
          <ac:chgData name="Weidner, Christian" userId="3939f638-0c33-4bbd-b937-1364e636a9be" providerId="ADAL" clId="{878FB4B9-79C2-477B-B360-0E36A511DB77}" dt="2023-12-21T11:10:12.835" v="1581" actId="1076"/>
          <ac:picMkLst>
            <pc:docMk/>
            <pc:sldMk cId="1235906494" sldId="2147472940"/>
            <ac:picMk id="19" creationId="{7B0598E8-2921-1964-8EC5-6A407BE5FA2E}"/>
          </ac:picMkLst>
        </pc:picChg>
        <pc:picChg chg="add mod">
          <ac:chgData name="Weidner, Christian" userId="3939f638-0c33-4bbd-b937-1364e636a9be" providerId="ADAL" clId="{878FB4B9-79C2-477B-B360-0E36A511DB77}" dt="2023-12-21T11:11:00.164" v="1584" actId="1076"/>
          <ac:picMkLst>
            <pc:docMk/>
            <pc:sldMk cId="1235906494" sldId="2147472940"/>
            <ac:picMk id="21" creationId="{1FB203B9-9974-8AF2-BC14-C23DA64DCC6F}"/>
          </ac:picMkLst>
        </pc:picChg>
        <pc:picChg chg="add mod">
          <ac:chgData name="Weidner, Christian" userId="3939f638-0c33-4bbd-b937-1364e636a9be" providerId="ADAL" clId="{878FB4B9-79C2-477B-B360-0E36A511DB77}" dt="2023-12-21T11:12:56.519" v="1587" actId="1076"/>
          <ac:picMkLst>
            <pc:docMk/>
            <pc:sldMk cId="1235906494" sldId="2147472940"/>
            <ac:picMk id="23" creationId="{2140ACEE-2149-E998-25CB-3ABAB9F2AA47}"/>
          </ac:picMkLst>
        </pc:picChg>
      </pc:sldChg>
      <pc:sldChg chg="add modTransition">
        <pc:chgData name="Weidner, Christian" userId="3939f638-0c33-4bbd-b937-1364e636a9be" providerId="ADAL" clId="{878FB4B9-79C2-477B-B360-0E36A511DB77}" dt="2023-12-21T11:26:06.640" v="1672"/>
        <pc:sldMkLst>
          <pc:docMk/>
          <pc:sldMk cId="2743336023" sldId="2147472941"/>
        </pc:sldMkLst>
      </pc:sldChg>
    </pc:docChg>
  </pc:docChgLst>
  <pc:docChgLst>
    <pc:chgData name="Weidner, Christian" userId="3939f638-0c33-4bbd-b937-1364e636a9be" providerId="ADAL" clId="{2AE50FBA-0337-470D-BFA6-921227CF5FED}"/>
    <pc:docChg chg="undo custSel addSld delSld modSld sldOrd">
      <pc:chgData name="Weidner, Christian" userId="3939f638-0c33-4bbd-b937-1364e636a9be" providerId="ADAL" clId="{2AE50FBA-0337-470D-BFA6-921227CF5FED}" dt="2023-12-04T11:51:46.224" v="1366" actId="20577"/>
      <pc:docMkLst>
        <pc:docMk/>
      </pc:docMkLst>
      <pc:sldChg chg="modSp mod modShow">
        <pc:chgData name="Weidner, Christian" userId="3939f638-0c33-4bbd-b937-1364e636a9be" providerId="ADAL" clId="{2AE50FBA-0337-470D-BFA6-921227CF5FED}" dt="2023-12-04T11:47:54.326" v="1317" actId="6549"/>
        <pc:sldMkLst>
          <pc:docMk/>
          <pc:sldMk cId="1908084131" sldId="1177"/>
        </pc:sldMkLst>
        <pc:spChg chg="mod">
          <ac:chgData name="Weidner, Christian" userId="3939f638-0c33-4bbd-b937-1364e636a9be" providerId="ADAL" clId="{2AE50FBA-0337-470D-BFA6-921227CF5FED}" dt="2023-12-04T11:47:54.326" v="1317" actId="6549"/>
          <ac:spMkLst>
            <pc:docMk/>
            <pc:sldMk cId="1908084131" sldId="1177"/>
            <ac:spMk id="6" creationId="{152607B6-F242-46C5-93C4-3FE2B90C09FF}"/>
          </ac:spMkLst>
        </pc:spChg>
        <pc:spChg chg="mod">
          <ac:chgData name="Weidner, Christian" userId="3939f638-0c33-4bbd-b937-1364e636a9be" providerId="ADAL" clId="{2AE50FBA-0337-470D-BFA6-921227CF5FED}" dt="2023-11-28T08:56:09.324" v="382" actId="14100"/>
          <ac:spMkLst>
            <pc:docMk/>
            <pc:sldMk cId="1908084131" sldId="1177"/>
            <ac:spMk id="20" creationId="{F6017DC3-E6D2-961B-610B-B64788632107}"/>
          </ac:spMkLst>
        </pc:spChg>
      </pc:sldChg>
      <pc:sldChg chg="modSp mod">
        <pc:chgData name="Weidner, Christian" userId="3939f638-0c33-4bbd-b937-1364e636a9be" providerId="ADAL" clId="{2AE50FBA-0337-470D-BFA6-921227CF5FED}" dt="2023-12-04T11:47:43.912" v="1312" actId="6549"/>
        <pc:sldMkLst>
          <pc:docMk/>
          <pc:sldMk cId="3227305061" sldId="1198"/>
        </pc:sldMkLst>
        <pc:spChg chg="mod">
          <ac:chgData name="Weidner, Christian" userId="3939f638-0c33-4bbd-b937-1364e636a9be" providerId="ADAL" clId="{2AE50FBA-0337-470D-BFA6-921227CF5FED}" dt="2023-11-28T08:48:30.536" v="334" actId="1076"/>
          <ac:spMkLst>
            <pc:docMk/>
            <pc:sldMk cId="3227305061" sldId="1198"/>
            <ac:spMk id="15" creationId="{A014590B-20DA-C724-6989-0F7AF84DEDD5}"/>
          </ac:spMkLst>
        </pc:spChg>
        <pc:spChg chg="mod">
          <ac:chgData name="Weidner, Christian" userId="3939f638-0c33-4bbd-b937-1364e636a9be" providerId="ADAL" clId="{2AE50FBA-0337-470D-BFA6-921227CF5FED}" dt="2023-12-04T11:47:43.912" v="1312" actId="6549"/>
          <ac:spMkLst>
            <pc:docMk/>
            <pc:sldMk cId="3227305061" sldId="1198"/>
            <ac:spMk id="32" creationId="{E36A40F0-8125-4F78-ABCA-6D2A3ED328D6}"/>
          </ac:spMkLst>
        </pc:spChg>
        <pc:graphicFrameChg chg="mod">
          <ac:chgData name="Weidner, Christian" userId="3939f638-0c33-4bbd-b937-1364e636a9be" providerId="ADAL" clId="{2AE50FBA-0337-470D-BFA6-921227CF5FED}" dt="2023-11-28T08:48:38.036" v="348" actId="20577"/>
          <ac:graphicFrameMkLst>
            <pc:docMk/>
            <pc:sldMk cId="3227305061" sldId="1198"/>
            <ac:graphicFrameMk id="40" creationId="{D9C61862-0AAD-41CD-94B3-6B38941934A9}"/>
          </ac:graphicFrameMkLst>
        </pc:graphicFrameChg>
      </pc:sldChg>
      <pc:sldChg chg="del">
        <pc:chgData name="Weidner, Christian" userId="3939f638-0c33-4bbd-b937-1364e636a9be" providerId="ADAL" clId="{2AE50FBA-0337-470D-BFA6-921227CF5FED}" dt="2023-11-28T09:46:58.609" v="793" actId="47"/>
        <pc:sldMkLst>
          <pc:docMk/>
          <pc:sldMk cId="757360597" sldId="1203"/>
        </pc:sldMkLst>
      </pc:sldChg>
      <pc:sldChg chg="modSp mod">
        <pc:chgData name="Weidner, Christian" userId="3939f638-0c33-4bbd-b937-1364e636a9be" providerId="ADAL" clId="{2AE50FBA-0337-470D-BFA6-921227CF5FED}" dt="2023-12-04T11:51:46.224" v="1366" actId="20577"/>
        <pc:sldMkLst>
          <pc:docMk/>
          <pc:sldMk cId="1497368990" sldId="1216"/>
        </pc:sldMkLst>
        <pc:spChg chg="mod">
          <ac:chgData name="Weidner, Christian" userId="3939f638-0c33-4bbd-b937-1364e636a9be" providerId="ADAL" clId="{2AE50FBA-0337-470D-BFA6-921227CF5FED}" dt="2023-12-04T11:51:46.224" v="1366" actId="20577"/>
          <ac:spMkLst>
            <pc:docMk/>
            <pc:sldMk cId="1497368990" sldId="1216"/>
            <ac:spMk id="2" creationId="{6C7C0A30-4B20-4461-8D91-756B04E4C1D2}"/>
          </ac:spMkLst>
        </pc:spChg>
      </pc:sldChg>
      <pc:sldChg chg="addSp delSp modSp mod">
        <pc:chgData name="Weidner, Christian" userId="3939f638-0c33-4bbd-b937-1364e636a9be" providerId="ADAL" clId="{2AE50FBA-0337-470D-BFA6-921227CF5FED}" dt="2023-12-04T11:47:30.239" v="1310" actId="20577"/>
        <pc:sldMkLst>
          <pc:docMk/>
          <pc:sldMk cId="1761730544" sldId="1222"/>
        </pc:sldMkLst>
        <pc:spChg chg="add mod">
          <ac:chgData name="Weidner, Christian" userId="3939f638-0c33-4bbd-b937-1364e636a9be" providerId="ADAL" clId="{2AE50FBA-0337-470D-BFA6-921227CF5FED}" dt="2023-11-28T08:47:55.933" v="332" actId="1038"/>
          <ac:spMkLst>
            <pc:docMk/>
            <pc:sldMk cId="1761730544" sldId="1222"/>
            <ac:spMk id="8" creationId="{399258E0-22EB-326E-AFFE-5404E58E0852}"/>
          </ac:spMkLst>
        </pc:spChg>
        <pc:spChg chg="mod">
          <ac:chgData name="Weidner, Christian" userId="3939f638-0c33-4bbd-b937-1364e636a9be" providerId="ADAL" clId="{2AE50FBA-0337-470D-BFA6-921227CF5FED}" dt="2023-12-04T11:47:30.239" v="1310" actId="20577"/>
          <ac:spMkLst>
            <pc:docMk/>
            <pc:sldMk cId="1761730544" sldId="1222"/>
            <ac:spMk id="11" creationId="{2B2D8BE8-06F7-4644-A235-6E89B12E9613}"/>
          </ac:spMkLst>
        </pc:spChg>
        <pc:spChg chg="mod">
          <ac:chgData name="Weidner, Christian" userId="3939f638-0c33-4bbd-b937-1364e636a9be" providerId="ADAL" clId="{2AE50FBA-0337-470D-BFA6-921227CF5FED}" dt="2023-11-28T08:46:37.056" v="219" actId="20577"/>
          <ac:spMkLst>
            <pc:docMk/>
            <pc:sldMk cId="1761730544" sldId="1222"/>
            <ac:spMk id="17" creationId="{A029F84A-817A-B8EE-4A9F-C279B629DDAF}"/>
          </ac:spMkLst>
        </pc:spChg>
        <pc:spChg chg="mod">
          <ac:chgData name="Weidner, Christian" userId="3939f638-0c33-4bbd-b937-1364e636a9be" providerId="ADAL" clId="{2AE50FBA-0337-470D-BFA6-921227CF5FED}" dt="2023-11-28T08:17:13.691" v="81" actId="1037"/>
          <ac:spMkLst>
            <pc:docMk/>
            <pc:sldMk cId="1761730544" sldId="1222"/>
            <ac:spMk id="49" creationId="{21D19AE7-8393-91FF-4CF3-00ED42E1774C}"/>
          </ac:spMkLst>
        </pc:spChg>
        <pc:spChg chg="mod">
          <ac:chgData name="Weidner, Christian" userId="3939f638-0c33-4bbd-b937-1364e636a9be" providerId="ADAL" clId="{2AE50FBA-0337-470D-BFA6-921227CF5FED}" dt="2023-11-28T08:17:29.282" v="134" actId="1038"/>
          <ac:spMkLst>
            <pc:docMk/>
            <pc:sldMk cId="1761730544" sldId="1222"/>
            <ac:spMk id="50" creationId="{214A55EF-11F7-AB2F-577E-9CD0EA416B5C}"/>
          </ac:spMkLst>
        </pc:spChg>
        <pc:spChg chg="mod">
          <ac:chgData name="Weidner, Christian" userId="3939f638-0c33-4bbd-b937-1364e636a9be" providerId="ADAL" clId="{2AE50FBA-0337-470D-BFA6-921227CF5FED}" dt="2023-11-28T08:17:36.669" v="170" actId="1037"/>
          <ac:spMkLst>
            <pc:docMk/>
            <pc:sldMk cId="1761730544" sldId="1222"/>
            <ac:spMk id="51" creationId="{943D6F02-9C7C-8332-2807-696FEAB5D5AA}"/>
          </ac:spMkLst>
        </pc:spChg>
        <pc:spChg chg="mod">
          <ac:chgData name="Weidner, Christian" userId="3939f638-0c33-4bbd-b937-1364e636a9be" providerId="ADAL" clId="{2AE50FBA-0337-470D-BFA6-921227CF5FED}" dt="2023-11-28T08:47:19.012" v="260" actId="1036"/>
          <ac:spMkLst>
            <pc:docMk/>
            <pc:sldMk cId="1761730544" sldId="1222"/>
            <ac:spMk id="58" creationId="{425D0F2B-5638-9E11-4A9E-7A7DA127B813}"/>
          </ac:spMkLst>
        </pc:spChg>
        <pc:spChg chg="mod">
          <ac:chgData name="Weidner, Christian" userId="3939f638-0c33-4bbd-b937-1364e636a9be" providerId="ADAL" clId="{2AE50FBA-0337-470D-BFA6-921227CF5FED}" dt="2023-11-28T08:47:52.758" v="329" actId="1037"/>
          <ac:spMkLst>
            <pc:docMk/>
            <pc:sldMk cId="1761730544" sldId="1222"/>
            <ac:spMk id="60" creationId="{ABAFC2F1-BAD0-C92C-6A02-E9330E774F85}"/>
          </ac:spMkLst>
        </pc:spChg>
        <pc:picChg chg="add del mod">
          <ac:chgData name="Weidner, Christian" userId="3939f638-0c33-4bbd-b937-1364e636a9be" providerId="ADAL" clId="{2AE50FBA-0337-470D-BFA6-921227CF5FED}" dt="2023-11-28T08:19:23.445" v="192" actId="478"/>
          <ac:picMkLst>
            <pc:docMk/>
            <pc:sldMk cId="1761730544" sldId="1222"/>
            <ac:picMk id="4" creationId="{F6FE783D-73B7-B3A5-FE08-076FA1E4FB1D}"/>
          </ac:picMkLst>
        </pc:picChg>
        <pc:picChg chg="add mod">
          <ac:chgData name="Weidner, Christian" userId="3939f638-0c33-4bbd-b937-1364e636a9be" providerId="ADAL" clId="{2AE50FBA-0337-470D-BFA6-921227CF5FED}" dt="2023-11-28T08:47:55.933" v="332" actId="1038"/>
          <ac:picMkLst>
            <pc:docMk/>
            <pc:sldMk cId="1761730544" sldId="1222"/>
            <ac:picMk id="7" creationId="{8A8F802B-3214-3C68-16C7-E711C0062893}"/>
          </ac:picMkLst>
        </pc:picChg>
        <pc:picChg chg="mod">
          <ac:chgData name="Weidner, Christian" userId="3939f638-0c33-4bbd-b937-1364e636a9be" providerId="ADAL" clId="{2AE50FBA-0337-470D-BFA6-921227CF5FED}" dt="2023-11-28T08:17:29.282" v="134" actId="1038"/>
          <ac:picMkLst>
            <pc:docMk/>
            <pc:sldMk cId="1761730544" sldId="1222"/>
            <ac:picMk id="36" creationId="{F9C60B6A-13C0-61C9-4CF5-CBB15B8B988B}"/>
          </ac:picMkLst>
        </pc:picChg>
        <pc:picChg chg="mod">
          <ac:chgData name="Weidner, Christian" userId="3939f638-0c33-4bbd-b937-1364e636a9be" providerId="ADAL" clId="{2AE50FBA-0337-470D-BFA6-921227CF5FED}" dt="2023-11-28T08:17:36.669" v="170" actId="1037"/>
          <ac:picMkLst>
            <pc:docMk/>
            <pc:sldMk cId="1761730544" sldId="1222"/>
            <ac:picMk id="38" creationId="{D8DAC1E8-F81F-23DF-38BC-C626AE21900E}"/>
          </ac:picMkLst>
        </pc:picChg>
        <pc:picChg chg="mod">
          <ac:chgData name="Weidner, Christian" userId="3939f638-0c33-4bbd-b937-1364e636a9be" providerId="ADAL" clId="{2AE50FBA-0337-470D-BFA6-921227CF5FED}" dt="2023-11-28T08:17:13.691" v="81" actId="1037"/>
          <ac:picMkLst>
            <pc:docMk/>
            <pc:sldMk cId="1761730544" sldId="1222"/>
            <ac:picMk id="42" creationId="{AF0912C0-2C62-375C-04F5-A36D731584CB}"/>
          </ac:picMkLst>
        </pc:picChg>
        <pc:picChg chg="mod">
          <ac:chgData name="Weidner, Christian" userId="3939f638-0c33-4bbd-b937-1364e636a9be" providerId="ADAL" clId="{2AE50FBA-0337-470D-BFA6-921227CF5FED}" dt="2023-11-28T08:47:19.012" v="260" actId="1036"/>
          <ac:picMkLst>
            <pc:docMk/>
            <pc:sldMk cId="1761730544" sldId="1222"/>
            <ac:picMk id="55" creationId="{1818ED25-1B3F-B54C-3956-EE8E8C2CFAB0}"/>
          </ac:picMkLst>
        </pc:picChg>
        <pc:picChg chg="mod">
          <ac:chgData name="Weidner, Christian" userId="3939f638-0c33-4bbd-b937-1364e636a9be" providerId="ADAL" clId="{2AE50FBA-0337-470D-BFA6-921227CF5FED}" dt="2023-11-28T08:47:52.758" v="329" actId="1037"/>
          <ac:picMkLst>
            <pc:docMk/>
            <pc:sldMk cId="1761730544" sldId="1222"/>
            <ac:picMk id="59" creationId="{389E4842-EEE0-2525-D756-69BAEEBCD73B}"/>
          </ac:picMkLst>
        </pc:picChg>
      </pc:sldChg>
      <pc:sldChg chg="modSp del modAnim">
        <pc:chgData name="Weidner, Christian" userId="3939f638-0c33-4bbd-b937-1364e636a9be" providerId="ADAL" clId="{2AE50FBA-0337-470D-BFA6-921227CF5FED}" dt="2023-11-29T10:07:27.827" v="1245" actId="47"/>
        <pc:sldMkLst>
          <pc:docMk/>
          <pc:sldMk cId="2035056048" sldId="1242"/>
        </pc:sldMkLst>
        <pc:spChg chg="mod">
          <ac:chgData name="Weidner, Christian" userId="3939f638-0c33-4bbd-b937-1364e636a9be" providerId="ADAL" clId="{2AE50FBA-0337-470D-BFA6-921227CF5FED}" dt="2023-11-28T10:48:58.279" v="1193" actId="20577"/>
          <ac:spMkLst>
            <pc:docMk/>
            <pc:sldMk cId="2035056048" sldId="1242"/>
            <ac:spMk id="2" creationId="{09FBB6BC-8300-43EE-AD21-1301C536FAB2}"/>
          </ac:spMkLst>
        </pc:spChg>
      </pc:sldChg>
      <pc:sldChg chg="addSp modSp mod modAnim">
        <pc:chgData name="Weidner, Christian" userId="3939f638-0c33-4bbd-b937-1364e636a9be" providerId="ADAL" clId="{2AE50FBA-0337-470D-BFA6-921227CF5FED}" dt="2023-11-28T10:51:05.007" v="1196"/>
        <pc:sldMkLst>
          <pc:docMk/>
          <pc:sldMk cId="3494733950" sldId="1244"/>
        </pc:sldMkLst>
        <pc:spChg chg="mod">
          <ac:chgData name="Weidner, Christian" userId="3939f638-0c33-4bbd-b937-1364e636a9be" providerId="ADAL" clId="{2AE50FBA-0337-470D-BFA6-921227CF5FED}" dt="2023-11-28T09:26:41.498" v="624" actId="164"/>
          <ac:spMkLst>
            <pc:docMk/>
            <pc:sldMk cId="3494733950" sldId="1244"/>
            <ac:spMk id="4" creationId="{2203799B-F1F7-42B9-E76F-03058A83C9C2}"/>
          </ac:spMkLst>
        </pc:spChg>
        <pc:spChg chg="mod">
          <ac:chgData name="Weidner, Christian" userId="3939f638-0c33-4bbd-b937-1364e636a9be" providerId="ADAL" clId="{2AE50FBA-0337-470D-BFA6-921227CF5FED}" dt="2023-11-28T09:26:41.498" v="624" actId="164"/>
          <ac:spMkLst>
            <pc:docMk/>
            <pc:sldMk cId="3494733950" sldId="1244"/>
            <ac:spMk id="6" creationId="{99CF5638-B61E-04F7-D7A8-E97E75BFC8C4}"/>
          </ac:spMkLst>
        </pc:spChg>
        <pc:grpChg chg="add mod">
          <ac:chgData name="Weidner, Christian" userId="3939f638-0c33-4bbd-b937-1364e636a9be" providerId="ADAL" clId="{2AE50FBA-0337-470D-BFA6-921227CF5FED}" dt="2023-11-28T09:27:08.969" v="627" actId="1076"/>
          <ac:grpSpMkLst>
            <pc:docMk/>
            <pc:sldMk cId="3494733950" sldId="1244"/>
            <ac:grpSpMk id="2" creationId="{7F9F67C3-9E86-8644-A6B4-D131EDA1A236}"/>
          </ac:grpSpMkLst>
        </pc:grpChg>
      </pc:sldChg>
      <pc:sldChg chg="modSp mod">
        <pc:chgData name="Weidner, Christian" userId="3939f638-0c33-4bbd-b937-1364e636a9be" providerId="ADAL" clId="{2AE50FBA-0337-470D-BFA6-921227CF5FED}" dt="2023-12-04T11:47:46.598" v="1313" actId="6549"/>
        <pc:sldMkLst>
          <pc:docMk/>
          <pc:sldMk cId="823664730" sldId="1252"/>
        </pc:sldMkLst>
        <pc:spChg chg="mod">
          <ac:chgData name="Weidner, Christian" userId="3939f638-0c33-4bbd-b937-1364e636a9be" providerId="ADAL" clId="{2AE50FBA-0337-470D-BFA6-921227CF5FED}" dt="2023-12-04T11:47:46.598" v="1313" actId="6549"/>
          <ac:spMkLst>
            <pc:docMk/>
            <pc:sldMk cId="823664730" sldId="1252"/>
            <ac:spMk id="2" creationId="{AD7D5047-8575-41C1-B3D1-905F7F153427}"/>
          </ac:spMkLst>
        </pc:spChg>
      </pc:sldChg>
      <pc:sldChg chg="modSp mod modShow">
        <pc:chgData name="Weidner, Christian" userId="3939f638-0c33-4bbd-b937-1364e636a9be" providerId="ADAL" clId="{2AE50FBA-0337-470D-BFA6-921227CF5FED}" dt="2023-12-04T11:47:49.098" v="1314" actId="6549"/>
        <pc:sldMkLst>
          <pc:docMk/>
          <pc:sldMk cId="2554797137" sldId="1253"/>
        </pc:sldMkLst>
        <pc:spChg chg="mod">
          <ac:chgData name="Weidner, Christian" userId="3939f638-0c33-4bbd-b937-1364e636a9be" providerId="ADAL" clId="{2AE50FBA-0337-470D-BFA6-921227CF5FED}" dt="2023-12-04T11:47:49.098" v="1314" actId="6549"/>
          <ac:spMkLst>
            <pc:docMk/>
            <pc:sldMk cId="2554797137" sldId="1253"/>
            <ac:spMk id="2" creationId="{AD7D5047-8575-41C1-B3D1-905F7F153427}"/>
          </ac:spMkLst>
        </pc:spChg>
      </pc:sldChg>
      <pc:sldChg chg="delSp modSp mod delAnim">
        <pc:chgData name="Weidner, Christian" userId="3939f638-0c33-4bbd-b937-1364e636a9be" providerId="ADAL" clId="{2AE50FBA-0337-470D-BFA6-921227CF5FED}" dt="2023-11-28T08:07:48.434" v="22" actId="20577"/>
        <pc:sldMkLst>
          <pc:docMk/>
          <pc:sldMk cId="123316062" sldId="1254"/>
        </pc:sldMkLst>
        <pc:spChg chg="mod">
          <ac:chgData name="Weidner, Christian" userId="3939f638-0c33-4bbd-b937-1364e636a9be" providerId="ADAL" clId="{2AE50FBA-0337-470D-BFA6-921227CF5FED}" dt="2023-11-28T08:07:48.434" v="22" actId="20577"/>
          <ac:spMkLst>
            <pc:docMk/>
            <pc:sldMk cId="123316062" sldId="1254"/>
            <ac:spMk id="3" creationId="{B1C9CA6C-96AE-49CD-896D-55E4F6CEA152}"/>
          </ac:spMkLst>
        </pc:spChg>
        <pc:picChg chg="del">
          <ac:chgData name="Weidner, Christian" userId="3939f638-0c33-4bbd-b937-1364e636a9be" providerId="ADAL" clId="{2AE50FBA-0337-470D-BFA6-921227CF5FED}" dt="2023-11-28T08:06:44.891" v="1" actId="478"/>
          <ac:picMkLst>
            <pc:docMk/>
            <pc:sldMk cId="123316062" sldId="1254"/>
            <ac:picMk id="5" creationId="{81991B38-E5A1-5E87-64FD-484051367B96}"/>
          </ac:picMkLst>
        </pc:picChg>
      </pc:sldChg>
      <pc:sldChg chg="addSp delSp modSp mod ord modClrScheme modAnim chgLayout modNotesTx">
        <pc:chgData name="Weidner, Christian" userId="3939f638-0c33-4bbd-b937-1364e636a9be" providerId="ADAL" clId="{2AE50FBA-0337-470D-BFA6-921227CF5FED}" dt="2023-12-04T11:43:58.372" v="1249" actId="20577"/>
        <pc:sldMkLst>
          <pc:docMk/>
          <pc:sldMk cId="2277023560" sldId="1258"/>
        </pc:sldMkLst>
        <pc:spChg chg="mod ord">
          <ac:chgData name="Weidner, Christian" userId="3939f638-0c33-4bbd-b937-1364e636a9be" providerId="ADAL" clId="{2AE50FBA-0337-470D-BFA6-921227CF5FED}" dt="2023-12-04T11:43:58.372" v="1249" actId="20577"/>
          <ac:spMkLst>
            <pc:docMk/>
            <pc:sldMk cId="2277023560" sldId="1258"/>
            <ac:spMk id="2" creationId="{75A7DEE1-8958-AA12-DE21-68571751E17D}"/>
          </ac:spMkLst>
        </pc:spChg>
        <pc:spChg chg="mod ord">
          <ac:chgData name="Weidner, Christian" userId="3939f638-0c33-4bbd-b937-1364e636a9be" providerId="ADAL" clId="{2AE50FBA-0337-470D-BFA6-921227CF5FED}" dt="2023-11-28T09:55:02.657" v="824" actId="700"/>
          <ac:spMkLst>
            <pc:docMk/>
            <pc:sldMk cId="2277023560" sldId="1258"/>
            <ac:spMk id="3" creationId="{AFAE8301-23A1-592D-A00A-AAAC85CDF726}"/>
          </ac:spMkLst>
        </pc:spChg>
        <pc:spChg chg="del">
          <ac:chgData name="Weidner, Christian" userId="3939f638-0c33-4bbd-b937-1364e636a9be" providerId="ADAL" clId="{2AE50FBA-0337-470D-BFA6-921227CF5FED}" dt="2023-11-28T09:52:42.787" v="815" actId="478"/>
          <ac:spMkLst>
            <pc:docMk/>
            <pc:sldMk cId="2277023560" sldId="1258"/>
            <ac:spMk id="4" creationId="{188CB5AE-005A-78D7-0C79-883CBAAD5221}"/>
          </ac:spMkLst>
        </pc:spChg>
        <pc:spChg chg="add del">
          <ac:chgData name="Weidner, Christian" userId="3939f638-0c33-4bbd-b937-1364e636a9be" providerId="ADAL" clId="{2AE50FBA-0337-470D-BFA6-921227CF5FED}" dt="2023-11-29T10:02:23.097" v="1201" actId="22"/>
          <ac:spMkLst>
            <pc:docMk/>
            <pc:sldMk cId="2277023560" sldId="1258"/>
            <ac:spMk id="5" creationId="{C9F131F5-4510-1707-5948-CAA7E18FE678}"/>
          </ac:spMkLst>
        </pc:spChg>
        <pc:spChg chg="del mod">
          <ac:chgData name="Weidner, Christian" userId="3939f638-0c33-4bbd-b937-1364e636a9be" providerId="ADAL" clId="{2AE50FBA-0337-470D-BFA6-921227CF5FED}" dt="2023-11-28T09:52:42.787" v="815" actId="478"/>
          <ac:spMkLst>
            <pc:docMk/>
            <pc:sldMk cId="2277023560" sldId="1258"/>
            <ac:spMk id="5" creationId="{F0C46583-03DF-4951-8B8C-26A19AD8D127}"/>
          </ac:spMkLst>
        </pc:spChg>
        <pc:spChg chg="del mod ord">
          <ac:chgData name="Weidner, Christian" userId="3939f638-0c33-4bbd-b937-1364e636a9be" providerId="ADAL" clId="{2AE50FBA-0337-470D-BFA6-921227CF5FED}" dt="2023-11-28T09:55:04.785" v="826" actId="478"/>
          <ac:spMkLst>
            <pc:docMk/>
            <pc:sldMk cId="2277023560" sldId="1258"/>
            <ac:spMk id="6" creationId="{76CF66D0-7C58-0F43-6202-2135472C4127}"/>
          </ac:spMkLst>
        </pc:spChg>
        <pc:spChg chg="mod ord">
          <ac:chgData name="Weidner, Christian" userId="3939f638-0c33-4bbd-b937-1364e636a9be" providerId="ADAL" clId="{2AE50FBA-0337-470D-BFA6-921227CF5FED}" dt="2023-11-29T10:04:03.523" v="1224" actId="20577"/>
          <ac:spMkLst>
            <pc:docMk/>
            <pc:sldMk cId="2277023560" sldId="1258"/>
            <ac:spMk id="7" creationId="{3CCCF81D-936A-C151-B2C4-29AE6A666356}"/>
          </ac:spMkLst>
        </pc:spChg>
        <pc:spChg chg="add del mod">
          <ac:chgData name="Weidner, Christian" userId="3939f638-0c33-4bbd-b937-1364e636a9be" providerId="ADAL" clId="{2AE50FBA-0337-470D-BFA6-921227CF5FED}" dt="2023-11-28T09:52:47.745" v="817" actId="478"/>
          <ac:spMkLst>
            <pc:docMk/>
            <pc:sldMk cId="2277023560" sldId="1258"/>
            <ac:spMk id="8" creationId="{99355720-4CA6-AF30-D00A-FE73520E22B3}"/>
          </ac:spMkLst>
        </pc:spChg>
        <pc:spChg chg="add del mod">
          <ac:chgData name="Weidner, Christian" userId="3939f638-0c33-4bbd-b937-1364e636a9be" providerId="ADAL" clId="{2AE50FBA-0337-470D-BFA6-921227CF5FED}" dt="2023-11-28T09:52:47.086" v="816" actId="478"/>
          <ac:spMkLst>
            <pc:docMk/>
            <pc:sldMk cId="2277023560" sldId="1258"/>
            <ac:spMk id="18" creationId="{DAF9F83A-21C1-8877-A51E-309AE1F92EF2}"/>
          </ac:spMkLst>
        </pc:spChg>
        <pc:spChg chg="add mod">
          <ac:chgData name="Weidner, Christian" userId="3939f638-0c33-4bbd-b937-1364e636a9be" providerId="ADAL" clId="{2AE50FBA-0337-470D-BFA6-921227CF5FED}" dt="2023-11-29T10:04:07.615" v="1225"/>
          <ac:spMkLst>
            <pc:docMk/>
            <pc:sldMk cId="2277023560" sldId="1258"/>
            <ac:spMk id="19" creationId="{FB13A42F-6241-8539-B064-BF7A3E18A204}"/>
          </ac:spMkLst>
        </pc:spChg>
        <pc:picChg chg="add mod modCrop">
          <ac:chgData name="Weidner, Christian" userId="3939f638-0c33-4bbd-b937-1364e636a9be" providerId="ADAL" clId="{2AE50FBA-0337-470D-BFA6-921227CF5FED}" dt="2023-11-29T10:03:35.464" v="1213" actId="732"/>
          <ac:picMkLst>
            <pc:docMk/>
            <pc:sldMk cId="2277023560" sldId="1258"/>
            <ac:picMk id="6" creationId="{7E2A83CE-A273-B0D2-5CDD-E9F9E5EE8947}"/>
          </ac:picMkLst>
        </pc:picChg>
        <pc:picChg chg="add mod modCrop">
          <ac:chgData name="Weidner, Christian" userId="3939f638-0c33-4bbd-b937-1364e636a9be" providerId="ADAL" clId="{2AE50FBA-0337-470D-BFA6-921227CF5FED}" dt="2023-11-29T10:03:45.959" v="1216" actId="732"/>
          <ac:picMkLst>
            <pc:docMk/>
            <pc:sldMk cId="2277023560" sldId="1258"/>
            <ac:picMk id="8" creationId="{0E2E04E0-46E8-034B-1F83-5D69B2B5C0FA}"/>
          </ac:picMkLst>
        </pc:picChg>
        <pc:picChg chg="del">
          <ac:chgData name="Weidner, Christian" userId="3939f638-0c33-4bbd-b937-1364e636a9be" providerId="ADAL" clId="{2AE50FBA-0337-470D-BFA6-921227CF5FED}" dt="2023-11-28T10:06:54.058" v="853" actId="478"/>
          <ac:picMkLst>
            <pc:docMk/>
            <pc:sldMk cId="2277023560" sldId="1258"/>
            <ac:picMk id="9" creationId="{476A6FEF-94BD-8798-9F40-611631782E8B}"/>
          </ac:picMkLst>
        </pc:picChg>
        <pc:picChg chg="del">
          <ac:chgData name="Weidner, Christian" userId="3939f638-0c33-4bbd-b937-1364e636a9be" providerId="ADAL" clId="{2AE50FBA-0337-470D-BFA6-921227CF5FED}" dt="2023-11-28T10:06:53.021" v="851" actId="478"/>
          <ac:picMkLst>
            <pc:docMk/>
            <pc:sldMk cId="2277023560" sldId="1258"/>
            <ac:picMk id="10" creationId="{3A8627EF-5151-D082-FCBA-F9892019B9BA}"/>
          </ac:picMkLst>
        </pc:picChg>
        <pc:picChg chg="del">
          <ac:chgData name="Weidner, Christian" userId="3939f638-0c33-4bbd-b937-1364e636a9be" providerId="ADAL" clId="{2AE50FBA-0337-470D-BFA6-921227CF5FED}" dt="2023-11-28T10:06:53.507" v="852" actId="478"/>
          <ac:picMkLst>
            <pc:docMk/>
            <pc:sldMk cId="2277023560" sldId="1258"/>
            <ac:picMk id="11" creationId="{3293548F-4DBE-C4C2-0D8C-318576FECB88}"/>
          </ac:picMkLst>
        </pc:picChg>
        <pc:picChg chg="del">
          <ac:chgData name="Weidner, Christian" userId="3939f638-0c33-4bbd-b937-1364e636a9be" providerId="ADAL" clId="{2AE50FBA-0337-470D-BFA6-921227CF5FED}" dt="2023-11-28T09:52:42.787" v="815" actId="478"/>
          <ac:picMkLst>
            <pc:docMk/>
            <pc:sldMk cId="2277023560" sldId="1258"/>
            <ac:picMk id="12" creationId="{39E445BD-5EB5-4FE1-76C7-1F819A4A297A}"/>
          </ac:picMkLst>
        </pc:picChg>
        <pc:picChg chg="del">
          <ac:chgData name="Weidner, Christian" userId="3939f638-0c33-4bbd-b937-1364e636a9be" providerId="ADAL" clId="{2AE50FBA-0337-470D-BFA6-921227CF5FED}" dt="2023-11-28T09:52:42.787" v="815" actId="478"/>
          <ac:picMkLst>
            <pc:docMk/>
            <pc:sldMk cId="2277023560" sldId="1258"/>
            <ac:picMk id="13" creationId="{4C907BBC-00C4-2477-14CC-BBE54D65BAA0}"/>
          </ac:picMkLst>
        </pc:picChg>
        <pc:picChg chg="del">
          <ac:chgData name="Weidner, Christian" userId="3939f638-0c33-4bbd-b937-1364e636a9be" providerId="ADAL" clId="{2AE50FBA-0337-470D-BFA6-921227CF5FED}" dt="2023-11-28T09:52:42.787" v="815" actId="478"/>
          <ac:picMkLst>
            <pc:docMk/>
            <pc:sldMk cId="2277023560" sldId="1258"/>
            <ac:picMk id="14" creationId="{796293A9-EEE3-A94C-FA69-2542F74544DB}"/>
          </ac:picMkLst>
        </pc:picChg>
        <pc:picChg chg="del">
          <ac:chgData name="Weidner, Christian" userId="3939f638-0c33-4bbd-b937-1364e636a9be" providerId="ADAL" clId="{2AE50FBA-0337-470D-BFA6-921227CF5FED}" dt="2023-11-28T09:52:42.787" v="815" actId="478"/>
          <ac:picMkLst>
            <pc:docMk/>
            <pc:sldMk cId="2277023560" sldId="1258"/>
            <ac:picMk id="15" creationId="{F3CE9027-AD6C-C920-EA9A-337292872A66}"/>
          </ac:picMkLst>
        </pc:picChg>
        <pc:picChg chg="del">
          <ac:chgData name="Weidner, Christian" userId="3939f638-0c33-4bbd-b937-1364e636a9be" providerId="ADAL" clId="{2AE50FBA-0337-470D-BFA6-921227CF5FED}" dt="2023-11-28T09:52:42.787" v="815" actId="478"/>
          <ac:picMkLst>
            <pc:docMk/>
            <pc:sldMk cId="2277023560" sldId="1258"/>
            <ac:picMk id="16" creationId="{5174EC39-95DB-3F1A-B26F-70CA6E15FA06}"/>
          </ac:picMkLst>
        </pc:picChg>
        <pc:picChg chg="del">
          <ac:chgData name="Weidner, Christian" userId="3939f638-0c33-4bbd-b937-1364e636a9be" providerId="ADAL" clId="{2AE50FBA-0337-470D-BFA6-921227CF5FED}" dt="2023-11-28T09:52:42.787" v="815" actId="478"/>
          <ac:picMkLst>
            <pc:docMk/>
            <pc:sldMk cId="2277023560" sldId="1258"/>
            <ac:picMk id="17" creationId="{E2B30DBC-C3E5-57CF-4683-38C272C8B1AF}"/>
          </ac:picMkLst>
        </pc:picChg>
        <pc:picChg chg="add del mod">
          <ac:chgData name="Weidner, Christian" userId="3939f638-0c33-4bbd-b937-1364e636a9be" providerId="ADAL" clId="{2AE50FBA-0337-470D-BFA6-921227CF5FED}" dt="2023-11-29T10:03:50.197" v="1218" actId="478"/>
          <ac:picMkLst>
            <pc:docMk/>
            <pc:sldMk cId="2277023560" sldId="1258"/>
            <ac:picMk id="20" creationId="{5F9409D6-E979-EBAE-919A-78546646ABA2}"/>
          </ac:picMkLst>
        </pc:picChg>
        <pc:picChg chg="add del mod">
          <ac:chgData name="Weidner, Christian" userId="3939f638-0c33-4bbd-b937-1364e636a9be" providerId="ADAL" clId="{2AE50FBA-0337-470D-BFA6-921227CF5FED}" dt="2023-11-29T10:03:50.891" v="1219" actId="478"/>
          <ac:picMkLst>
            <pc:docMk/>
            <pc:sldMk cId="2277023560" sldId="1258"/>
            <ac:picMk id="21" creationId="{1548FC87-F735-B934-5B94-F664169561DB}"/>
          </ac:picMkLst>
        </pc:picChg>
        <pc:picChg chg="add del mod">
          <ac:chgData name="Weidner, Christian" userId="3939f638-0c33-4bbd-b937-1364e636a9be" providerId="ADAL" clId="{2AE50FBA-0337-470D-BFA6-921227CF5FED}" dt="2023-11-29T10:03:49.685" v="1217" actId="478"/>
          <ac:picMkLst>
            <pc:docMk/>
            <pc:sldMk cId="2277023560" sldId="1258"/>
            <ac:picMk id="22" creationId="{03701F00-6DC0-8301-62C7-875A120B0B9D}"/>
          </ac:picMkLst>
        </pc:picChg>
      </pc:sldChg>
      <pc:sldChg chg="modSp mod modShow">
        <pc:chgData name="Weidner, Christian" userId="3939f638-0c33-4bbd-b937-1364e636a9be" providerId="ADAL" clId="{2AE50FBA-0337-470D-BFA6-921227CF5FED}" dt="2023-12-04T11:47:55.879" v="1318" actId="6549"/>
        <pc:sldMkLst>
          <pc:docMk/>
          <pc:sldMk cId="3951415130" sldId="1259"/>
        </pc:sldMkLst>
        <pc:spChg chg="mod">
          <ac:chgData name="Weidner, Christian" userId="3939f638-0c33-4bbd-b937-1364e636a9be" providerId="ADAL" clId="{2AE50FBA-0337-470D-BFA6-921227CF5FED}" dt="2023-11-28T08:56:40.763" v="402" actId="20577"/>
          <ac:spMkLst>
            <pc:docMk/>
            <pc:sldMk cId="3951415130" sldId="1259"/>
            <ac:spMk id="2" creationId="{09FBB6BC-8300-43EE-AD21-1301C536FAB2}"/>
          </ac:spMkLst>
        </pc:spChg>
        <pc:spChg chg="mod">
          <ac:chgData name="Weidner, Christian" userId="3939f638-0c33-4bbd-b937-1364e636a9be" providerId="ADAL" clId="{2AE50FBA-0337-470D-BFA6-921227CF5FED}" dt="2023-12-04T11:47:55.879" v="1318" actId="6549"/>
          <ac:spMkLst>
            <pc:docMk/>
            <pc:sldMk cId="3951415130" sldId="1259"/>
            <ac:spMk id="5" creationId="{86B0920B-FAE3-4E35-A0CC-D88EEE1001B9}"/>
          </ac:spMkLst>
        </pc:spChg>
      </pc:sldChg>
      <pc:sldChg chg="addSp modSp mod modShow">
        <pc:chgData name="Weidner, Christian" userId="3939f638-0c33-4bbd-b937-1364e636a9be" providerId="ADAL" clId="{2AE50FBA-0337-470D-BFA6-921227CF5FED}" dt="2023-12-04T11:47:52.604" v="1316" actId="6549"/>
        <pc:sldMkLst>
          <pc:docMk/>
          <pc:sldMk cId="3851167570" sldId="8424"/>
        </pc:sldMkLst>
        <pc:spChg chg="add mod">
          <ac:chgData name="Weidner, Christian" userId="3939f638-0c33-4bbd-b937-1364e636a9be" providerId="ADAL" clId="{2AE50FBA-0337-470D-BFA6-921227CF5FED}" dt="2023-11-28T08:53:20" v="367" actId="20577"/>
          <ac:spMkLst>
            <pc:docMk/>
            <pc:sldMk cId="3851167570" sldId="8424"/>
            <ac:spMk id="3" creationId="{2B3E5878-B82A-AEBE-EE3F-CBCAB49970EC}"/>
          </ac:spMkLst>
        </pc:spChg>
        <pc:spChg chg="mod">
          <ac:chgData name="Weidner, Christian" userId="3939f638-0c33-4bbd-b937-1364e636a9be" providerId="ADAL" clId="{2AE50FBA-0337-470D-BFA6-921227CF5FED}" dt="2023-12-04T11:47:52.604" v="1316" actId="6549"/>
          <ac:spMkLst>
            <pc:docMk/>
            <pc:sldMk cId="3851167570" sldId="8424"/>
            <ac:spMk id="11" creationId="{1D4E676E-B672-0660-09AF-627071D3A7A5}"/>
          </ac:spMkLst>
        </pc:spChg>
        <pc:cxnChg chg="add mod">
          <ac:chgData name="Weidner, Christian" userId="3939f638-0c33-4bbd-b937-1364e636a9be" providerId="ADAL" clId="{2AE50FBA-0337-470D-BFA6-921227CF5FED}" dt="2023-11-28T08:49:38.824" v="352" actId="1076"/>
          <ac:cxnSpMkLst>
            <pc:docMk/>
            <pc:sldMk cId="3851167570" sldId="8424"/>
            <ac:cxnSpMk id="2" creationId="{831743CA-2634-9680-BD1E-AD0DF52B926F}"/>
          </ac:cxnSpMkLst>
        </pc:cxnChg>
      </pc:sldChg>
      <pc:sldChg chg="modSp mod">
        <pc:chgData name="Weidner, Christian" userId="3939f638-0c33-4bbd-b937-1364e636a9be" providerId="ADAL" clId="{2AE50FBA-0337-470D-BFA6-921227CF5FED}" dt="2023-12-04T11:47:36.310" v="1311" actId="6549"/>
        <pc:sldMkLst>
          <pc:docMk/>
          <pc:sldMk cId="3443880202" sldId="8425"/>
        </pc:sldMkLst>
        <pc:spChg chg="mod">
          <ac:chgData name="Weidner, Christian" userId="3939f638-0c33-4bbd-b937-1364e636a9be" providerId="ADAL" clId="{2AE50FBA-0337-470D-BFA6-921227CF5FED}" dt="2023-12-04T11:47:36.310" v="1311" actId="6549"/>
          <ac:spMkLst>
            <pc:docMk/>
            <pc:sldMk cId="3443880202" sldId="8425"/>
            <ac:spMk id="4" creationId="{1A11A109-35AE-CCE0-B464-730BE29229C9}"/>
          </ac:spMkLst>
        </pc:spChg>
      </pc:sldChg>
      <pc:sldChg chg="modSp mod modShow">
        <pc:chgData name="Weidner, Christian" userId="3939f638-0c33-4bbd-b937-1364e636a9be" providerId="ADAL" clId="{2AE50FBA-0337-470D-BFA6-921227CF5FED}" dt="2023-12-04T11:47:50.823" v="1315" actId="6549"/>
        <pc:sldMkLst>
          <pc:docMk/>
          <pc:sldMk cId="126401122" sldId="8429"/>
        </pc:sldMkLst>
        <pc:spChg chg="mod">
          <ac:chgData name="Weidner, Christian" userId="3939f638-0c33-4bbd-b937-1364e636a9be" providerId="ADAL" clId="{2AE50FBA-0337-470D-BFA6-921227CF5FED}" dt="2023-12-04T11:47:50.823" v="1315" actId="6549"/>
          <ac:spMkLst>
            <pc:docMk/>
            <pc:sldMk cId="126401122" sldId="8429"/>
            <ac:spMk id="9" creationId="{9B55DFC6-108D-5875-CD56-A9084D903C8F}"/>
          </ac:spMkLst>
        </pc:spChg>
        <pc:spChg chg="mod">
          <ac:chgData name="Weidner, Christian" userId="3939f638-0c33-4bbd-b937-1364e636a9be" providerId="ADAL" clId="{2AE50FBA-0337-470D-BFA6-921227CF5FED}" dt="2023-11-28T10:17:36.632" v="939" actId="20577"/>
          <ac:spMkLst>
            <pc:docMk/>
            <pc:sldMk cId="126401122" sldId="8429"/>
            <ac:spMk id="12" creationId="{DF7BE7BE-C273-5457-1DD7-667EE4A42D5D}"/>
          </ac:spMkLst>
        </pc:spChg>
      </pc:sldChg>
      <pc:sldChg chg="mod ord modShow modNotesTx">
        <pc:chgData name="Weidner, Christian" userId="3939f638-0c33-4bbd-b937-1364e636a9be" providerId="ADAL" clId="{2AE50FBA-0337-470D-BFA6-921227CF5FED}" dt="2023-11-28T10:50:14.386" v="1194" actId="729"/>
        <pc:sldMkLst>
          <pc:docMk/>
          <pc:sldMk cId="3445845275" sldId="8430"/>
        </pc:sldMkLst>
      </pc:sldChg>
      <pc:sldChg chg="mod ord modShow">
        <pc:chgData name="Weidner, Christian" userId="3939f638-0c33-4bbd-b937-1364e636a9be" providerId="ADAL" clId="{2AE50FBA-0337-470D-BFA6-921227CF5FED}" dt="2023-11-28T10:50:14.386" v="1194" actId="729"/>
        <pc:sldMkLst>
          <pc:docMk/>
          <pc:sldMk cId="971833829" sldId="8431"/>
        </pc:sldMkLst>
      </pc:sldChg>
      <pc:sldChg chg="del">
        <pc:chgData name="Weidner, Christian" userId="3939f638-0c33-4bbd-b937-1364e636a9be" providerId="ADAL" clId="{2AE50FBA-0337-470D-BFA6-921227CF5FED}" dt="2023-11-28T08:06:37.462" v="0" actId="47"/>
        <pc:sldMkLst>
          <pc:docMk/>
          <pc:sldMk cId="2917872917" sldId="8432"/>
        </pc:sldMkLst>
      </pc:sldChg>
      <pc:sldChg chg="del">
        <pc:chgData name="Weidner, Christian" userId="3939f638-0c33-4bbd-b937-1364e636a9be" providerId="ADAL" clId="{2AE50FBA-0337-470D-BFA6-921227CF5FED}" dt="2023-11-28T08:06:37.462" v="0" actId="47"/>
        <pc:sldMkLst>
          <pc:docMk/>
          <pc:sldMk cId="2267648219" sldId="2147472900"/>
        </pc:sldMkLst>
      </pc:sldChg>
      <pc:sldChg chg="del">
        <pc:chgData name="Weidner, Christian" userId="3939f638-0c33-4bbd-b937-1364e636a9be" providerId="ADAL" clId="{2AE50FBA-0337-470D-BFA6-921227CF5FED}" dt="2023-11-28T08:06:37.462" v="0" actId="47"/>
        <pc:sldMkLst>
          <pc:docMk/>
          <pc:sldMk cId="3163674442" sldId="2147472901"/>
        </pc:sldMkLst>
      </pc:sldChg>
      <pc:sldChg chg="del">
        <pc:chgData name="Weidner, Christian" userId="3939f638-0c33-4bbd-b937-1364e636a9be" providerId="ADAL" clId="{2AE50FBA-0337-470D-BFA6-921227CF5FED}" dt="2023-11-28T08:06:37.462" v="0" actId="47"/>
        <pc:sldMkLst>
          <pc:docMk/>
          <pc:sldMk cId="3032920789" sldId="2147472902"/>
        </pc:sldMkLst>
      </pc:sldChg>
      <pc:sldChg chg="del">
        <pc:chgData name="Weidner, Christian" userId="3939f638-0c33-4bbd-b937-1364e636a9be" providerId="ADAL" clId="{2AE50FBA-0337-470D-BFA6-921227CF5FED}" dt="2023-11-28T08:06:37.462" v="0" actId="47"/>
        <pc:sldMkLst>
          <pc:docMk/>
          <pc:sldMk cId="1227910662" sldId="2147472905"/>
        </pc:sldMkLst>
      </pc:sldChg>
      <pc:sldChg chg="delSp modSp mod delAnim">
        <pc:chgData name="Weidner, Christian" userId="3939f638-0c33-4bbd-b937-1364e636a9be" providerId="ADAL" clId="{2AE50FBA-0337-470D-BFA6-921227CF5FED}" dt="2023-12-04T11:51:37.833" v="1365" actId="20577"/>
        <pc:sldMkLst>
          <pc:docMk/>
          <pc:sldMk cId="1430010292" sldId="2147472906"/>
        </pc:sldMkLst>
        <pc:spChg chg="mod">
          <ac:chgData name="Weidner, Christian" userId="3939f638-0c33-4bbd-b937-1364e636a9be" providerId="ADAL" clId="{2AE50FBA-0337-470D-BFA6-921227CF5FED}" dt="2023-12-04T11:51:37.833" v="1365" actId="20577"/>
          <ac:spMkLst>
            <pc:docMk/>
            <pc:sldMk cId="1430010292" sldId="2147472906"/>
            <ac:spMk id="2" creationId="{9FBB9527-3D86-43FC-0C80-45A8CD42ACB7}"/>
          </ac:spMkLst>
        </pc:spChg>
        <pc:graphicFrameChg chg="del">
          <ac:chgData name="Weidner, Christian" userId="3939f638-0c33-4bbd-b937-1364e636a9be" providerId="ADAL" clId="{2AE50FBA-0337-470D-BFA6-921227CF5FED}" dt="2023-11-28T08:49:09.108" v="350" actId="478"/>
          <ac:graphicFrameMkLst>
            <pc:docMk/>
            <pc:sldMk cId="1430010292" sldId="2147472906"/>
            <ac:graphicFrameMk id="5" creationId="{D433CF42-05A6-5593-BD0E-E3A3902901DB}"/>
          </ac:graphicFrameMkLst>
        </pc:graphicFrameChg>
      </pc:sldChg>
      <pc:sldChg chg="addSp delSp modSp new del mod delAnim modAnim">
        <pc:chgData name="Weidner, Christian" userId="3939f638-0c33-4bbd-b937-1364e636a9be" providerId="ADAL" clId="{2AE50FBA-0337-470D-BFA6-921227CF5FED}" dt="2023-11-28T09:15:50.624" v="528" actId="47"/>
        <pc:sldMkLst>
          <pc:docMk/>
          <pc:sldMk cId="1646192996" sldId="2147472907"/>
        </pc:sldMkLst>
        <pc:spChg chg="add del mod">
          <ac:chgData name="Weidner, Christian" userId="3939f638-0c33-4bbd-b937-1364e636a9be" providerId="ADAL" clId="{2AE50FBA-0337-470D-BFA6-921227CF5FED}" dt="2023-11-28T09:12:25.987" v="478"/>
          <ac:spMkLst>
            <pc:docMk/>
            <pc:sldMk cId="1646192996" sldId="2147472907"/>
            <ac:spMk id="12" creationId="{1805D274-1A88-4DBB-710B-FB5E810FAD59}"/>
          </ac:spMkLst>
        </pc:spChg>
        <pc:picChg chg="add del mod modCrop">
          <ac:chgData name="Weidner, Christian" userId="3939f638-0c33-4bbd-b937-1364e636a9be" providerId="ADAL" clId="{2AE50FBA-0337-470D-BFA6-921227CF5FED}" dt="2023-11-28T09:04:19.043" v="425" actId="478"/>
          <ac:picMkLst>
            <pc:docMk/>
            <pc:sldMk cId="1646192996" sldId="2147472907"/>
            <ac:picMk id="5" creationId="{9B1AACB8-3F46-304A-2D08-68DA0C315EDD}"/>
          </ac:picMkLst>
        </pc:picChg>
        <pc:picChg chg="add del mod">
          <ac:chgData name="Weidner, Christian" userId="3939f638-0c33-4bbd-b937-1364e636a9be" providerId="ADAL" clId="{2AE50FBA-0337-470D-BFA6-921227CF5FED}" dt="2023-11-28T09:12:25.987" v="478"/>
          <ac:picMkLst>
            <pc:docMk/>
            <pc:sldMk cId="1646192996" sldId="2147472907"/>
            <ac:picMk id="7" creationId="{90B3ED46-D545-5910-ABF2-750D47FB810B}"/>
          </ac:picMkLst>
        </pc:picChg>
        <pc:picChg chg="add del mod">
          <ac:chgData name="Weidner, Christian" userId="3939f638-0c33-4bbd-b937-1364e636a9be" providerId="ADAL" clId="{2AE50FBA-0337-470D-BFA6-921227CF5FED}" dt="2023-11-28T09:06:56.140" v="428" actId="478"/>
          <ac:picMkLst>
            <pc:docMk/>
            <pc:sldMk cId="1646192996" sldId="2147472907"/>
            <ac:picMk id="9" creationId="{BE0D8204-56C6-68BC-BA2A-0338DA7D86EE}"/>
          </ac:picMkLst>
        </pc:picChg>
        <pc:picChg chg="add del mod">
          <ac:chgData name="Weidner, Christian" userId="3939f638-0c33-4bbd-b937-1364e636a9be" providerId="ADAL" clId="{2AE50FBA-0337-470D-BFA6-921227CF5FED}" dt="2023-11-28T09:06:54.591" v="427" actId="478"/>
          <ac:picMkLst>
            <pc:docMk/>
            <pc:sldMk cId="1646192996" sldId="2147472907"/>
            <ac:picMk id="11" creationId="{0B2AF6E5-5E63-B45F-CE70-3D04AA54B433}"/>
          </ac:picMkLst>
        </pc:picChg>
        <pc:picChg chg="mod">
          <ac:chgData name="Weidner, Christian" userId="3939f638-0c33-4bbd-b937-1364e636a9be" providerId="ADAL" clId="{2AE50FBA-0337-470D-BFA6-921227CF5FED}" dt="2023-11-28T09:12:00.511" v="477"/>
          <ac:picMkLst>
            <pc:docMk/>
            <pc:sldMk cId="1646192996" sldId="2147472907"/>
            <ac:picMk id="13" creationId="{6DFC60B1-C01C-B58F-D7BD-1159338A32DA}"/>
          </ac:picMkLst>
        </pc:picChg>
        <pc:picChg chg="del mod">
          <ac:chgData name="Weidner, Christian" userId="3939f638-0c33-4bbd-b937-1364e636a9be" providerId="ADAL" clId="{2AE50FBA-0337-470D-BFA6-921227CF5FED}" dt="2023-11-28T09:13:08.758" v="482" actId="478"/>
          <ac:picMkLst>
            <pc:docMk/>
            <pc:sldMk cId="1646192996" sldId="2147472907"/>
            <ac:picMk id="14" creationId="{26FE6DB2-BC1A-E037-8437-7F57F315039A}"/>
          </ac:picMkLst>
        </pc:picChg>
        <pc:picChg chg="add mod">
          <ac:chgData name="Weidner, Christian" userId="3939f638-0c33-4bbd-b937-1364e636a9be" providerId="ADAL" clId="{2AE50FBA-0337-470D-BFA6-921227CF5FED}" dt="2023-11-28T09:14:50.645" v="484"/>
          <ac:picMkLst>
            <pc:docMk/>
            <pc:sldMk cId="1646192996" sldId="2147472907"/>
            <ac:picMk id="16" creationId="{491BF71B-9C07-FB18-54C0-7A827A3ABAB5}"/>
          </ac:picMkLst>
        </pc:picChg>
      </pc:sldChg>
      <pc:sldChg chg="del">
        <pc:chgData name="Weidner, Christian" userId="3939f638-0c33-4bbd-b937-1364e636a9be" providerId="ADAL" clId="{2AE50FBA-0337-470D-BFA6-921227CF5FED}" dt="2023-11-28T08:06:37.462" v="0" actId="47"/>
        <pc:sldMkLst>
          <pc:docMk/>
          <pc:sldMk cId="3029515869" sldId="2147472907"/>
        </pc:sldMkLst>
      </pc:sldChg>
      <pc:sldChg chg="addSp delSp modSp new mod ord modAnim">
        <pc:chgData name="Weidner, Christian" userId="3939f638-0c33-4bbd-b937-1364e636a9be" providerId="ADAL" clId="{2AE50FBA-0337-470D-BFA6-921227CF5FED}" dt="2023-11-28T10:31:33.531" v="1185"/>
        <pc:sldMkLst>
          <pc:docMk/>
          <pc:sldMk cId="3837950202" sldId="2147472907"/>
        </pc:sldMkLst>
        <pc:spChg chg="add del mod">
          <ac:chgData name="Weidner, Christian" userId="3939f638-0c33-4bbd-b937-1364e636a9be" providerId="ADAL" clId="{2AE50FBA-0337-470D-BFA6-921227CF5FED}" dt="2023-11-28T09:33:29.069" v="639" actId="478"/>
          <ac:spMkLst>
            <pc:docMk/>
            <pc:sldMk cId="3837950202" sldId="2147472907"/>
            <ac:spMk id="4" creationId="{C3FC5934-9CCB-55D9-8509-E98F1C8FCD24}"/>
          </ac:spMkLst>
        </pc:spChg>
        <pc:spChg chg="add del mod">
          <ac:chgData name="Weidner, Christian" userId="3939f638-0c33-4bbd-b937-1364e636a9be" providerId="ADAL" clId="{2AE50FBA-0337-470D-BFA6-921227CF5FED}" dt="2023-11-28T09:33:29.069" v="639" actId="478"/>
          <ac:spMkLst>
            <pc:docMk/>
            <pc:sldMk cId="3837950202" sldId="2147472907"/>
            <ac:spMk id="5" creationId="{13E8F56C-C102-2E67-9900-33454A9AED67}"/>
          </ac:spMkLst>
        </pc:spChg>
        <pc:spChg chg="add mod">
          <ac:chgData name="Weidner, Christian" userId="3939f638-0c33-4bbd-b937-1364e636a9be" providerId="ADAL" clId="{2AE50FBA-0337-470D-BFA6-921227CF5FED}" dt="2023-11-28T10:27:24.066" v="1124" actId="14100"/>
          <ac:spMkLst>
            <pc:docMk/>
            <pc:sldMk cId="3837950202" sldId="2147472907"/>
            <ac:spMk id="6" creationId="{02528529-FDA3-B2F3-7471-17F6554267DF}"/>
          </ac:spMkLst>
        </pc:spChg>
        <pc:spChg chg="add mod">
          <ac:chgData name="Weidner, Christian" userId="3939f638-0c33-4bbd-b937-1364e636a9be" providerId="ADAL" clId="{2AE50FBA-0337-470D-BFA6-921227CF5FED}" dt="2023-11-28T10:29:40.655" v="1182" actId="3064"/>
          <ac:spMkLst>
            <pc:docMk/>
            <pc:sldMk cId="3837950202" sldId="2147472907"/>
            <ac:spMk id="7" creationId="{F79D045D-50C3-DB49-CFBF-1FD6A2A02BE3}"/>
          </ac:spMkLst>
        </pc:spChg>
        <pc:spChg chg="add mod">
          <ac:chgData name="Weidner, Christian" userId="3939f638-0c33-4bbd-b937-1364e636a9be" providerId="ADAL" clId="{2AE50FBA-0337-470D-BFA6-921227CF5FED}" dt="2023-11-28T10:27:28.383" v="1125" actId="14100"/>
          <ac:spMkLst>
            <pc:docMk/>
            <pc:sldMk cId="3837950202" sldId="2147472907"/>
            <ac:spMk id="8" creationId="{F7AA224F-127C-B83F-8950-4CC9A2531921}"/>
          </ac:spMkLst>
        </pc:spChg>
      </pc:sldChg>
      <pc:sldChg chg="modSp add mod modAnim modNotesTx">
        <pc:chgData name="Weidner, Christian" userId="3939f638-0c33-4bbd-b937-1364e636a9be" providerId="ADAL" clId="{2AE50FBA-0337-470D-BFA6-921227CF5FED}" dt="2023-12-04T11:41:44.170" v="1248" actId="20577"/>
        <pc:sldMkLst>
          <pc:docMk/>
          <pc:sldMk cId="878250823" sldId="2147472908"/>
        </pc:sldMkLst>
        <pc:spChg chg="mod">
          <ac:chgData name="Weidner, Christian" userId="3939f638-0c33-4bbd-b937-1364e636a9be" providerId="ADAL" clId="{2AE50FBA-0337-470D-BFA6-921227CF5FED}" dt="2023-11-28T10:28:35.865" v="1171" actId="14100"/>
          <ac:spMkLst>
            <pc:docMk/>
            <pc:sldMk cId="878250823" sldId="2147472908"/>
            <ac:spMk id="6" creationId="{02528529-FDA3-B2F3-7471-17F6554267DF}"/>
          </ac:spMkLst>
        </pc:spChg>
        <pc:spChg chg="mod">
          <ac:chgData name="Weidner, Christian" userId="3939f638-0c33-4bbd-b937-1364e636a9be" providerId="ADAL" clId="{2AE50FBA-0337-470D-BFA6-921227CF5FED}" dt="2023-12-04T11:41:41.268" v="1246" actId="21"/>
          <ac:spMkLst>
            <pc:docMk/>
            <pc:sldMk cId="878250823" sldId="2147472908"/>
            <ac:spMk id="7" creationId="{F79D045D-50C3-DB49-CFBF-1FD6A2A02BE3}"/>
          </ac:spMkLst>
        </pc:spChg>
        <pc:spChg chg="mod">
          <ac:chgData name="Weidner, Christian" userId="3939f638-0c33-4bbd-b937-1364e636a9be" providerId="ADAL" clId="{2AE50FBA-0337-470D-BFA6-921227CF5FED}" dt="2023-11-28T10:28:38.623" v="1172" actId="14100"/>
          <ac:spMkLst>
            <pc:docMk/>
            <pc:sldMk cId="878250823" sldId="2147472908"/>
            <ac:spMk id="8" creationId="{F7AA224F-127C-B83F-8950-4CC9A2531921}"/>
          </ac:spMkLst>
        </pc:spChg>
      </pc:sldChg>
      <pc:sldChg chg="modSp add del">
        <pc:chgData name="Weidner, Christian" userId="3939f638-0c33-4bbd-b937-1364e636a9be" providerId="ADAL" clId="{2AE50FBA-0337-470D-BFA6-921227CF5FED}" dt="2023-11-28T09:17:55.655" v="611" actId="47"/>
        <pc:sldMkLst>
          <pc:docMk/>
          <pc:sldMk cId="4233584175" sldId="2147472908"/>
        </pc:sldMkLst>
        <pc:picChg chg="mod">
          <ac:chgData name="Weidner, Christian" userId="3939f638-0c33-4bbd-b937-1364e636a9be" providerId="ADAL" clId="{2AE50FBA-0337-470D-BFA6-921227CF5FED}" dt="2023-11-28T09:16:42.331" v="610"/>
          <ac:picMkLst>
            <pc:docMk/>
            <pc:sldMk cId="4233584175" sldId="2147472908"/>
            <ac:picMk id="14" creationId="{26FE6DB2-BC1A-E037-8437-7F57F315039A}"/>
          </ac:picMkLst>
        </pc:picChg>
      </pc:sldChg>
      <pc:sldChg chg="add del">
        <pc:chgData name="Weidner, Christian" userId="3939f638-0c33-4bbd-b937-1364e636a9be" providerId="ADAL" clId="{2AE50FBA-0337-470D-BFA6-921227CF5FED}" dt="2023-11-28T10:14:57.041" v="909" actId="47"/>
        <pc:sldMkLst>
          <pc:docMk/>
          <pc:sldMk cId="1217332255" sldId="2147472909"/>
        </pc:sldMkLst>
      </pc:sldChg>
      <pc:sldChg chg="add del">
        <pc:chgData name="Weidner, Christian" userId="3939f638-0c33-4bbd-b937-1364e636a9be" providerId="ADAL" clId="{2AE50FBA-0337-470D-BFA6-921227CF5FED}" dt="2023-11-28T10:16:19.793" v="930" actId="47"/>
        <pc:sldMkLst>
          <pc:docMk/>
          <pc:sldMk cId="35785245" sldId="2147472910"/>
        </pc:sldMkLst>
      </pc:sldChg>
      <pc:sldChg chg="add del">
        <pc:chgData name="Weidner, Christian" userId="3939f638-0c33-4bbd-b937-1364e636a9be" providerId="ADAL" clId="{2AE50FBA-0337-470D-BFA6-921227CF5FED}" dt="2023-11-28T10:13:15.700" v="878" actId="47"/>
        <pc:sldMkLst>
          <pc:docMk/>
          <pc:sldMk cId="2133931774" sldId="2147472911"/>
        </pc:sldMkLst>
      </pc:sldChg>
      <pc:sldChg chg="new del">
        <pc:chgData name="Weidner, Christian" userId="3939f638-0c33-4bbd-b937-1364e636a9be" providerId="ADAL" clId="{2AE50FBA-0337-470D-BFA6-921227CF5FED}" dt="2023-11-28T10:12:49.791" v="876" actId="2696"/>
        <pc:sldMkLst>
          <pc:docMk/>
          <pc:sldMk cId="2478447000" sldId="2147472912"/>
        </pc:sldMkLst>
      </pc:sldChg>
      <pc:sldChg chg="addSp delSp modSp add mod modAnim">
        <pc:chgData name="Weidner, Christian" userId="3939f638-0c33-4bbd-b937-1364e636a9be" providerId="ADAL" clId="{2AE50FBA-0337-470D-BFA6-921227CF5FED}" dt="2023-11-29T10:01:39.510" v="1198" actId="207"/>
        <pc:sldMkLst>
          <pc:docMk/>
          <pc:sldMk cId="2977987279" sldId="2147472912"/>
        </pc:sldMkLst>
        <pc:spChg chg="mod">
          <ac:chgData name="Weidner, Christian" userId="3939f638-0c33-4bbd-b937-1364e636a9be" providerId="ADAL" clId="{2AE50FBA-0337-470D-BFA6-921227CF5FED}" dt="2023-11-29T10:01:39.510" v="1198" actId="207"/>
          <ac:spMkLst>
            <pc:docMk/>
            <pc:sldMk cId="2977987279" sldId="2147472912"/>
            <ac:spMk id="2" creationId="{75A7DEE1-8958-AA12-DE21-68571751E17D}"/>
          </ac:spMkLst>
        </pc:spChg>
        <pc:spChg chg="add del">
          <ac:chgData name="Weidner, Christian" userId="3939f638-0c33-4bbd-b937-1364e636a9be" providerId="ADAL" clId="{2AE50FBA-0337-470D-BFA6-921227CF5FED}" dt="2023-11-28T10:15:04.202" v="911" actId="22"/>
          <ac:spMkLst>
            <pc:docMk/>
            <pc:sldMk cId="2977987279" sldId="2147472912"/>
            <ac:spMk id="9" creationId="{DB44131A-74E2-11BD-A561-FE6D5F7A0F28}"/>
          </ac:spMkLst>
        </pc:spChg>
        <pc:spChg chg="mod">
          <ac:chgData name="Weidner, Christian" userId="3939f638-0c33-4bbd-b937-1364e636a9be" providerId="ADAL" clId="{2AE50FBA-0337-470D-BFA6-921227CF5FED}" dt="2023-11-28T10:14:21.363" v="898" actId="1076"/>
          <ac:spMkLst>
            <pc:docMk/>
            <pc:sldMk cId="2977987279" sldId="2147472912"/>
            <ac:spMk id="19" creationId="{FB13A42F-6241-8539-B064-BF7A3E18A204}"/>
          </ac:spMkLst>
        </pc:spChg>
        <pc:picChg chg="add mod">
          <ac:chgData name="Weidner, Christian" userId="3939f638-0c33-4bbd-b937-1364e636a9be" providerId="ADAL" clId="{2AE50FBA-0337-470D-BFA6-921227CF5FED}" dt="2023-11-28T10:14:34.782" v="903" actId="1076"/>
          <ac:picMkLst>
            <pc:docMk/>
            <pc:sldMk cId="2977987279" sldId="2147472912"/>
            <ac:picMk id="4" creationId="{81531269-9EDE-7506-165A-11671A836D68}"/>
          </ac:picMkLst>
        </pc:picChg>
        <pc:picChg chg="add del mod">
          <ac:chgData name="Weidner, Christian" userId="3939f638-0c33-4bbd-b937-1364e636a9be" providerId="ADAL" clId="{2AE50FBA-0337-470D-BFA6-921227CF5FED}" dt="2023-11-28T10:14:34.782" v="903" actId="1076"/>
          <ac:picMkLst>
            <pc:docMk/>
            <pc:sldMk cId="2977987279" sldId="2147472912"/>
            <ac:picMk id="5" creationId="{DFBDD2A0-BFFE-F284-568E-CC777AF40284}"/>
          </ac:picMkLst>
        </pc:picChg>
        <pc:picChg chg="add mod">
          <ac:chgData name="Weidner, Christian" userId="3939f638-0c33-4bbd-b937-1364e636a9be" providerId="ADAL" clId="{2AE50FBA-0337-470D-BFA6-921227CF5FED}" dt="2023-11-28T10:14:34.782" v="903" actId="1076"/>
          <ac:picMkLst>
            <pc:docMk/>
            <pc:sldMk cId="2977987279" sldId="2147472912"/>
            <ac:picMk id="6" creationId="{BB15CC83-0712-75D4-D05D-2669C8B7EB19}"/>
          </ac:picMkLst>
        </pc:picChg>
        <pc:picChg chg="add del mod">
          <ac:chgData name="Weidner, Christian" userId="3939f638-0c33-4bbd-b937-1364e636a9be" providerId="ADAL" clId="{2AE50FBA-0337-470D-BFA6-921227CF5FED}" dt="2023-11-28T10:14:41.189" v="907" actId="478"/>
          <ac:picMkLst>
            <pc:docMk/>
            <pc:sldMk cId="2977987279" sldId="2147472912"/>
            <ac:picMk id="20" creationId="{5F9409D6-E979-EBAE-919A-78546646ABA2}"/>
          </ac:picMkLst>
        </pc:picChg>
        <pc:picChg chg="add del">
          <ac:chgData name="Weidner, Christian" userId="3939f638-0c33-4bbd-b937-1364e636a9be" providerId="ADAL" clId="{2AE50FBA-0337-470D-BFA6-921227CF5FED}" dt="2023-11-28T10:14:17.736" v="894" actId="478"/>
          <ac:picMkLst>
            <pc:docMk/>
            <pc:sldMk cId="2977987279" sldId="2147472912"/>
            <ac:picMk id="21" creationId="{1548FC87-F735-B934-5B94-F664169561DB}"/>
          </ac:picMkLst>
        </pc:picChg>
        <pc:picChg chg="del">
          <ac:chgData name="Weidner, Christian" userId="3939f638-0c33-4bbd-b937-1364e636a9be" providerId="ADAL" clId="{2AE50FBA-0337-470D-BFA6-921227CF5FED}" dt="2023-11-28T10:14:18.387" v="895" actId="478"/>
          <ac:picMkLst>
            <pc:docMk/>
            <pc:sldMk cId="2977987279" sldId="2147472912"/>
            <ac:picMk id="22" creationId="{03701F00-6DC0-8301-62C7-875A120B0B9D}"/>
          </ac:picMkLst>
        </pc:picChg>
      </pc:sldChg>
      <pc:sldChg chg="addSp delSp modSp add mod modAnim">
        <pc:chgData name="Weidner, Christian" userId="3939f638-0c33-4bbd-b937-1364e636a9be" providerId="ADAL" clId="{2AE50FBA-0337-470D-BFA6-921227CF5FED}" dt="2023-11-29T10:01:45.338" v="1199" actId="207"/>
        <pc:sldMkLst>
          <pc:docMk/>
          <pc:sldMk cId="4228145052" sldId="2147472913"/>
        </pc:sldMkLst>
        <pc:spChg chg="mod">
          <ac:chgData name="Weidner, Christian" userId="3939f638-0c33-4bbd-b937-1364e636a9be" providerId="ADAL" clId="{2AE50FBA-0337-470D-BFA6-921227CF5FED}" dt="2023-11-29T10:01:45.338" v="1199" actId="207"/>
          <ac:spMkLst>
            <pc:docMk/>
            <pc:sldMk cId="4228145052" sldId="2147472913"/>
            <ac:spMk id="2" creationId="{75A7DEE1-8958-AA12-DE21-68571751E17D}"/>
          </ac:spMkLst>
        </pc:spChg>
        <pc:spChg chg="mod">
          <ac:chgData name="Weidner, Christian" userId="3939f638-0c33-4bbd-b937-1364e636a9be" providerId="ADAL" clId="{2AE50FBA-0337-470D-BFA6-921227CF5FED}" dt="2023-11-28T10:15:13.975" v="913"/>
          <ac:spMkLst>
            <pc:docMk/>
            <pc:sldMk cId="4228145052" sldId="2147472913"/>
            <ac:spMk id="19" creationId="{FB13A42F-6241-8539-B064-BF7A3E18A204}"/>
          </ac:spMkLst>
        </pc:spChg>
        <pc:picChg chg="add del mod">
          <ac:chgData name="Weidner, Christian" userId="3939f638-0c33-4bbd-b937-1364e636a9be" providerId="ADAL" clId="{2AE50FBA-0337-470D-BFA6-921227CF5FED}" dt="2023-11-28T10:16:00.227" v="925" actId="478"/>
          <ac:picMkLst>
            <pc:docMk/>
            <pc:sldMk cId="4228145052" sldId="2147472913"/>
            <ac:picMk id="4" creationId="{81531269-9EDE-7506-165A-11671A836D68}"/>
          </ac:picMkLst>
        </pc:picChg>
        <pc:picChg chg="del">
          <ac:chgData name="Weidner, Christian" userId="3939f638-0c33-4bbd-b937-1364e636a9be" providerId="ADAL" clId="{2AE50FBA-0337-470D-BFA6-921227CF5FED}" dt="2023-11-28T10:15:30.204" v="917" actId="478"/>
          <ac:picMkLst>
            <pc:docMk/>
            <pc:sldMk cId="4228145052" sldId="2147472913"/>
            <ac:picMk id="5" creationId="{DFBDD2A0-BFFE-F284-568E-CC777AF40284}"/>
          </ac:picMkLst>
        </pc:picChg>
        <pc:picChg chg="del">
          <ac:chgData name="Weidner, Christian" userId="3939f638-0c33-4bbd-b937-1364e636a9be" providerId="ADAL" clId="{2AE50FBA-0337-470D-BFA6-921227CF5FED}" dt="2023-11-28T10:15:30.963" v="918" actId="478"/>
          <ac:picMkLst>
            <pc:docMk/>
            <pc:sldMk cId="4228145052" sldId="2147472913"/>
            <ac:picMk id="6" creationId="{BB15CC83-0712-75D4-D05D-2669C8B7EB19}"/>
          </ac:picMkLst>
        </pc:picChg>
        <pc:picChg chg="add mod">
          <ac:chgData name="Weidner, Christian" userId="3939f638-0c33-4bbd-b937-1364e636a9be" providerId="ADAL" clId="{2AE50FBA-0337-470D-BFA6-921227CF5FED}" dt="2023-11-28T10:15:45.707" v="922" actId="1076"/>
          <ac:picMkLst>
            <pc:docMk/>
            <pc:sldMk cId="4228145052" sldId="2147472913"/>
            <ac:picMk id="8" creationId="{01FB2216-006A-1211-E40B-BBB79CD06E12}"/>
          </ac:picMkLst>
        </pc:picChg>
        <pc:picChg chg="add mod">
          <ac:chgData name="Weidner, Christian" userId="3939f638-0c33-4bbd-b937-1364e636a9be" providerId="ADAL" clId="{2AE50FBA-0337-470D-BFA6-921227CF5FED}" dt="2023-11-28T10:15:45.707" v="922" actId="1076"/>
          <ac:picMkLst>
            <pc:docMk/>
            <pc:sldMk cId="4228145052" sldId="2147472913"/>
            <ac:picMk id="9" creationId="{52C4DC3E-0C5D-D074-B058-2308A66933C0}"/>
          </ac:picMkLst>
        </pc:picChg>
        <pc:picChg chg="add mod">
          <ac:chgData name="Weidner, Christian" userId="3939f638-0c33-4bbd-b937-1364e636a9be" providerId="ADAL" clId="{2AE50FBA-0337-470D-BFA6-921227CF5FED}" dt="2023-11-28T10:15:45.707" v="922" actId="1076"/>
          <ac:picMkLst>
            <pc:docMk/>
            <pc:sldMk cId="4228145052" sldId="2147472913"/>
            <ac:picMk id="10" creationId="{160AEF5D-83E2-BB67-518E-B5FFABB35B15}"/>
          </ac:picMkLst>
        </pc:picChg>
      </pc:sldChg>
      <pc:sldChg chg="addSp modSp new modAnim">
        <pc:chgData name="Weidner, Christian" userId="3939f638-0c33-4bbd-b937-1364e636a9be" providerId="ADAL" clId="{2AE50FBA-0337-470D-BFA6-921227CF5FED}" dt="2023-11-28T10:23:59.388" v="942"/>
        <pc:sldMkLst>
          <pc:docMk/>
          <pc:sldMk cId="140866410" sldId="2147472914"/>
        </pc:sldMkLst>
        <pc:picChg chg="add mod">
          <ac:chgData name="Weidner, Christian" userId="3939f638-0c33-4bbd-b937-1364e636a9be" providerId="ADAL" clId="{2AE50FBA-0337-470D-BFA6-921227CF5FED}" dt="2023-11-28T10:23:35.207" v="941"/>
          <ac:picMkLst>
            <pc:docMk/>
            <pc:sldMk cId="140866410" sldId="2147472914"/>
            <ac:picMk id="4" creationId="{AD04E639-70A7-0748-7947-2DD9168EACCE}"/>
          </ac:picMkLst>
        </pc:picChg>
      </pc:sldChg>
      <pc:sldChg chg="add">
        <pc:chgData name="Weidner, Christian" userId="3939f638-0c33-4bbd-b937-1364e636a9be" providerId="ADAL" clId="{2AE50FBA-0337-470D-BFA6-921227CF5FED}" dt="2023-11-29T10:02:25.041" v="1202"/>
        <pc:sldMkLst>
          <pc:docMk/>
          <pc:sldMk cId="2263608223" sldId="2147472915"/>
        </pc:sldMkLst>
      </pc:sldChg>
      <pc:sldChg chg="modSp add mod">
        <pc:chgData name="Weidner, Christian" userId="3939f638-0c33-4bbd-b937-1364e636a9be" providerId="ADAL" clId="{2AE50FBA-0337-470D-BFA6-921227CF5FED}" dt="2023-12-04T11:48:14.494" v="1321" actId="20577"/>
        <pc:sldMkLst>
          <pc:docMk/>
          <pc:sldMk cId="1683782198" sldId="2147472916"/>
        </pc:sldMkLst>
        <pc:spChg chg="mod">
          <ac:chgData name="Weidner, Christian" userId="3939f638-0c33-4bbd-b937-1364e636a9be" providerId="ADAL" clId="{2AE50FBA-0337-470D-BFA6-921227CF5FED}" dt="2023-12-04T11:48:14.494" v="1321" actId="20577"/>
          <ac:spMkLst>
            <pc:docMk/>
            <pc:sldMk cId="1683782198" sldId="2147472916"/>
            <ac:spMk id="2" creationId="{9FBB9527-3D86-43FC-0C80-45A8CD42ACB7}"/>
          </ac:spMkLst>
        </pc:spChg>
      </pc:sldChg>
      <pc:sldChg chg="addSp modSp new mod modClrScheme chgLayout">
        <pc:chgData name="Weidner, Christian" userId="3939f638-0c33-4bbd-b937-1364e636a9be" providerId="ADAL" clId="{2AE50FBA-0337-470D-BFA6-921227CF5FED}" dt="2023-12-04T11:51:24.766" v="1363" actId="20577"/>
        <pc:sldMkLst>
          <pc:docMk/>
          <pc:sldMk cId="2548034260" sldId="2147472917"/>
        </pc:sldMkLst>
        <pc:spChg chg="mod ord">
          <ac:chgData name="Weidner, Christian" userId="3939f638-0c33-4bbd-b937-1364e636a9be" providerId="ADAL" clId="{2AE50FBA-0337-470D-BFA6-921227CF5FED}" dt="2023-12-04T11:45:10.185" v="1269" actId="700"/>
          <ac:spMkLst>
            <pc:docMk/>
            <pc:sldMk cId="2548034260" sldId="2147472917"/>
            <ac:spMk id="2" creationId="{2F078380-869B-124B-4C35-30A1A562457F}"/>
          </ac:spMkLst>
        </pc:spChg>
        <pc:spChg chg="mod ord">
          <ac:chgData name="Weidner, Christian" userId="3939f638-0c33-4bbd-b937-1364e636a9be" providerId="ADAL" clId="{2AE50FBA-0337-470D-BFA6-921227CF5FED}" dt="2023-12-04T11:45:10.185" v="1269" actId="700"/>
          <ac:spMkLst>
            <pc:docMk/>
            <pc:sldMk cId="2548034260" sldId="2147472917"/>
            <ac:spMk id="3" creationId="{213A6C98-FC49-90DB-C021-04914A803724}"/>
          </ac:spMkLst>
        </pc:spChg>
        <pc:spChg chg="add mod ord">
          <ac:chgData name="Weidner, Christian" userId="3939f638-0c33-4bbd-b937-1364e636a9be" providerId="ADAL" clId="{2AE50FBA-0337-470D-BFA6-921227CF5FED}" dt="2023-12-04T11:47:10.516" v="1305"/>
          <ac:spMkLst>
            <pc:docMk/>
            <pc:sldMk cId="2548034260" sldId="2147472917"/>
            <ac:spMk id="4" creationId="{02442DF7-DF0F-7FE9-BD46-BA7CC9829551}"/>
          </ac:spMkLst>
        </pc:spChg>
        <pc:spChg chg="add mod ord">
          <ac:chgData name="Weidner, Christian" userId="3939f638-0c33-4bbd-b937-1364e636a9be" providerId="ADAL" clId="{2AE50FBA-0337-470D-BFA6-921227CF5FED}" dt="2023-12-04T11:48:00.182" v="1319"/>
          <ac:spMkLst>
            <pc:docMk/>
            <pc:sldMk cId="2548034260" sldId="2147472917"/>
            <ac:spMk id="5" creationId="{85DB9240-7EDF-D780-3B0B-F674D275723F}"/>
          </ac:spMkLst>
        </pc:spChg>
        <pc:spChg chg="add mod ord">
          <ac:chgData name="Weidner, Christian" userId="3939f638-0c33-4bbd-b937-1364e636a9be" providerId="ADAL" clId="{2AE50FBA-0337-470D-BFA6-921227CF5FED}" dt="2023-12-04T11:51:24.766" v="1363" actId="20577"/>
          <ac:spMkLst>
            <pc:docMk/>
            <pc:sldMk cId="2548034260" sldId="2147472917"/>
            <ac:spMk id="6" creationId="{BE26C8B3-E95D-A9CC-A69A-C3DF44BCBA2D}"/>
          </ac:spMkLst>
        </pc:spChg>
        <pc:spChg chg="add mod ord">
          <ac:chgData name="Weidner, Christian" userId="3939f638-0c33-4bbd-b937-1364e636a9be" providerId="ADAL" clId="{2AE50FBA-0337-470D-BFA6-921227CF5FED}" dt="2023-12-04T11:45:10.185" v="1269" actId="700"/>
          <ac:spMkLst>
            <pc:docMk/>
            <pc:sldMk cId="2548034260" sldId="2147472917"/>
            <ac:spMk id="7" creationId="{DEEA2700-B4FB-7B25-0918-49970E383EA4}"/>
          </ac:spMkLst>
        </pc:spChg>
      </pc:sldChg>
      <pc:sldChg chg="add">
        <pc:chgData name="Weidner, Christian" userId="3939f638-0c33-4bbd-b937-1364e636a9be" providerId="ADAL" clId="{2AE50FBA-0337-470D-BFA6-921227CF5FED}" dt="2023-12-04T11:45:32.989" v="1295"/>
        <pc:sldMkLst>
          <pc:docMk/>
          <pc:sldMk cId="476856775" sldId="2147472918"/>
        </pc:sldMkLst>
      </pc:sldChg>
      <pc:sldChg chg="modSp add mod">
        <pc:chgData name="Weidner, Christian" userId="3939f638-0c33-4bbd-b937-1364e636a9be" providerId="ADAL" clId="{2AE50FBA-0337-470D-BFA6-921227CF5FED}" dt="2023-12-04T11:48:47.546" v="1329" actId="20577"/>
        <pc:sldMkLst>
          <pc:docMk/>
          <pc:sldMk cId="824088062" sldId="2147472919"/>
        </pc:sldMkLst>
        <pc:spChg chg="mod">
          <ac:chgData name="Weidner, Christian" userId="3939f638-0c33-4bbd-b937-1364e636a9be" providerId="ADAL" clId="{2AE50FBA-0337-470D-BFA6-921227CF5FED}" dt="2023-12-04T11:48:47.546" v="1329" actId="20577"/>
          <ac:spMkLst>
            <pc:docMk/>
            <pc:sldMk cId="824088062" sldId="2147472919"/>
            <ac:spMk id="2" creationId="{9FBB9527-3D86-43FC-0C80-45A8CD42ACB7}"/>
          </ac:spMkLst>
        </pc:spChg>
      </pc:sldChg>
      <pc:sldChg chg="new del ord">
        <pc:chgData name="Weidner, Christian" userId="3939f638-0c33-4bbd-b937-1364e636a9be" providerId="ADAL" clId="{2AE50FBA-0337-470D-BFA6-921227CF5FED}" dt="2023-12-04T11:49:23.856" v="1333" actId="47"/>
        <pc:sldMkLst>
          <pc:docMk/>
          <pc:sldMk cId="858820414" sldId="2147472920"/>
        </pc:sldMkLst>
      </pc:sldChg>
      <pc:sldChg chg="add del ord">
        <pc:chgData name="Weidner, Christian" userId="3939f638-0c33-4bbd-b937-1364e636a9be" providerId="ADAL" clId="{2AE50FBA-0337-470D-BFA6-921227CF5FED}" dt="2023-12-04T11:50:07.722" v="1339" actId="47"/>
        <pc:sldMkLst>
          <pc:docMk/>
          <pc:sldMk cId="961504294" sldId="2147472920"/>
        </pc:sldMkLst>
      </pc:sldChg>
      <pc:sldChg chg="modSp add mod">
        <pc:chgData name="Weidner, Christian" userId="3939f638-0c33-4bbd-b937-1364e636a9be" providerId="ADAL" clId="{2AE50FBA-0337-470D-BFA6-921227CF5FED}" dt="2023-12-04T11:50:48.639" v="1355" actId="20577"/>
        <pc:sldMkLst>
          <pc:docMk/>
          <pc:sldMk cId="4176118789" sldId="2147472920"/>
        </pc:sldMkLst>
        <pc:spChg chg="mod">
          <ac:chgData name="Weidner, Christian" userId="3939f638-0c33-4bbd-b937-1364e636a9be" providerId="ADAL" clId="{2AE50FBA-0337-470D-BFA6-921227CF5FED}" dt="2023-12-04T11:50:48.639" v="1355" actId="20577"/>
          <ac:spMkLst>
            <pc:docMk/>
            <pc:sldMk cId="4176118789" sldId="2147472920"/>
            <ac:spMk id="2" creationId="{9FBB9527-3D86-43FC-0C80-45A8CD42ACB7}"/>
          </ac:spMkLst>
        </pc:spChg>
      </pc:sldChg>
    </pc:docChg>
  </pc:docChgLst>
  <pc:docChgLst>
    <pc:chgData name="Weidner, Christian" userId="3939f638-0c33-4bbd-b937-1364e636a9be" providerId="ADAL" clId="{D2FFCBE2-8C22-47CD-BAD2-805B628C5B9E}"/>
    <pc:docChg chg="undo redo custSel addSld delSld modSld sldOrd">
      <pc:chgData name="Weidner, Christian" userId="3939f638-0c33-4bbd-b937-1364e636a9be" providerId="ADAL" clId="{D2FFCBE2-8C22-47CD-BAD2-805B628C5B9E}" dt="2024-02-13T06:20:13.179" v="4785" actId="47"/>
      <pc:docMkLst>
        <pc:docMk/>
      </pc:docMkLst>
      <pc:sldChg chg="modSp modNotesTx">
        <pc:chgData name="Weidner, Christian" userId="3939f638-0c33-4bbd-b937-1364e636a9be" providerId="ADAL" clId="{D2FFCBE2-8C22-47CD-BAD2-805B628C5B9E}" dt="2024-01-30T17:17:44.981" v="4505" actId="20577"/>
        <pc:sldMkLst>
          <pc:docMk/>
          <pc:sldMk cId="1908084131" sldId="1177"/>
        </pc:sldMkLst>
        <pc:spChg chg="mod">
          <ac:chgData name="Weidner, Christian" userId="3939f638-0c33-4bbd-b937-1364e636a9be" providerId="ADAL" clId="{D2FFCBE2-8C22-47CD-BAD2-805B628C5B9E}" dt="2024-01-30T17:17:44.981" v="4505" actId="20577"/>
          <ac:spMkLst>
            <pc:docMk/>
            <pc:sldMk cId="1908084131" sldId="1177"/>
            <ac:spMk id="20" creationId="{F6017DC3-E6D2-961B-610B-B64788632107}"/>
          </ac:spMkLst>
        </pc:spChg>
      </pc:sldChg>
      <pc:sldChg chg="mod modShow modNotesTx">
        <pc:chgData name="Weidner, Christian" userId="3939f638-0c33-4bbd-b937-1364e636a9be" providerId="ADAL" clId="{D2FFCBE2-8C22-47CD-BAD2-805B628C5B9E}" dt="2024-02-12T07:23:49.897" v="4507" actId="729"/>
        <pc:sldMkLst>
          <pc:docMk/>
          <pc:sldMk cId="3227305061" sldId="1198"/>
        </pc:sldMkLst>
      </pc:sldChg>
      <pc:sldChg chg="mod modAnim modShow modNotesTx">
        <pc:chgData name="Weidner, Christian" userId="3939f638-0c33-4bbd-b937-1364e636a9be" providerId="ADAL" clId="{D2FFCBE2-8C22-47CD-BAD2-805B628C5B9E}" dt="2024-02-12T07:23:41.241" v="4506" actId="729"/>
        <pc:sldMkLst>
          <pc:docMk/>
          <pc:sldMk cId="1761730544" sldId="1222"/>
        </pc:sldMkLst>
      </pc:sldChg>
      <pc:sldChg chg="modNotesTx">
        <pc:chgData name="Weidner, Christian" userId="3939f638-0c33-4bbd-b937-1364e636a9be" providerId="ADAL" clId="{D2FFCBE2-8C22-47CD-BAD2-805B628C5B9E}" dt="2024-01-25T09:06:58.699" v="4057" actId="20577"/>
        <pc:sldMkLst>
          <pc:docMk/>
          <pc:sldMk cId="3494733950" sldId="1244"/>
        </pc:sldMkLst>
      </pc:sldChg>
      <pc:sldChg chg="modSp mod modNotesTx">
        <pc:chgData name="Weidner, Christian" userId="3939f638-0c33-4bbd-b937-1364e636a9be" providerId="ADAL" clId="{D2FFCBE2-8C22-47CD-BAD2-805B628C5B9E}" dt="2024-01-19T09:51:55.671" v="2686" actId="20577"/>
        <pc:sldMkLst>
          <pc:docMk/>
          <pc:sldMk cId="823664730" sldId="1252"/>
        </pc:sldMkLst>
        <pc:graphicFrameChg chg="modGraphic">
          <ac:chgData name="Weidner, Christian" userId="3939f638-0c33-4bbd-b937-1364e636a9be" providerId="ADAL" clId="{D2FFCBE2-8C22-47CD-BAD2-805B628C5B9E}" dt="2024-01-16T10:52:05.594" v="1020" actId="20577"/>
          <ac:graphicFrameMkLst>
            <pc:docMk/>
            <pc:sldMk cId="823664730" sldId="1252"/>
            <ac:graphicFrameMk id="19" creationId="{994D65CC-8BA9-275E-7B63-9972B02FE64E}"/>
          </ac:graphicFrameMkLst>
        </pc:graphicFrameChg>
      </pc:sldChg>
      <pc:sldChg chg="modSp mod modNotesTx">
        <pc:chgData name="Weidner, Christian" userId="3939f638-0c33-4bbd-b937-1364e636a9be" providerId="ADAL" clId="{D2FFCBE2-8C22-47CD-BAD2-805B628C5B9E}" dt="2024-01-19T09:52:09.116" v="2695" actId="20577"/>
        <pc:sldMkLst>
          <pc:docMk/>
          <pc:sldMk cId="2554797137" sldId="1253"/>
        </pc:sldMkLst>
        <pc:graphicFrameChg chg="modGraphic">
          <ac:chgData name="Weidner, Christian" userId="3939f638-0c33-4bbd-b937-1364e636a9be" providerId="ADAL" clId="{D2FFCBE2-8C22-47CD-BAD2-805B628C5B9E}" dt="2024-01-16T10:53:56.026" v="1031" actId="20577"/>
          <ac:graphicFrameMkLst>
            <pc:docMk/>
            <pc:sldMk cId="2554797137" sldId="1253"/>
            <ac:graphicFrameMk id="7" creationId="{4C16C375-9BD3-769C-C42C-8F268853A0F0}"/>
          </ac:graphicFrameMkLst>
        </pc:graphicFrameChg>
      </pc:sldChg>
      <pc:sldChg chg="modSp del mod modShow">
        <pc:chgData name="Weidner, Christian" userId="3939f638-0c33-4bbd-b937-1364e636a9be" providerId="ADAL" clId="{D2FFCBE2-8C22-47CD-BAD2-805B628C5B9E}" dt="2024-02-13T06:20:13.179" v="4785" actId="47"/>
        <pc:sldMkLst>
          <pc:docMk/>
          <pc:sldMk cId="123316062" sldId="1254"/>
        </pc:sldMkLst>
        <pc:spChg chg="mod">
          <ac:chgData name="Weidner, Christian" userId="3939f638-0c33-4bbd-b937-1364e636a9be" providerId="ADAL" clId="{D2FFCBE2-8C22-47CD-BAD2-805B628C5B9E}" dt="2024-01-19T07:55:44.976" v="1688" actId="6549"/>
          <ac:spMkLst>
            <pc:docMk/>
            <pc:sldMk cId="123316062" sldId="1254"/>
            <ac:spMk id="3" creationId="{B1C9CA6C-96AE-49CD-896D-55E4F6CEA152}"/>
          </ac:spMkLst>
        </pc:spChg>
      </pc:sldChg>
      <pc:sldChg chg="modNotesTx">
        <pc:chgData name="Weidner, Christian" userId="3939f638-0c33-4bbd-b937-1364e636a9be" providerId="ADAL" clId="{D2FFCBE2-8C22-47CD-BAD2-805B628C5B9E}" dt="2024-01-25T09:07:30.062" v="4066" actId="20577"/>
        <pc:sldMkLst>
          <pc:docMk/>
          <pc:sldMk cId="2277023560" sldId="1258"/>
        </pc:sldMkLst>
      </pc:sldChg>
      <pc:sldChg chg="del">
        <pc:chgData name="Weidner, Christian" userId="3939f638-0c33-4bbd-b937-1364e636a9be" providerId="ADAL" clId="{D2FFCBE2-8C22-47CD-BAD2-805B628C5B9E}" dt="2024-01-19T09:56:59.571" v="2856" actId="2696"/>
        <pc:sldMkLst>
          <pc:docMk/>
          <pc:sldMk cId="3951415130" sldId="1259"/>
        </pc:sldMkLst>
      </pc:sldChg>
      <pc:sldChg chg="modNotesTx">
        <pc:chgData name="Weidner, Christian" userId="3939f638-0c33-4bbd-b937-1364e636a9be" providerId="ADAL" clId="{D2FFCBE2-8C22-47CD-BAD2-805B628C5B9E}" dt="2024-01-19T09:56:34.637" v="2855" actId="20577"/>
        <pc:sldMkLst>
          <pc:docMk/>
          <pc:sldMk cId="3851167570" sldId="8424"/>
        </pc:sldMkLst>
      </pc:sldChg>
      <pc:sldChg chg="modNotesTx">
        <pc:chgData name="Weidner, Christian" userId="3939f638-0c33-4bbd-b937-1364e636a9be" providerId="ADAL" clId="{D2FFCBE2-8C22-47CD-BAD2-805B628C5B9E}" dt="2024-01-25T09:08:03.249" v="4067"/>
        <pc:sldMkLst>
          <pc:docMk/>
          <pc:sldMk cId="3443880202" sldId="8425"/>
        </pc:sldMkLst>
      </pc:sldChg>
      <pc:sldChg chg="modNotesTx">
        <pc:chgData name="Weidner, Christian" userId="3939f638-0c33-4bbd-b937-1364e636a9be" providerId="ADAL" clId="{D2FFCBE2-8C22-47CD-BAD2-805B628C5B9E}" dt="2024-01-19T09:54:57.672" v="2832" actId="20577"/>
        <pc:sldMkLst>
          <pc:docMk/>
          <pc:sldMk cId="126401122" sldId="8429"/>
        </pc:sldMkLst>
      </pc:sldChg>
      <pc:sldChg chg="modNotesTx">
        <pc:chgData name="Weidner, Christian" userId="3939f638-0c33-4bbd-b937-1364e636a9be" providerId="ADAL" clId="{D2FFCBE2-8C22-47CD-BAD2-805B628C5B9E}" dt="2024-01-25T09:06:46.470" v="4052" actId="20577"/>
        <pc:sldMkLst>
          <pc:docMk/>
          <pc:sldMk cId="3445845275" sldId="8430"/>
        </pc:sldMkLst>
      </pc:sldChg>
      <pc:sldChg chg="del">
        <pc:chgData name="Weidner, Christian" userId="3939f638-0c33-4bbd-b937-1364e636a9be" providerId="ADAL" clId="{D2FFCBE2-8C22-47CD-BAD2-805B628C5B9E}" dt="2024-01-19T10:10:17.849" v="2893" actId="2696"/>
        <pc:sldMkLst>
          <pc:docMk/>
          <pc:sldMk cId="971833829" sldId="8431"/>
        </pc:sldMkLst>
      </pc:sldChg>
      <pc:sldChg chg="modSp mod modNotesTx">
        <pc:chgData name="Weidner, Christian" userId="3939f638-0c33-4bbd-b937-1364e636a9be" providerId="ADAL" clId="{D2FFCBE2-8C22-47CD-BAD2-805B628C5B9E}" dt="2024-01-29T17:36:53.517" v="4377" actId="6549"/>
        <pc:sldMkLst>
          <pc:docMk/>
          <pc:sldMk cId="508577907" sldId="2147472903"/>
        </pc:sldMkLst>
        <pc:spChg chg="mod">
          <ac:chgData name="Weidner, Christian" userId="3939f638-0c33-4bbd-b937-1364e636a9be" providerId="ADAL" clId="{D2FFCBE2-8C22-47CD-BAD2-805B628C5B9E}" dt="2024-01-29T17:36:53.517" v="4377" actId="6549"/>
          <ac:spMkLst>
            <pc:docMk/>
            <pc:sldMk cId="508577907" sldId="2147472903"/>
            <ac:spMk id="2" creationId="{9FBB9527-3D86-43FC-0C80-45A8CD42ACB7}"/>
          </ac:spMkLst>
        </pc:spChg>
      </pc:sldChg>
      <pc:sldChg chg="modSp mod">
        <pc:chgData name="Weidner, Christian" userId="3939f638-0c33-4bbd-b937-1364e636a9be" providerId="ADAL" clId="{D2FFCBE2-8C22-47CD-BAD2-805B628C5B9E}" dt="2024-01-19T07:48:33.637" v="1665" actId="113"/>
        <pc:sldMkLst>
          <pc:docMk/>
          <pc:sldMk cId="1430010292" sldId="2147472906"/>
        </pc:sldMkLst>
        <pc:spChg chg="mod">
          <ac:chgData name="Weidner, Christian" userId="3939f638-0c33-4bbd-b937-1364e636a9be" providerId="ADAL" clId="{D2FFCBE2-8C22-47CD-BAD2-805B628C5B9E}" dt="2024-01-19T07:48:33.637" v="1665" actId="113"/>
          <ac:spMkLst>
            <pc:docMk/>
            <pc:sldMk cId="1430010292" sldId="2147472906"/>
            <ac:spMk id="2" creationId="{9FBB9527-3D86-43FC-0C80-45A8CD42ACB7}"/>
          </ac:spMkLst>
        </pc:spChg>
      </pc:sldChg>
      <pc:sldChg chg="modNotesTx">
        <pc:chgData name="Weidner, Christian" userId="3939f638-0c33-4bbd-b937-1364e636a9be" providerId="ADAL" clId="{D2FFCBE2-8C22-47CD-BAD2-805B628C5B9E}" dt="2024-01-25T09:07:08.820" v="4059" actId="20577"/>
        <pc:sldMkLst>
          <pc:docMk/>
          <pc:sldMk cId="3837950202" sldId="2147472907"/>
        </pc:sldMkLst>
      </pc:sldChg>
      <pc:sldChg chg="modSp modNotesTx">
        <pc:chgData name="Weidner, Christian" userId="3939f638-0c33-4bbd-b937-1364e636a9be" providerId="ADAL" clId="{D2FFCBE2-8C22-47CD-BAD2-805B628C5B9E}" dt="2024-01-25T09:07:19.622" v="4061" actId="6549"/>
        <pc:sldMkLst>
          <pc:docMk/>
          <pc:sldMk cId="878250823" sldId="2147472908"/>
        </pc:sldMkLst>
        <pc:spChg chg="mod">
          <ac:chgData name="Weidner, Christian" userId="3939f638-0c33-4bbd-b937-1364e636a9be" providerId="ADAL" clId="{D2FFCBE2-8C22-47CD-BAD2-805B628C5B9E}" dt="2024-01-25T09:07:17.721" v="4060" actId="20577"/>
          <ac:spMkLst>
            <pc:docMk/>
            <pc:sldMk cId="878250823" sldId="2147472908"/>
            <ac:spMk id="7" creationId="{F79D045D-50C3-DB49-CFBF-1FD6A2A02BE3}"/>
          </ac:spMkLst>
        </pc:spChg>
      </pc:sldChg>
      <pc:sldChg chg="modNotesTx">
        <pc:chgData name="Weidner, Christian" userId="3939f638-0c33-4bbd-b937-1364e636a9be" providerId="ADAL" clId="{D2FFCBE2-8C22-47CD-BAD2-805B628C5B9E}" dt="2024-01-16T10:36:27.368" v="672" actId="5793"/>
        <pc:sldMkLst>
          <pc:docMk/>
          <pc:sldMk cId="2977987279" sldId="2147472912"/>
        </pc:sldMkLst>
      </pc:sldChg>
      <pc:sldChg chg="modSp modAnim modNotesTx">
        <pc:chgData name="Weidner, Christian" userId="3939f638-0c33-4bbd-b937-1364e636a9be" providerId="ADAL" clId="{D2FFCBE2-8C22-47CD-BAD2-805B628C5B9E}" dt="2024-01-26T10:44:22.873" v="4223" actId="20577"/>
        <pc:sldMkLst>
          <pc:docMk/>
          <pc:sldMk cId="4228145052" sldId="2147472913"/>
        </pc:sldMkLst>
        <pc:spChg chg="mod">
          <ac:chgData name="Weidner, Christian" userId="3939f638-0c33-4bbd-b937-1364e636a9be" providerId="ADAL" clId="{D2FFCBE2-8C22-47CD-BAD2-805B628C5B9E}" dt="2024-01-26T10:44:22.873" v="4223" actId="20577"/>
          <ac:spMkLst>
            <pc:docMk/>
            <pc:sldMk cId="4228145052" sldId="2147472913"/>
            <ac:spMk id="2" creationId="{75A7DEE1-8958-AA12-DE21-68571751E17D}"/>
          </ac:spMkLst>
        </pc:spChg>
      </pc:sldChg>
      <pc:sldChg chg="addSp delSp modSp mod delAnim modAnim">
        <pc:chgData name="Weidner, Christian" userId="3939f638-0c33-4bbd-b937-1364e636a9be" providerId="ADAL" clId="{D2FFCBE2-8C22-47CD-BAD2-805B628C5B9E}" dt="2024-01-16T09:40:22.124" v="46"/>
        <pc:sldMkLst>
          <pc:docMk/>
          <pc:sldMk cId="140866410" sldId="2147472914"/>
        </pc:sldMkLst>
        <pc:picChg chg="add mod">
          <ac:chgData name="Weidner, Christian" userId="3939f638-0c33-4bbd-b937-1364e636a9be" providerId="ADAL" clId="{D2FFCBE2-8C22-47CD-BAD2-805B628C5B9E}" dt="2024-01-16T09:40:05.924" v="45"/>
          <ac:picMkLst>
            <pc:docMk/>
            <pc:sldMk cId="140866410" sldId="2147472914"/>
            <ac:picMk id="4" creationId="{E84F2FD6-21BB-4566-8717-B3DB8A33189D}"/>
          </ac:picMkLst>
        </pc:picChg>
        <pc:picChg chg="del">
          <ac:chgData name="Weidner, Christian" userId="3939f638-0c33-4bbd-b937-1364e636a9be" providerId="ADAL" clId="{D2FFCBE2-8C22-47CD-BAD2-805B628C5B9E}" dt="2024-01-16T09:39:51.241" v="44" actId="478"/>
          <ac:picMkLst>
            <pc:docMk/>
            <pc:sldMk cId="140866410" sldId="2147472914"/>
            <ac:picMk id="5" creationId="{63E82E2B-3FD7-2207-EE6B-AAE6E6E3B7CA}"/>
          </ac:picMkLst>
        </pc:picChg>
      </pc:sldChg>
      <pc:sldChg chg="addSp delSp modSp mod modAnim modNotesTx">
        <pc:chgData name="Weidner, Christian" userId="3939f638-0c33-4bbd-b937-1364e636a9be" providerId="ADAL" clId="{D2FFCBE2-8C22-47CD-BAD2-805B628C5B9E}" dt="2024-01-22T07:35:32.654" v="3823" actId="164"/>
        <pc:sldMkLst>
          <pc:docMk/>
          <pc:sldMk cId="1683782198" sldId="2147472916"/>
        </pc:sldMkLst>
        <pc:grpChg chg="add mod">
          <ac:chgData name="Weidner, Christian" userId="3939f638-0c33-4bbd-b937-1364e636a9be" providerId="ADAL" clId="{D2FFCBE2-8C22-47CD-BAD2-805B628C5B9E}" dt="2024-01-22T07:35:18.337" v="3819" actId="164"/>
          <ac:grpSpMkLst>
            <pc:docMk/>
            <pc:sldMk cId="1683782198" sldId="2147472916"/>
            <ac:grpSpMk id="2" creationId="{D2CEE76C-1EB0-5221-480D-E392674C5B2C}"/>
          </ac:grpSpMkLst>
        </pc:grpChg>
        <pc:grpChg chg="add mod">
          <ac:chgData name="Weidner, Christian" userId="3939f638-0c33-4bbd-b937-1364e636a9be" providerId="ADAL" clId="{D2FFCBE2-8C22-47CD-BAD2-805B628C5B9E}" dt="2024-01-22T07:35:32.654" v="3823" actId="164"/>
          <ac:grpSpMkLst>
            <pc:docMk/>
            <pc:sldMk cId="1683782198" sldId="2147472916"/>
            <ac:grpSpMk id="4" creationId="{B152C39F-B335-C83E-19FF-CEB2F0B7E927}"/>
          </ac:grpSpMkLst>
        </pc:grpChg>
        <pc:picChg chg="add del mod">
          <ac:chgData name="Weidner, Christian" userId="3939f638-0c33-4bbd-b937-1364e636a9be" providerId="ADAL" clId="{D2FFCBE2-8C22-47CD-BAD2-805B628C5B9E}" dt="2024-01-16T08:37:02.978" v="11" actId="478"/>
          <ac:picMkLst>
            <pc:docMk/>
            <pc:sldMk cId="1683782198" sldId="2147472916"/>
            <ac:picMk id="2" creationId="{6AA523DA-54E6-CCEA-678E-6359D2EE4723}"/>
          </ac:picMkLst>
        </pc:picChg>
        <pc:picChg chg="add mod">
          <ac:chgData name="Weidner, Christian" userId="3939f638-0c33-4bbd-b937-1364e636a9be" providerId="ADAL" clId="{D2FFCBE2-8C22-47CD-BAD2-805B628C5B9E}" dt="2024-01-22T07:35:32.654" v="3823" actId="164"/>
          <ac:picMkLst>
            <pc:docMk/>
            <pc:sldMk cId="1683782198" sldId="2147472916"/>
            <ac:picMk id="5" creationId="{3D84C53F-CD30-8096-6B3B-3B46A5F082A7}"/>
          </ac:picMkLst>
        </pc:picChg>
        <pc:picChg chg="add del mod">
          <ac:chgData name="Weidner, Christian" userId="3939f638-0c33-4bbd-b937-1364e636a9be" providerId="ADAL" clId="{D2FFCBE2-8C22-47CD-BAD2-805B628C5B9E}" dt="2024-01-16T08:45:35.055" v="12" actId="478"/>
          <ac:picMkLst>
            <pc:docMk/>
            <pc:sldMk cId="1683782198" sldId="2147472916"/>
            <ac:picMk id="1026" creationId="{F8129E02-A374-A960-4705-D69409E23312}"/>
          </ac:picMkLst>
        </pc:picChg>
        <pc:picChg chg="add del">
          <ac:chgData name="Weidner, Christian" userId="3939f638-0c33-4bbd-b937-1364e636a9be" providerId="ADAL" clId="{D2FFCBE2-8C22-47CD-BAD2-805B628C5B9E}" dt="2024-01-16T08:35:46.058" v="3" actId="478"/>
          <ac:picMkLst>
            <pc:docMk/>
            <pc:sldMk cId="1683782198" sldId="2147472916"/>
            <ac:picMk id="1028" creationId="{20DA4BE7-2680-8DD3-747A-6AFA7FF51A25}"/>
          </ac:picMkLst>
        </pc:picChg>
        <pc:picChg chg="add mod">
          <ac:chgData name="Weidner, Christian" userId="3939f638-0c33-4bbd-b937-1364e636a9be" providerId="ADAL" clId="{D2FFCBE2-8C22-47CD-BAD2-805B628C5B9E}" dt="2024-01-22T07:35:32.654" v="3823" actId="164"/>
          <ac:picMkLst>
            <pc:docMk/>
            <pc:sldMk cId="1683782198" sldId="2147472916"/>
            <ac:picMk id="1030" creationId="{DC0B4CCD-3430-B4AC-8291-0CD305BF11ED}"/>
          </ac:picMkLst>
        </pc:picChg>
      </pc:sldChg>
      <pc:sldChg chg="modSp add del modAnim">
        <pc:chgData name="Weidner, Christian" userId="3939f638-0c33-4bbd-b937-1364e636a9be" providerId="ADAL" clId="{D2FFCBE2-8C22-47CD-BAD2-805B628C5B9E}" dt="2024-01-17T07:04:55.757" v="1142" actId="47"/>
        <pc:sldMkLst>
          <pc:docMk/>
          <pc:sldMk cId="2548034260" sldId="2147472917"/>
        </pc:sldMkLst>
        <pc:spChg chg="mod">
          <ac:chgData name="Weidner, Christian" userId="3939f638-0c33-4bbd-b937-1364e636a9be" providerId="ADAL" clId="{D2FFCBE2-8C22-47CD-BAD2-805B628C5B9E}" dt="2024-01-17T07:00:02.285" v="1090" actId="20577"/>
          <ac:spMkLst>
            <pc:docMk/>
            <pc:sldMk cId="2548034260" sldId="2147472917"/>
            <ac:spMk id="6" creationId="{BE26C8B3-E95D-A9CC-A69A-C3DF44BCBA2D}"/>
          </ac:spMkLst>
        </pc:spChg>
      </pc:sldChg>
      <pc:sldChg chg="addSp modSp mod">
        <pc:chgData name="Weidner, Christian" userId="3939f638-0c33-4bbd-b937-1364e636a9be" providerId="ADAL" clId="{D2FFCBE2-8C22-47CD-BAD2-805B628C5B9E}" dt="2024-01-26T10:50:37.743" v="4351" actId="20577"/>
        <pc:sldMkLst>
          <pc:docMk/>
          <pc:sldMk cId="824088062" sldId="2147472919"/>
        </pc:sldMkLst>
        <pc:spChg chg="mod">
          <ac:chgData name="Weidner, Christian" userId="3939f638-0c33-4bbd-b937-1364e636a9be" providerId="ADAL" clId="{D2FFCBE2-8C22-47CD-BAD2-805B628C5B9E}" dt="2024-01-19T07:23:28.997" v="1540" actId="113"/>
          <ac:spMkLst>
            <pc:docMk/>
            <pc:sldMk cId="824088062" sldId="2147472919"/>
            <ac:spMk id="2" creationId="{9FBB9527-3D86-43FC-0C80-45A8CD42ACB7}"/>
          </ac:spMkLst>
        </pc:spChg>
        <pc:spChg chg="add mod">
          <ac:chgData name="Weidner, Christian" userId="3939f638-0c33-4bbd-b937-1364e636a9be" providerId="ADAL" clId="{D2FFCBE2-8C22-47CD-BAD2-805B628C5B9E}" dt="2024-01-26T10:49:39.929" v="4316" actId="20577"/>
          <ac:spMkLst>
            <pc:docMk/>
            <pc:sldMk cId="824088062" sldId="2147472919"/>
            <ac:spMk id="4" creationId="{8797A2D2-1E94-C888-F2D2-74A9B696D246}"/>
          </ac:spMkLst>
        </pc:spChg>
        <pc:spChg chg="add mod">
          <ac:chgData name="Weidner, Christian" userId="3939f638-0c33-4bbd-b937-1364e636a9be" providerId="ADAL" clId="{D2FFCBE2-8C22-47CD-BAD2-805B628C5B9E}" dt="2024-01-18T13:53:02.037" v="1483" actId="20577"/>
          <ac:spMkLst>
            <pc:docMk/>
            <pc:sldMk cId="824088062" sldId="2147472919"/>
            <ac:spMk id="5" creationId="{4A08817F-CD24-823A-F0BD-F05124C762A1}"/>
          </ac:spMkLst>
        </pc:spChg>
        <pc:spChg chg="add mod">
          <ac:chgData name="Weidner, Christian" userId="3939f638-0c33-4bbd-b937-1364e636a9be" providerId="ADAL" clId="{D2FFCBE2-8C22-47CD-BAD2-805B628C5B9E}" dt="2024-01-18T13:52:43.573" v="1482" actId="20577"/>
          <ac:spMkLst>
            <pc:docMk/>
            <pc:sldMk cId="824088062" sldId="2147472919"/>
            <ac:spMk id="6" creationId="{A7C8BA1F-C4C2-9417-5AD7-BEFDA77D025F}"/>
          </ac:spMkLst>
        </pc:spChg>
        <pc:spChg chg="add mod">
          <ac:chgData name="Weidner, Christian" userId="3939f638-0c33-4bbd-b937-1364e636a9be" providerId="ADAL" clId="{D2FFCBE2-8C22-47CD-BAD2-805B628C5B9E}" dt="2024-01-26T10:50:37.743" v="4351" actId="20577"/>
          <ac:spMkLst>
            <pc:docMk/>
            <pc:sldMk cId="824088062" sldId="2147472919"/>
            <ac:spMk id="8" creationId="{443D5072-86FF-5252-233F-ED7AF1156CEB}"/>
          </ac:spMkLst>
        </pc:spChg>
        <pc:picChg chg="add mod">
          <ac:chgData name="Weidner, Christian" userId="3939f638-0c33-4bbd-b937-1364e636a9be" providerId="ADAL" clId="{D2FFCBE2-8C22-47CD-BAD2-805B628C5B9E}" dt="2024-01-18T13:51:35.143" v="1422" actId="1076"/>
          <ac:picMkLst>
            <pc:docMk/>
            <pc:sldMk cId="824088062" sldId="2147472919"/>
            <ac:picMk id="9" creationId="{ACD2B479-599A-D593-F3FA-80FF619D11FA}"/>
          </ac:picMkLst>
        </pc:picChg>
        <pc:picChg chg="add mod">
          <ac:chgData name="Weidner, Christian" userId="3939f638-0c33-4bbd-b937-1364e636a9be" providerId="ADAL" clId="{D2FFCBE2-8C22-47CD-BAD2-805B628C5B9E}" dt="2024-01-18T13:50:56.910" v="1414" actId="1076"/>
          <ac:picMkLst>
            <pc:docMk/>
            <pc:sldMk cId="824088062" sldId="2147472919"/>
            <ac:picMk id="10" creationId="{6CC38BC3-52F8-35CC-B9DA-232D27FFFD3A}"/>
          </ac:picMkLst>
        </pc:picChg>
        <pc:picChg chg="add mod">
          <ac:chgData name="Weidner, Christian" userId="3939f638-0c33-4bbd-b937-1364e636a9be" providerId="ADAL" clId="{D2FFCBE2-8C22-47CD-BAD2-805B628C5B9E}" dt="2024-01-18T13:52:10.434" v="1427" actId="1076"/>
          <ac:picMkLst>
            <pc:docMk/>
            <pc:sldMk cId="824088062" sldId="2147472919"/>
            <ac:picMk id="11" creationId="{671EE11D-4D15-673F-CCC9-25433A9D3198}"/>
          </ac:picMkLst>
        </pc:picChg>
        <pc:picChg chg="add mod">
          <ac:chgData name="Weidner, Christian" userId="3939f638-0c33-4bbd-b937-1364e636a9be" providerId="ADAL" clId="{D2FFCBE2-8C22-47CD-BAD2-805B628C5B9E}" dt="2024-01-18T13:52:12.932" v="1428" actId="1076"/>
          <ac:picMkLst>
            <pc:docMk/>
            <pc:sldMk cId="824088062" sldId="2147472919"/>
            <ac:picMk id="12" creationId="{3D70FCC9-8B4E-B8F2-695A-F47C7838E0D3}"/>
          </ac:picMkLst>
        </pc:picChg>
      </pc:sldChg>
      <pc:sldChg chg="modSp mod modNotesTx">
        <pc:chgData name="Weidner, Christian" userId="3939f638-0c33-4bbd-b937-1364e636a9be" providerId="ADAL" clId="{D2FFCBE2-8C22-47CD-BAD2-805B628C5B9E}" dt="2024-01-19T09:52:49.416" v="2753" actId="20577"/>
        <pc:sldMkLst>
          <pc:docMk/>
          <pc:sldMk cId="4176118789" sldId="2147472920"/>
        </pc:sldMkLst>
        <pc:spChg chg="mod">
          <ac:chgData name="Weidner, Christian" userId="3939f638-0c33-4bbd-b937-1364e636a9be" providerId="ADAL" clId="{D2FFCBE2-8C22-47CD-BAD2-805B628C5B9E}" dt="2024-01-19T07:44:46.406" v="1625" actId="113"/>
          <ac:spMkLst>
            <pc:docMk/>
            <pc:sldMk cId="4176118789" sldId="2147472920"/>
            <ac:spMk id="2" creationId="{9FBB9527-3D86-43FC-0C80-45A8CD42ACB7}"/>
          </ac:spMkLst>
        </pc:spChg>
      </pc:sldChg>
      <pc:sldChg chg="modNotesTx">
        <pc:chgData name="Weidner, Christian" userId="3939f638-0c33-4bbd-b937-1364e636a9be" providerId="ADAL" clId="{D2FFCBE2-8C22-47CD-BAD2-805B628C5B9E}" dt="2024-01-19T10:14:10.294" v="3050" actId="20577"/>
        <pc:sldMkLst>
          <pc:docMk/>
          <pc:sldMk cId="4146237178" sldId="2147472921"/>
        </pc:sldMkLst>
      </pc:sldChg>
      <pc:sldChg chg="modNotesTx">
        <pc:chgData name="Weidner, Christian" userId="3939f638-0c33-4bbd-b937-1364e636a9be" providerId="ADAL" clId="{D2FFCBE2-8C22-47CD-BAD2-805B628C5B9E}" dt="2024-01-16T10:36:09.051" v="639" actId="6549"/>
        <pc:sldMkLst>
          <pc:docMk/>
          <pc:sldMk cId="1456472631" sldId="2147472924"/>
        </pc:sldMkLst>
      </pc:sldChg>
      <pc:sldChg chg="modNotesTx">
        <pc:chgData name="Weidner, Christian" userId="3939f638-0c33-4bbd-b937-1364e636a9be" providerId="ADAL" clId="{D2FFCBE2-8C22-47CD-BAD2-805B628C5B9E}" dt="2024-01-16T10:36:14.224" v="640" actId="6549"/>
        <pc:sldMkLst>
          <pc:docMk/>
          <pc:sldMk cId="2889899147" sldId="2147472925"/>
        </pc:sldMkLst>
      </pc:sldChg>
      <pc:sldChg chg="modNotesTx">
        <pc:chgData name="Weidner, Christian" userId="3939f638-0c33-4bbd-b937-1364e636a9be" providerId="ADAL" clId="{D2FFCBE2-8C22-47CD-BAD2-805B628C5B9E}" dt="2024-01-16T10:36:33.812" v="673" actId="6549"/>
        <pc:sldMkLst>
          <pc:docMk/>
          <pc:sldMk cId="1185206716" sldId="2147472926"/>
        </pc:sldMkLst>
      </pc:sldChg>
      <pc:sldChg chg="addSp delSp modSp mod modNotesTx">
        <pc:chgData name="Weidner, Christian" userId="3939f638-0c33-4bbd-b937-1364e636a9be" providerId="ADAL" clId="{D2FFCBE2-8C22-47CD-BAD2-805B628C5B9E}" dt="2024-01-26T10:40:35.788" v="4182" actId="20577"/>
        <pc:sldMkLst>
          <pc:docMk/>
          <pc:sldMk cId="1079949823" sldId="2147472927"/>
        </pc:sldMkLst>
        <pc:spChg chg="mod">
          <ac:chgData name="Weidner, Christian" userId="3939f638-0c33-4bbd-b937-1364e636a9be" providerId="ADAL" clId="{D2FFCBE2-8C22-47CD-BAD2-805B628C5B9E}" dt="2024-01-26T10:40:35.788" v="4182" actId="20577"/>
          <ac:spMkLst>
            <pc:docMk/>
            <pc:sldMk cId="1079949823" sldId="2147472927"/>
            <ac:spMk id="2" creationId="{75A7DEE1-8958-AA12-DE21-68571751E17D}"/>
          </ac:spMkLst>
        </pc:spChg>
        <pc:spChg chg="add del">
          <ac:chgData name="Weidner, Christian" userId="3939f638-0c33-4bbd-b937-1364e636a9be" providerId="ADAL" clId="{D2FFCBE2-8C22-47CD-BAD2-805B628C5B9E}" dt="2024-01-26T10:37:30.240" v="4141" actId="22"/>
          <ac:spMkLst>
            <pc:docMk/>
            <pc:sldMk cId="1079949823" sldId="2147472927"/>
            <ac:spMk id="9" creationId="{40CE3228-97AC-774C-BB1C-FD230ECC380B}"/>
          </ac:spMkLst>
        </pc:spChg>
        <pc:picChg chg="mod modCrop">
          <ac:chgData name="Weidner, Christian" userId="3939f638-0c33-4bbd-b937-1364e636a9be" providerId="ADAL" clId="{D2FFCBE2-8C22-47CD-BAD2-805B628C5B9E}" dt="2024-01-26T10:38:45.969" v="4146" actId="732"/>
          <ac:picMkLst>
            <pc:docMk/>
            <pc:sldMk cId="1079949823" sldId="2147472927"/>
            <ac:picMk id="10" creationId="{BCDAD89F-DE75-FEA4-8F33-0D23BBF430D6}"/>
          </ac:picMkLst>
        </pc:picChg>
      </pc:sldChg>
      <pc:sldChg chg="modNotesTx">
        <pc:chgData name="Weidner, Christian" userId="3939f638-0c33-4bbd-b937-1364e636a9be" providerId="ADAL" clId="{D2FFCBE2-8C22-47CD-BAD2-805B628C5B9E}" dt="2024-01-16T10:36:17.493" v="641" actId="6549"/>
        <pc:sldMkLst>
          <pc:docMk/>
          <pc:sldMk cId="3295064703" sldId="2147472928"/>
        </pc:sldMkLst>
      </pc:sldChg>
      <pc:sldChg chg="modNotesTx">
        <pc:chgData name="Weidner, Christian" userId="3939f638-0c33-4bbd-b937-1364e636a9be" providerId="ADAL" clId="{D2FFCBE2-8C22-47CD-BAD2-805B628C5B9E}" dt="2024-01-16T10:37:22.674" v="754" actId="20577"/>
        <pc:sldMkLst>
          <pc:docMk/>
          <pc:sldMk cId="3797368672" sldId="2147472929"/>
        </pc:sldMkLst>
      </pc:sldChg>
      <pc:sldChg chg="modSp mod modNotesTx">
        <pc:chgData name="Weidner, Christian" userId="3939f638-0c33-4bbd-b937-1364e636a9be" providerId="ADAL" clId="{D2FFCBE2-8C22-47CD-BAD2-805B628C5B9E}" dt="2024-01-26T10:45:32.846" v="4315" actId="20577"/>
        <pc:sldMkLst>
          <pc:docMk/>
          <pc:sldMk cId="1864237285" sldId="2147472930"/>
        </pc:sldMkLst>
        <pc:spChg chg="mod">
          <ac:chgData name="Weidner, Christian" userId="3939f638-0c33-4bbd-b937-1364e636a9be" providerId="ADAL" clId="{D2FFCBE2-8C22-47CD-BAD2-805B628C5B9E}" dt="2024-01-26T10:45:32.846" v="4315" actId="20577"/>
          <ac:spMkLst>
            <pc:docMk/>
            <pc:sldMk cId="1864237285" sldId="2147472930"/>
            <ac:spMk id="2" creationId="{75A7DEE1-8958-AA12-DE21-68571751E17D}"/>
          </ac:spMkLst>
        </pc:spChg>
      </pc:sldChg>
      <pc:sldChg chg="modSp mod modNotesTx">
        <pc:chgData name="Weidner, Christian" userId="3939f638-0c33-4bbd-b937-1364e636a9be" providerId="ADAL" clId="{D2FFCBE2-8C22-47CD-BAD2-805B628C5B9E}" dt="2024-01-19T09:44:39.518" v="2027" actId="20577"/>
        <pc:sldMkLst>
          <pc:docMk/>
          <pc:sldMk cId="1088777180" sldId="2147472931"/>
        </pc:sldMkLst>
        <pc:spChg chg="mod">
          <ac:chgData name="Weidner, Christian" userId="3939f638-0c33-4bbd-b937-1364e636a9be" providerId="ADAL" clId="{D2FFCBE2-8C22-47CD-BAD2-805B628C5B9E}" dt="2024-01-19T07:44:29.459" v="1622" actId="113"/>
          <ac:spMkLst>
            <pc:docMk/>
            <pc:sldMk cId="1088777180" sldId="2147472931"/>
            <ac:spMk id="2" creationId="{9FBB9527-3D86-43FC-0C80-45A8CD42ACB7}"/>
          </ac:spMkLst>
        </pc:spChg>
      </pc:sldChg>
      <pc:sldChg chg="modSp mod modNotesTx">
        <pc:chgData name="Weidner, Christian" userId="3939f638-0c33-4bbd-b937-1364e636a9be" providerId="ADAL" clId="{D2FFCBE2-8C22-47CD-BAD2-805B628C5B9E}" dt="2024-01-19T09:45:38.167" v="2098" actId="20577"/>
        <pc:sldMkLst>
          <pc:docMk/>
          <pc:sldMk cId="3902136670" sldId="2147472932"/>
        </pc:sldMkLst>
        <pc:spChg chg="mod">
          <ac:chgData name="Weidner, Christian" userId="3939f638-0c33-4bbd-b937-1364e636a9be" providerId="ADAL" clId="{D2FFCBE2-8C22-47CD-BAD2-805B628C5B9E}" dt="2024-01-19T07:44:35.546" v="1623" actId="113"/>
          <ac:spMkLst>
            <pc:docMk/>
            <pc:sldMk cId="3902136670" sldId="2147472932"/>
            <ac:spMk id="2" creationId="{9FBB9527-3D86-43FC-0C80-45A8CD42ACB7}"/>
          </ac:spMkLst>
        </pc:spChg>
      </pc:sldChg>
      <pc:sldChg chg="modSp mod modNotesTx">
        <pc:chgData name="Weidner, Christian" userId="3939f638-0c33-4bbd-b937-1364e636a9be" providerId="ADAL" clId="{D2FFCBE2-8C22-47CD-BAD2-805B628C5B9E}" dt="2024-01-19T09:48:35.758" v="2221" actId="20577"/>
        <pc:sldMkLst>
          <pc:docMk/>
          <pc:sldMk cId="681884369" sldId="2147472933"/>
        </pc:sldMkLst>
        <pc:spChg chg="mod">
          <ac:chgData name="Weidner, Christian" userId="3939f638-0c33-4bbd-b937-1364e636a9be" providerId="ADAL" clId="{D2FFCBE2-8C22-47CD-BAD2-805B628C5B9E}" dt="2024-01-19T07:44:41.696" v="1624" actId="113"/>
          <ac:spMkLst>
            <pc:docMk/>
            <pc:sldMk cId="681884369" sldId="2147472933"/>
            <ac:spMk id="2" creationId="{9FBB9527-3D86-43FC-0C80-45A8CD42ACB7}"/>
          </ac:spMkLst>
        </pc:spChg>
      </pc:sldChg>
      <pc:sldChg chg="modSp mod">
        <pc:chgData name="Weidner, Christian" userId="3939f638-0c33-4bbd-b937-1364e636a9be" providerId="ADAL" clId="{D2FFCBE2-8C22-47CD-BAD2-805B628C5B9E}" dt="2024-01-19T07:44:51.170" v="1626" actId="113"/>
        <pc:sldMkLst>
          <pc:docMk/>
          <pc:sldMk cId="2406672461" sldId="2147472934"/>
        </pc:sldMkLst>
        <pc:spChg chg="mod">
          <ac:chgData name="Weidner, Christian" userId="3939f638-0c33-4bbd-b937-1364e636a9be" providerId="ADAL" clId="{D2FFCBE2-8C22-47CD-BAD2-805B628C5B9E}" dt="2024-01-19T07:44:51.170" v="1626" actId="113"/>
          <ac:spMkLst>
            <pc:docMk/>
            <pc:sldMk cId="2406672461" sldId="2147472934"/>
            <ac:spMk id="2" creationId="{9FBB9527-3D86-43FC-0C80-45A8CD42ACB7}"/>
          </ac:spMkLst>
        </pc:spChg>
      </pc:sldChg>
      <pc:sldChg chg="modNotesTx">
        <pc:chgData name="Weidner, Christian" userId="3939f638-0c33-4bbd-b937-1364e636a9be" providerId="ADAL" clId="{D2FFCBE2-8C22-47CD-BAD2-805B628C5B9E}" dt="2024-01-16T10:35:30.173" v="614" actId="20577"/>
        <pc:sldMkLst>
          <pc:docMk/>
          <pc:sldMk cId="406231376" sldId="2147472935"/>
        </pc:sldMkLst>
      </pc:sldChg>
      <pc:sldChg chg="addSp delSp modSp mod modAnim modShow modNotesTx">
        <pc:chgData name="Weidner, Christian" userId="3939f638-0c33-4bbd-b937-1364e636a9be" providerId="ADAL" clId="{D2FFCBE2-8C22-47CD-BAD2-805B628C5B9E}" dt="2024-02-12T07:43:18.612" v="4738" actId="729"/>
        <pc:sldMkLst>
          <pc:docMk/>
          <pc:sldMk cId="1620157845" sldId="2147472936"/>
        </pc:sldMkLst>
        <pc:spChg chg="add del">
          <ac:chgData name="Weidner, Christian" userId="3939f638-0c33-4bbd-b937-1364e636a9be" providerId="ADAL" clId="{D2FFCBE2-8C22-47CD-BAD2-805B628C5B9E}" dt="2024-02-12T07:27:45.079" v="4556" actId="22"/>
          <ac:spMkLst>
            <pc:docMk/>
            <pc:sldMk cId="1620157845" sldId="2147472936"/>
            <ac:spMk id="4" creationId="{B0EFF2C2-AC1E-08BC-71A6-A528C81007C4}"/>
          </ac:spMkLst>
        </pc:spChg>
        <pc:spChg chg="mod">
          <ac:chgData name="Weidner, Christian" userId="3939f638-0c33-4bbd-b937-1364e636a9be" providerId="ADAL" clId="{D2FFCBE2-8C22-47CD-BAD2-805B628C5B9E}" dt="2024-01-29T17:34:10.993" v="4364" actId="14100"/>
          <ac:spMkLst>
            <pc:docMk/>
            <pc:sldMk cId="1620157845" sldId="2147472936"/>
            <ac:spMk id="5" creationId="{CF368766-7790-48E7-99B5-2D8BC7130E2E}"/>
          </ac:spMkLst>
        </pc:spChg>
        <pc:spChg chg="mod">
          <ac:chgData name="Weidner, Christian" userId="3939f638-0c33-4bbd-b937-1364e636a9be" providerId="ADAL" clId="{D2FFCBE2-8C22-47CD-BAD2-805B628C5B9E}" dt="2024-02-12T07:24:40.134" v="4554" actId="1037"/>
          <ac:spMkLst>
            <pc:docMk/>
            <pc:sldMk cId="1620157845" sldId="2147472936"/>
            <ac:spMk id="8" creationId="{399258E0-22EB-326E-AFFE-5404E58E0852}"/>
          </ac:spMkLst>
        </pc:spChg>
        <pc:spChg chg="mod">
          <ac:chgData name="Weidner, Christian" userId="3939f638-0c33-4bbd-b937-1364e636a9be" providerId="ADAL" clId="{D2FFCBE2-8C22-47CD-BAD2-805B628C5B9E}" dt="2024-02-12T07:24:40.134" v="4554" actId="1037"/>
          <ac:spMkLst>
            <pc:docMk/>
            <pc:sldMk cId="1620157845" sldId="2147472936"/>
            <ac:spMk id="50" creationId="{214A55EF-11F7-AB2F-577E-9CD0EA416B5C}"/>
          </ac:spMkLst>
        </pc:spChg>
        <pc:spChg chg="mod">
          <ac:chgData name="Weidner, Christian" userId="3939f638-0c33-4bbd-b937-1364e636a9be" providerId="ADAL" clId="{D2FFCBE2-8C22-47CD-BAD2-805B628C5B9E}" dt="2024-02-12T07:24:40.134" v="4554" actId="1037"/>
          <ac:spMkLst>
            <pc:docMk/>
            <pc:sldMk cId="1620157845" sldId="2147472936"/>
            <ac:spMk id="51" creationId="{943D6F02-9C7C-8332-2807-696FEAB5D5AA}"/>
          </ac:spMkLst>
        </pc:spChg>
        <pc:picChg chg="mod">
          <ac:chgData name="Weidner, Christian" userId="3939f638-0c33-4bbd-b937-1364e636a9be" providerId="ADAL" clId="{D2FFCBE2-8C22-47CD-BAD2-805B628C5B9E}" dt="2024-02-12T07:24:40.134" v="4554" actId="1037"/>
          <ac:picMkLst>
            <pc:docMk/>
            <pc:sldMk cId="1620157845" sldId="2147472936"/>
            <ac:picMk id="7" creationId="{8A8F802B-3214-3C68-16C7-E711C0062893}"/>
          </ac:picMkLst>
        </pc:picChg>
        <pc:picChg chg="mod">
          <ac:chgData name="Weidner, Christian" userId="3939f638-0c33-4bbd-b937-1364e636a9be" providerId="ADAL" clId="{D2FFCBE2-8C22-47CD-BAD2-805B628C5B9E}" dt="2024-02-12T07:24:40.134" v="4554" actId="1037"/>
          <ac:picMkLst>
            <pc:docMk/>
            <pc:sldMk cId="1620157845" sldId="2147472936"/>
            <ac:picMk id="36" creationId="{F9C60B6A-13C0-61C9-4CF5-CBB15B8B988B}"/>
          </ac:picMkLst>
        </pc:picChg>
        <pc:picChg chg="mod">
          <ac:chgData name="Weidner, Christian" userId="3939f638-0c33-4bbd-b937-1364e636a9be" providerId="ADAL" clId="{D2FFCBE2-8C22-47CD-BAD2-805B628C5B9E}" dt="2024-02-12T07:24:40.134" v="4554" actId="1037"/>
          <ac:picMkLst>
            <pc:docMk/>
            <pc:sldMk cId="1620157845" sldId="2147472936"/>
            <ac:picMk id="38" creationId="{D8DAC1E8-F81F-23DF-38BC-C626AE21900E}"/>
          </ac:picMkLst>
        </pc:picChg>
      </pc:sldChg>
      <pc:sldChg chg="mod ord modShow modNotesTx">
        <pc:chgData name="Weidner, Christian" userId="3939f638-0c33-4bbd-b937-1364e636a9be" providerId="ADAL" clId="{D2FFCBE2-8C22-47CD-BAD2-805B628C5B9E}" dt="2024-02-12T07:23:41.241" v="4506" actId="729"/>
        <pc:sldMkLst>
          <pc:docMk/>
          <pc:sldMk cId="4103678341" sldId="2147472937"/>
        </pc:sldMkLst>
      </pc:sldChg>
      <pc:sldChg chg="del mod ord modShow">
        <pc:chgData name="Weidner, Christian" userId="3939f638-0c33-4bbd-b937-1364e636a9be" providerId="ADAL" clId="{D2FFCBE2-8C22-47CD-BAD2-805B628C5B9E}" dt="2024-02-13T06:19:16.584" v="4773" actId="47"/>
        <pc:sldMkLst>
          <pc:docMk/>
          <pc:sldMk cId="2060179881" sldId="2147472938"/>
        </pc:sldMkLst>
      </pc:sldChg>
      <pc:sldChg chg="modSp modAnim modNotesTx">
        <pc:chgData name="Weidner, Christian" userId="3939f638-0c33-4bbd-b937-1364e636a9be" providerId="ADAL" clId="{D2FFCBE2-8C22-47CD-BAD2-805B628C5B9E}" dt="2024-01-30T17:17:25" v="4496" actId="20577"/>
        <pc:sldMkLst>
          <pc:docMk/>
          <pc:sldMk cId="1235906494" sldId="2147472940"/>
        </pc:sldMkLst>
        <pc:spChg chg="mod">
          <ac:chgData name="Weidner, Christian" userId="3939f638-0c33-4bbd-b937-1364e636a9be" providerId="ADAL" clId="{D2FFCBE2-8C22-47CD-BAD2-805B628C5B9E}" dt="2024-01-16T10:55:21.980" v="1055" actId="20577"/>
          <ac:spMkLst>
            <pc:docMk/>
            <pc:sldMk cId="1235906494" sldId="2147472940"/>
            <ac:spMk id="6" creationId="{01707BB8-141B-4BA6-CC0F-1C518C90F8D8}"/>
          </ac:spMkLst>
        </pc:spChg>
        <pc:spChg chg="mod">
          <ac:chgData name="Weidner, Christian" userId="3939f638-0c33-4bbd-b937-1364e636a9be" providerId="ADAL" clId="{D2FFCBE2-8C22-47CD-BAD2-805B628C5B9E}" dt="2024-01-16T10:54:42.222" v="1032" actId="20577"/>
          <ac:spMkLst>
            <pc:docMk/>
            <pc:sldMk cId="1235906494" sldId="2147472940"/>
            <ac:spMk id="7" creationId="{BE813CE5-7ED7-166B-DE83-132480C843E0}"/>
          </ac:spMkLst>
        </pc:spChg>
        <pc:spChg chg="mod">
          <ac:chgData name="Weidner, Christian" userId="3939f638-0c33-4bbd-b937-1364e636a9be" providerId="ADAL" clId="{D2FFCBE2-8C22-47CD-BAD2-805B628C5B9E}" dt="2024-01-30T17:17:25" v="4496" actId="20577"/>
          <ac:spMkLst>
            <pc:docMk/>
            <pc:sldMk cId="1235906494" sldId="2147472940"/>
            <ac:spMk id="10" creationId="{9E6F95A6-16F9-59D3-571B-80A36B1092ED}"/>
          </ac:spMkLst>
        </pc:spChg>
      </pc:sldChg>
      <pc:sldChg chg="addSp modSp mod ord modShow modNotesTx">
        <pc:chgData name="Weidner, Christian" userId="3939f638-0c33-4bbd-b937-1364e636a9be" providerId="ADAL" clId="{D2FFCBE2-8C22-47CD-BAD2-805B628C5B9E}" dt="2024-01-19T10:34:30.702" v="3542" actId="729"/>
        <pc:sldMkLst>
          <pc:docMk/>
          <pc:sldMk cId="2743336023" sldId="2147472941"/>
        </pc:sldMkLst>
        <pc:spChg chg="mod">
          <ac:chgData name="Weidner, Christian" userId="3939f638-0c33-4bbd-b937-1364e636a9be" providerId="ADAL" clId="{D2FFCBE2-8C22-47CD-BAD2-805B628C5B9E}" dt="2024-01-19T07:48:29.837" v="1664" actId="113"/>
          <ac:spMkLst>
            <pc:docMk/>
            <pc:sldMk cId="2743336023" sldId="2147472941"/>
            <ac:spMk id="2" creationId="{9FBB9527-3D86-43FC-0C80-45A8CD42ACB7}"/>
          </ac:spMkLst>
        </pc:spChg>
        <pc:spChg chg="add mod">
          <ac:chgData name="Weidner, Christian" userId="3939f638-0c33-4bbd-b937-1364e636a9be" providerId="ADAL" clId="{D2FFCBE2-8C22-47CD-BAD2-805B628C5B9E}" dt="2024-01-19T09:24:54.615" v="1698" actId="164"/>
          <ac:spMkLst>
            <pc:docMk/>
            <pc:sldMk cId="2743336023" sldId="2147472941"/>
            <ac:spMk id="9" creationId="{0B478474-6E1C-6F10-2D8D-8E7A518CEE5F}"/>
          </ac:spMkLst>
        </pc:spChg>
        <pc:grpChg chg="add mod">
          <ac:chgData name="Weidner, Christian" userId="3939f638-0c33-4bbd-b937-1364e636a9be" providerId="ADAL" clId="{D2FFCBE2-8C22-47CD-BAD2-805B628C5B9E}" dt="2024-01-19T09:25:00.586" v="1699" actId="1076"/>
          <ac:grpSpMkLst>
            <pc:docMk/>
            <pc:sldMk cId="2743336023" sldId="2147472941"/>
            <ac:grpSpMk id="10" creationId="{1DEA3BE2-2ABD-DC16-53B7-5C253C9EB4F2}"/>
          </ac:grpSpMkLst>
        </pc:grpChg>
        <pc:picChg chg="add mod">
          <ac:chgData name="Weidner, Christian" userId="3939f638-0c33-4bbd-b937-1364e636a9be" providerId="ADAL" clId="{D2FFCBE2-8C22-47CD-BAD2-805B628C5B9E}" dt="2024-01-19T09:24:54.615" v="1698" actId="164"/>
          <ac:picMkLst>
            <pc:docMk/>
            <pc:sldMk cId="2743336023" sldId="2147472941"/>
            <ac:picMk id="5" creationId="{448562E0-2436-6BC4-CC20-ECCE91FC4981}"/>
          </ac:picMkLst>
        </pc:picChg>
        <pc:picChg chg="add mod">
          <ac:chgData name="Weidner, Christian" userId="3939f638-0c33-4bbd-b937-1364e636a9be" providerId="ADAL" clId="{D2FFCBE2-8C22-47CD-BAD2-805B628C5B9E}" dt="2024-01-19T09:24:54.615" v="1698" actId="164"/>
          <ac:picMkLst>
            <pc:docMk/>
            <pc:sldMk cId="2743336023" sldId="2147472941"/>
            <ac:picMk id="8" creationId="{EF90917D-5CFA-1314-2F75-0C474468E0DC}"/>
          </ac:picMkLst>
        </pc:picChg>
      </pc:sldChg>
      <pc:sldChg chg="modSp add del modAnim">
        <pc:chgData name="Weidner, Christian" userId="3939f638-0c33-4bbd-b937-1364e636a9be" providerId="ADAL" clId="{D2FFCBE2-8C22-47CD-BAD2-805B628C5B9E}" dt="2024-01-17T07:08:14.087" v="1354" actId="47"/>
        <pc:sldMkLst>
          <pc:docMk/>
          <pc:sldMk cId="1626780655" sldId="2147472942"/>
        </pc:sldMkLst>
        <pc:spChg chg="mod">
          <ac:chgData name="Weidner, Christian" userId="3939f638-0c33-4bbd-b937-1364e636a9be" providerId="ADAL" clId="{D2FFCBE2-8C22-47CD-BAD2-805B628C5B9E}" dt="2024-01-16T12:04:05.083" v="1059" actId="20577"/>
          <ac:spMkLst>
            <pc:docMk/>
            <pc:sldMk cId="1626780655" sldId="2147472942"/>
            <ac:spMk id="6" creationId="{BE26C8B3-E95D-A9CC-A69A-C3DF44BCBA2D}"/>
          </ac:spMkLst>
        </pc:spChg>
      </pc:sldChg>
      <pc:sldChg chg="addSp delSp modSp add mod ord delAnim modAnim modNotesTx">
        <pc:chgData name="Weidner, Christian" userId="3939f638-0c33-4bbd-b937-1364e636a9be" providerId="ADAL" clId="{D2FFCBE2-8C22-47CD-BAD2-805B628C5B9E}" dt="2024-01-19T10:43:25.837" v="3547" actId="20577"/>
        <pc:sldMkLst>
          <pc:docMk/>
          <pc:sldMk cId="3170628599" sldId="2147472943"/>
        </pc:sldMkLst>
        <pc:spChg chg="mod">
          <ac:chgData name="Weidner, Christian" userId="3939f638-0c33-4bbd-b937-1364e636a9be" providerId="ADAL" clId="{D2FFCBE2-8C22-47CD-BAD2-805B628C5B9E}" dt="2024-01-19T10:23:36.796" v="3436" actId="14100"/>
          <ac:spMkLst>
            <pc:docMk/>
            <pc:sldMk cId="3170628599" sldId="2147472943"/>
            <ac:spMk id="4" creationId="{E707E7BF-935C-6E74-2510-28FD83C51A91}"/>
          </ac:spMkLst>
        </pc:spChg>
        <pc:spChg chg="mod">
          <ac:chgData name="Weidner, Christian" userId="3939f638-0c33-4bbd-b937-1364e636a9be" providerId="ADAL" clId="{D2FFCBE2-8C22-47CD-BAD2-805B628C5B9E}" dt="2024-01-19T10:23:36.796" v="3436" actId="14100"/>
          <ac:spMkLst>
            <pc:docMk/>
            <pc:sldMk cId="3170628599" sldId="2147472943"/>
            <ac:spMk id="6" creationId="{01707BB8-141B-4BA6-CC0F-1C518C90F8D8}"/>
          </ac:spMkLst>
        </pc:spChg>
        <pc:spChg chg="mod">
          <ac:chgData name="Weidner, Christian" userId="3939f638-0c33-4bbd-b937-1364e636a9be" providerId="ADAL" clId="{D2FFCBE2-8C22-47CD-BAD2-805B628C5B9E}" dt="2024-01-19T10:30:35.198" v="3535" actId="1076"/>
          <ac:spMkLst>
            <pc:docMk/>
            <pc:sldMk cId="3170628599" sldId="2147472943"/>
            <ac:spMk id="7" creationId="{BE813CE5-7ED7-166B-DE83-132480C843E0}"/>
          </ac:spMkLst>
        </pc:spChg>
        <pc:spChg chg="mod">
          <ac:chgData name="Weidner, Christian" userId="3939f638-0c33-4bbd-b937-1364e636a9be" providerId="ADAL" clId="{D2FFCBE2-8C22-47CD-BAD2-805B628C5B9E}" dt="2024-01-19T10:30:17.664" v="3527" actId="6549"/>
          <ac:spMkLst>
            <pc:docMk/>
            <pc:sldMk cId="3170628599" sldId="2147472943"/>
            <ac:spMk id="8" creationId="{68A75C08-B427-E38A-71A0-13A39070FBB2}"/>
          </ac:spMkLst>
        </pc:spChg>
        <pc:spChg chg="del mod">
          <ac:chgData name="Weidner, Christian" userId="3939f638-0c33-4bbd-b937-1364e636a9be" providerId="ADAL" clId="{D2FFCBE2-8C22-47CD-BAD2-805B628C5B9E}" dt="2024-01-17T07:01:22.437" v="1107" actId="478"/>
          <ac:spMkLst>
            <pc:docMk/>
            <pc:sldMk cId="3170628599" sldId="2147472943"/>
            <ac:spMk id="9" creationId="{9C614B40-5A7E-09F1-78DF-4C90F02EEAD0}"/>
          </ac:spMkLst>
        </pc:spChg>
        <pc:spChg chg="del mod">
          <ac:chgData name="Weidner, Christian" userId="3939f638-0c33-4bbd-b937-1364e636a9be" providerId="ADAL" clId="{D2FFCBE2-8C22-47CD-BAD2-805B628C5B9E}" dt="2024-01-17T07:01:23.285" v="1108" actId="478"/>
          <ac:spMkLst>
            <pc:docMk/>
            <pc:sldMk cId="3170628599" sldId="2147472943"/>
            <ac:spMk id="10" creationId="{9E6F95A6-16F9-59D3-571B-80A36B1092ED}"/>
          </ac:spMkLst>
        </pc:spChg>
        <pc:spChg chg="mod">
          <ac:chgData name="Weidner, Christian" userId="3939f638-0c33-4bbd-b937-1364e636a9be" providerId="ADAL" clId="{D2FFCBE2-8C22-47CD-BAD2-805B628C5B9E}" dt="2024-01-19T10:30:55.075" v="3541" actId="404"/>
          <ac:spMkLst>
            <pc:docMk/>
            <pc:sldMk cId="3170628599" sldId="2147472943"/>
            <ac:spMk id="20" creationId="{479EF136-D8AB-1203-D7AD-F6D9AF7279C1}"/>
          </ac:spMkLst>
        </pc:spChg>
        <pc:spChg chg="mod">
          <ac:chgData name="Weidner, Christian" userId="3939f638-0c33-4bbd-b937-1364e636a9be" providerId="ADAL" clId="{D2FFCBE2-8C22-47CD-BAD2-805B628C5B9E}" dt="2024-01-19T10:30:26.309" v="3529"/>
          <ac:spMkLst>
            <pc:docMk/>
            <pc:sldMk cId="3170628599" sldId="2147472943"/>
            <ac:spMk id="24" creationId="{4AD5037F-0738-14E3-1E98-B2C96CDDCF22}"/>
          </ac:spMkLst>
        </pc:spChg>
        <pc:grpChg chg="add del mod">
          <ac:chgData name="Weidner, Christian" userId="3939f638-0c33-4bbd-b937-1364e636a9be" providerId="ADAL" clId="{D2FFCBE2-8C22-47CD-BAD2-805B628C5B9E}" dt="2024-01-19T10:30:15.858" v="3526" actId="478"/>
          <ac:grpSpMkLst>
            <pc:docMk/>
            <pc:sldMk cId="3170628599" sldId="2147472943"/>
            <ac:grpSpMk id="16" creationId="{4EBA7590-25E5-F36E-D377-8EEA94096B06}"/>
          </ac:grpSpMkLst>
        </pc:grpChg>
        <pc:grpChg chg="add mod">
          <ac:chgData name="Weidner, Christian" userId="3939f638-0c33-4bbd-b937-1364e636a9be" providerId="ADAL" clId="{D2FFCBE2-8C22-47CD-BAD2-805B628C5B9E}" dt="2024-01-19T10:30:42.266" v="3536" actId="1076"/>
          <ac:grpSpMkLst>
            <pc:docMk/>
            <pc:sldMk cId="3170628599" sldId="2147472943"/>
            <ac:grpSpMk id="17" creationId="{8B3FBE47-98B1-A187-197A-44098EAC4BE1}"/>
          </ac:grpSpMkLst>
        </pc:grpChg>
        <pc:grpChg chg="add del mod">
          <ac:chgData name="Weidner, Christian" userId="3939f638-0c33-4bbd-b937-1364e636a9be" providerId="ADAL" clId="{D2FFCBE2-8C22-47CD-BAD2-805B628C5B9E}" dt="2024-01-19T10:30:32.639" v="3533" actId="478"/>
          <ac:grpSpMkLst>
            <pc:docMk/>
            <pc:sldMk cId="3170628599" sldId="2147472943"/>
            <ac:grpSpMk id="21" creationId="{9384EDEA-AEE4-773F-A97D-FDA766BDEE10}"/>
          </ac:grpSpMkLst>
        </pc:grpChg>
        <pc:picChg chg="add mod">
          <ac:chgData name="Weidner, Christian" userId="3939f638-0c33-4bbd-b937-1364e636a9be" providerId="ADAL" clId="{D2FFCBE2-8C22-47CD-BAD2-805B628C5B9E}" dt="2024-01-19T07:38:48.272" v="1589" actId="207"/>
          <ac:picMkLst>
            <pc:docMk/>
            <pc:sldMk cId="3170628599" sldId="2147472943"/>
            <ac:picMk id="2" creationId="{F6E15C10-B678-F50A-61D0-ADCEA54970CF}"/>
          </ac:picMkLst>
        </pc:picChg>
        <pc:picChg chg="add mod">
          <ac:chgData name="Weidner, Christian" userId="3939f638-0c33-4bbd-b937-1364e636a9be" providerId="ADAL" clId="{D2FFCBE2-8C22-47CD-BAD2-805B628C5B9E}" dt="2024-01-19T07:39:15.710" v="1593" actId="1076"/>
          <ac:picMkLst>
            <pc:docMk/>
            <pc:sldMk cId="3170628599" sldId="2147472943"/>
            <ac:picMk id="3" creationId="{4BF64D41-C164-6CFB-98FE-01AF4EE3598A}"/>
          </ac:picMkLst>
        </pc:picChg>
        <pc:picChg chg="add del mod">
          <ac:chgData name="Weidner, Christian" userId="3939f638-0c33-4bbd-b937-1364e636a9be" providerId="ADAL" clId="{D2FFCBE2-8C22-47CD-BAD2-805B628C5B9E}" dt="2024-01-19T07:38:37.238" v="1587" actId="478"/>
          <ac:picMkLst>
            <pc:docMk/>
            <pc:sldMk cId="3170628599" sldId="2147472943"/>
            <ac:picMk id="5" creationId="{A824A495-2589-E60B-4608-6E9B9E2DB541}"/>
          </ac:picMkLst>
        </pc:picChg>
        <pc:picChg chg="add mod">
          <ac:chgData name="Weidner, Christian" userId="3939f638-0c33-4bbd-b937-1364e636a9be" providerId="ADAL" clId="{D2FFCBE2-8C22-47CD-BAD2-805B628C5B9E}" dt="2024-01-19T07:40:12.666" v="1597" actId="1076"/>
          <ac:picMkLst>
            <pc:docMk/>
            <pc:sldMk cId="3170628599" sldId="2147472943"/>
            <ac:picMk id="10" creationId="{6B7B1630-52B1-575F-CBC0-F2995CA8033E}"/>
          </ac:picMkLst>
        </pc:picChg>
        <pc:picChg chg="del">
          <ac:chgData name="Weidner, Christian" userId="3939f638-0c33-4bbd-b937-1364e636a9be" providerId="ADAL" clId="{D2FFCBE2-8C22-47CD-BAD2-805B628C5B9E}" dt="2024-01-17T07:01:01.386" v="1095" actId="478"/>
          <ac:picMkLst>
            <pc:docMk/>
            <pc:sldMk cId="3170628599" sldId="2147472943"/>
            <ac:picMk id="13" creationId="{BE2FBBB4-E87D-1151-88EF-4C22C8510176}"/>
          </ac:picMkLst>
        </pc:picChg>
        <pc:picChg chg="add mod">
          <ac:chgData name="Weidner, Christian" userId="3939f638-0c33-4bbd-b937-1364e636a9be" providerId="ADAL" clId="{D2FFCBE2-8C22-47CD-BAD2-805B628C5B9E}" dt="2024-01-19T07:42:05.477" v="1606" actId="164"/>
          <ac:picMkLst>
            <pc:docMk/>
            <pc:sldMk cId="3170628599" sldId="2147472943"/>
            <ac:picMk id="13" creationId="{C1BE229B-E66A-90D9-4B43-AE5552A74767}"/>
          </ac:picMkLst>
        </pc:picChg>
        <pc:picChg chg="add mod">
          <ac:chgData name="Weidner, Christian" userId="3939f638-0c33-4bbd-b937-1364e636a9be" providerId="ADAL" clId="{D2FFCBE2-8C22-47CD-BAD2-805B628C5B9E}" dt="2024-01-19T07:42:05.477" v="1606" actId="164"/>
          <ac:picMkLst>
            <pc:docMk/>
            <pc:sldMk cId="3170628599" sldId="2147472943"/>
            <ac:picMk id="15" creationId="{AEA9954C-862A-27E4-E987-C0597138BC25}"/>
          </ac:picMkLst>
        </pc:picChg>
        <pc:picChg chg="del">
          <ac:chgData name="Weidner, Christian" userId="3939f638-0c33-4bbd-b937-1364e636a9be" providerId="ADAL" clId="{D2FFCBE2-8C22-47CD-BAD2-805B628C5B9E}" dt="2024-01-17T07:01:00.783" v="1094" actId="478"/>
          <ac:picMkLst>
            <pc:docMk/>
            <pc:sldMk cId="3170628599" sldId="2147472943"/>
            <ac:picMk id="15" creationId="{FF0D3821-4A53-588A-FDC6-C2ACFC2F53A4}"/>
          </ac:picMkLst>
        </pc:picChg>
        <pc:picChg chg="del">
          <ac:chgData name="Weidner, Christian" userId="3939f638-0c33-4bbd-b937-1364e636a9be" providerId="ADAL" clId="{D2FFCBE2-8C22-47CD-BAD2-805B628C5B9E}" dt="2024-01-17T07:01:02.024" v="1096" actId="478"/>
          <ac:picMkLst>
            <pc:docMk/>
            <pc:sldMk cId="3170628599" sldId="2147472943"/>
            <ac:picMk id="17" creationId="{C25BA0CD-EF80-B95C-DA48-692868F6C736}"/>
          </ac:picMkLst>
        </pc:picChg>
        <pc:picChg chg="mod">
          <ac:chgData name="Weidner, Christian" userId="3939f638-0c33-4bbd-b937-1364e636a9be" providerId="ADAL" clId="{D2FFCBE2-8C22-47CD-BAD2-805B628C5B9E}" dt="2024-01-19T10:30:25.606" v="3528"/>
          <ac:picMkLst>
            <pc:docMk/>
            <pc:sldMk cId="3170628599" sldId="2147472943"/>
            <ac:picMk id="18" creationId="{4729CB04-779C-E85C-66CD-6CC0807714B5}"/>
          </ac:picMkLst>
        </pc:picChg>
        <pc:picChg chg="del">
          <ac:chgData name="Weidner, Christian" userId="3939f638-0c33-4bbd-b937-1364e636a9be" providerId="ADAL" clId="{D2FFCBE2-8C22-47CD-BAD2-805B628C5B9E}" dt="2024-01-17T07:01:03.792" v="1099" actId="478"/>
          <ac:picMkLst>
            <pc:docMk/>
            <pc:sldMk cId="3170628599" sldId="2147472943"/>
            <ac:picMk id="19" creationId="{7B0598E8-2921-1964-8EC5-6A407BE5FA2E}"/>
          </ac:picMkLst>
        </pc:picChg>
        <pc:picChg chg="mod">
          <ac:chgData name="Weidner, Christian" userId="3939f638-0c33-4bbd-b937-1364e636a9be" providerId="ADAL" clId="{D2FFCBE2-8C22-47CD-BAD2-805B628C5B9E}" dt="2024-01-19T10:30:25.606" v="3528"/>
          <ac:picMkLst>
            <pc:docMk/>
            <pc:sldMk cId="3170628599" sldId="2147472943"/>
            <ac:picMk id="19" creationId="{FD516CA5-D2FE-6F25-07F8-0E1C7E462B9B}"/>
          </ac:picMkLst>
        </pc:picChg>
        <pc:picChg chg="del">
          <ac:chgData name="Weidner, Christian" userId="3939f638-0c33-4bbd-b937-1364e636a9be" providerId="ADAL" clId="{D2FFCBE2-8C22-47CD-BAD2-805B628C5B9E}" dt="2024-01-17T07:01:03.180" v="1098" actId="478"/>
          <ac:picMkLst>
            <pc:docMk/>
            <pc:sldMk cId="3170628599" sldId="2147472943"/>
            <ac:picMk id="21" creationId="{1FB203B9-9974-8AF2-BC14-C23DA64DCC6F}"/>
          </ac:picMkLst>
        </pc:picChg>
        <pc:picChg chg="mod">
          <ac:chgData name="Weidner, Christian" userId="3939f638-0c33-4bbd-b937-1364e636a9be" providerId="ADAL" clId="{D2FFCBE2-8C22-47CD-BAD2-805B628C5B9E}" dt="2024-01-19T10:30:26.309" v="3529"/>
          <ac:picMkLst>
            <pc:docMk/>
            <pc:sldMk cId="3170628599" sldId="2147472943"/>
            <ac:picMk id="22" creationId="{808D0D4A-412B-3DB6-EB06-196A4BE5156D}"/>
          </ac:picMkLst>
        </pc:picChg>
        <pc:picChg chg="del">
          <ac:chgData name="Weidner, Christian" userId="3939f638-0c33-4bbd-b937-1364e636a9be" providerId="ADAL" clId="{D2FFCBE2-8C22-47CD-BAD2-805B628C5B9E}" dt="2024-01-17T07:01:02.655" v="1097" actId="478"/>
          <ac:picMkLst>
            <pc:docMk/>
            <pc:sldMk cId="3170628599" sldId="2147472943"/>
            <ac:picMk id="23" creationId="{2140ACEE-2149-E998-25CB-3ABAB9F2AA47}"/>
          </ac:picMkLst>
        </pc:picChg>
        <pc:picChg chg="mod">
          <ac:chgData name="Weidner, Christian" userId="3939f638-0c33-4bbd-b937-1364e636a9be" providerId="ADAL" clId="{D2FFCBE2-8C22-47CD-BAD2-805B628C5B9E}" dt="2024-01-19T10:30:26.309" v="3529"/>
          <ac:picMkLst>
            <pc:docMk/>
            <pc:sldMk cId="3170628599" sldId="2147472943"/>
            <ac:picMk id="23" creationId="{2A1720F7-E1D9-3EC8-8A00-F600FF431B3C}"/>
          </ac:picMkLst>
        </pc:picChg>
      </pc:sldChg>
      <pc:sldChg chg="add">
        <pc:chgData name="Weidner, Christian" userId="3939f638-0c33-4bbd-b937-1364e636a9be" providerId="ADAL" clId="{D2FFCBE2-8C22-47CD-BAD2-805B628C5B9E}" dt="2024-01-18T13:53:20.062" v="1484"/>
        <pc:sldMkLst>
          <pc:docMk/>
          <pc:sldMk cId="3734576516" sldId="2147472944"/>
        </pc:sldMkLst>
      </pc:sldChg>
      <pc:sldChg chg="add del">
        <pc:chgData name="Weidner, Christian" userId="3939f638-0c33-4bbd-b937-1364e636a9be" providerId="ADAL" clId="{D2FFCBE2-8C22-47CD-BAD2-805B628C5B9E}" dt="2024-01-17T07:04:44.829" v="1140"/>
        <pc:sldMkLst>
          <pc:docMk/>
          <pc:sldMk cId="3948976503" sldId="2147472944"/>
        </pc:sldMkLst>
      </pc:sldChg>
      <pc:sldChg chg="modSp add mod modNotesTx">
        <pc:chgData name="Weidner, Christian" userId="3939f638-0c33-4bbd-b937-1364e636a9be" providerId="ADAL" clId="{D2FFCBE2-8C22-47CD-BAD2-805B628C5B9E}" dt="2024-01-29T17:36:40.664" v="4374" actId="14100"/>
        <pc:sldMkLst>
          <pc:docMk/>
          <pc:sldMk cId="3023192411" sldId="2147472945"/>
        </pc:sldMkLst>
        <pc:spChg chg="mod">
          <ac:chgData name="Weidner, Christian" userId="3939f638-0c33-4bbd-b937-1364e636a9be" providerId="ADAL" clId="{D2FFCBE2-8C22-47CD-BAD2-805B628C5B9E}" dt="2024-01-29T17:36:40.664" v="4374" actId="14100"/>
          <ac:spMkLst>
            <pc:docMk/>
            <pc:sldMk cId="3023192411" sldId="2147472945"/>
            <ac:spMk id="2" creationId="{9FBB9527-3D86-43FC-0C80-45A8CD42ACB7}"/>
          </ac:spMkLst>
        </pc:spChg>
      </pc:sldChg>
      <pc:sldChg chg="modSp add mod ord">
        <pc:chgData name="Weidner, Christian" userId="3939f638-0c33-4bbd-b937-1364e636a9be" providerId="ADAL" clId="{D2FFCBE2-8C22-47CD-BAD2-805B628C5B9E}" dt="2024-01-19T07:44:57.585" v="1627" actId="113"/>
        <pc:sldMkLst>
          <pc:docMk/>
          <pc:sldMk cId="2644741753" sldId="2147472946"/>
        </pc:sldMkLst>
        <pc:spChg chg="mod">
          <ac:chgData name="Weidner, Christian" userId="3939f638-0c33-4bbd-b937-1364e636a9be" providerId="ADAL" clId="{D2FFCBE2-8C22-47CD-BAD2-805B628C5B9E}" dt="2024-01-19T07:44:57.585" v="1627" actId="113"/>
          <ac:spMkLst>
            <pc:docMk/>
            <pc:sldMk cId="2644741753" sldId="2147472946"/>
            <ac:spMk id="2" creationId="{9FBB9527-3D86-43FC-0C80-45A8CD42ACB7}"/>
          </ac:spMkLst>
        </pc:spChg>
      </pc:sldChg>
      <pc:sldChg chg="add del">
        <pc:chgData name="Weidner, Christian" userId="3939f638-0c33-4bbd-b937-1364e636a9be" providerId="ADAL" clId="{D2FFCBE2-8C22-47CD-BAD2-805B628C5B9E}" dt="2024-01-19T07:25:15.718" v="1542" actId="47"/>
        <pc:sldMkLst>
          <pc:docMk/>
          <pc:sldMk cId="3475688460" sldId="2147472946"/>
        </pc:sldMkLst>
      </pc:sldChg>
      <pc:sldChg chg="modSp add del ord modAnim">
        <pc:chgData name="Weidner, Christian" userId="3939f638-0c33-4bbd-b937-1364e636a9be" providerId="ADAL" clId="{D2FFCBE2-8C22-47CD-BAD2-805B628C5B9E}" dt="2024-01-19T07:40:21.438" v="1598" actId="47"/>
        <pc:sldMkLst>
          <pc:docMk/>
          <pc:sldMk cId="941816795" sldId="2147472947"/>
        </pc:sldMkLst>
        <pc:spChg chg="mod">
          <ac:chgData name="Weidner, Christian" userId="3939f638-0c33-4bbd-b937-1364e636a9be" providerId="ADAL" clId="{D2FFCBE2-8C22-47CD-BAD2-805B628C5B9E}" dt="2024-01-19T07:36:51.059" v="1580" actId="20577"/>
          <ac:spMkLst>
            <pc:docMk/>
            <pc:sldMk cId="941816795" sldId="2147472947"/>
            <ac:spMk id="4" creationId="{E707E7BF-935C-6E74-2510-28FD83C51A91}"/>
          </ac:spMkLst>
        </pc:spChg>
        <pc:spChg chg="mod">
          <ac:chgData name="Weidner, Christian" userId="3939f638-0c33-4bbd-b937-1364e636a9be" providerId="ADAL" clId="{D2FFCBE2-8C22-47CD-BAD2-805B628C5B9E}" dt="2024-01-19T07:37:10.937" v="1582" actId="20577"/>
          <ac:spMkLst>
            <pc:docMk/>
            <pc:sldMk cId="941816795" sldId="2147472947"/>
            <ac:spMk id="6" creationId="{01707BB8-141B-4BA6-CC0F-1C518C90F8D8}"/>
          </ac:spMkLst>
        </pc:spChg>
        <pc:spChg chg="mod">
          <ac:chgData name="Weidner, Christian" userId="3939f638-0c33-4bbd-b937-1364e636a9be" providerId="ADAL" clId="{D2FFCBE2-8C22-47CD-BAD2-805B628C5B9E}" dt="2024-01-19T07:37:27.033" v="1584" actId="20577"/>
          <ac:spMkLst>
            <pc:docMk/>
            <pc:sldMk cId="941816795" sldId="2147472947"/>
            <ac:spMk id="7" creationId="{BE813CE5-7ED7-166B-DE83-132480C843E0}"/>
          </ac:spMkLst>
        </pc:spChg>
      </pc:sldChg>
      <pc:sldChg chg="add del">
        <pc:chgData name="Weidner, Christian" userId="3939f638-0c33-4bbd-b937-1364e636a9be" providerId="ADAL" clId="{D2FFCBE2-8C22-47CD-BAD2-805B628C5B9E}" dt="2024-01-19T07:48:21.372" v="1663" actId="47"/>
        <pc:sldMkLst>
          <pc:docMk/>
          <pc:sldMk cId="2189471097" sldId="2147472947"/>
        </pc:sldMkLst>
      </pc:sldChg>
      <pc:sldChg chg="addSp delSp modSp new mod ord modClrScheme modAnim chgLayout">
        <pc:chgData name="Weidner, Christian" userId="3939f638-0c33-4bbd-b937-1364e636a9be" providerId="ADAL" clId="{D2FFCBE2-8C22-47CD-BAD2-805B628C5B9E}" dt="2024-01-19T09:02:40.188" v="1697" actId="14100"/>
        <pc:sldMkLst>
          <pc:docMk/>
          <pc:sldMk cId="4126611831" sldId="2147472947"/>
        </pc:sldMkLst>
        <pc:spChg chg="del">
          <ac:chgData name="Weidner, Christian" userId="3939f638-0c33-4bbd-b937-1364e636a9be" providerId="ADAL" clId="{D2FFCBE2-8C22-47CD-BAD2-805B628C5B9E}" dt="2024-01-19T09:01:59.099" v="1692" actId="700"/>
          <ac:spMkLst>
            <pc:docMk/>
            <pc:sldMk cId="4126611831" sldId="2147472947"/>
            <ac:spMk id="2" creationId="{7B8E0549-1A1F-4193-3C21-096973D379DE}"/>
          </ac:spMkLst>
        </pc:spChg>
        <pc:spChg chg="del">
          <ac:chgData name="Weidner, Christian" userId="3939f638-0c33-4bbd-b937-1364e636a9be" providerId="ADAL" clId="{D2FFCBE2-8C22-47CD-BAD2-805B628C5B9E}" dt="2024-01-19T09:01:59.099" v="1692" actId="700"/>
          <ac:spMkLst>
            <pc:docMk/>
            <pc:sldMk cId="4126611831" sldId="2147472947"/>
            <ac:spMk id="3" creationId="{7F9F2691-6736-AB11-B3AF-B5E443D9551A}"/>
          </ac:spMkLst>
        </pc:spChg>
        <pc:spChg chg="del">
          <ac:chgData name="Weidner, Christian" userId="3939f638-0c33-4bbd-b937-1364e636a9be" providerId="ADAL" clId="{D2FFCBE2-8C22-47CD-BAD2-805B628C5B9E}" dt="2024-01-19T09:01:59.099" v="1692" actId="700"/>
          <ac:spMkLst>
            <pc:docMk/>
            <pc:sldMk cId="4126611831" sldId="2147472947"/>
            <ac:spMk id="4" creationId="{E6C4D0F1-C019-2DD0-5147-492AFF26BE3F}"/>
          </ac:spMkLst>
        </pc:spChg>
        <pc:picChg chg="add mod">
          <ac:chgData name="Weidner, Christian" userId="3939f638-0c33-4bbd-b937-1364e636a9be" providerId="ADAL" clId="{D2FFCBE2-8C22-47CD-BAD2-805B628C5B9E}" dt="2024-01-19T09:02:40.188" v="1697" actId="14100"/>
          <ac:picMkLst>
            <pc:docMk/>
            <pc:sldMk cId="4126611831" sldId="2147472947"/>
            <ac:picMk id="5" creationId="{028C8342-5F18-BD86-FF02-CFB3E7B678DF}"/>
          </ac:picMkLst>
        </pc:picChg>
      </pc:sldChg>
      <pc:sldChg chg="addSp delSp modSp add mod ord modAnim modShow modNotesTx">
        <pc:chgData name="Weidner, Christian" userId="3939f638-0c33-4bbd-b937-1364e636a9be" providerId="ADAL" clId="{D2FFCBE2-8C22-47CD-BAD2-805B628C5B9E}" dt="2024-02-13T06:19:30.884" v="4779" actId="20577"/>
        <pc:sldMkLst>
          <pc:docMk/>
          <pc:sldMk cId="839213182" sldId="2147472948"/>
        </pc:sldMkLst>
        <pc:spChg chg="mod">
          <ac:chgData name="Weidner, Christian" userId="3939f638-0c33-4bbd-b937-1364e636a9be" providerId="ADAL" clId="{D2FFCBE2-8C22-47CD-BAD2-805B628C5B9E}" dt="2024-01-19T10:28:52.092" v="3500" actId="6549"/>
          <ac:spMkLst>
            <pc:docMk/>
            <pc:sldMk cId="839213182" sldId="2147472948"/>
            <ac:spMk id="4" creationId="{E707E7BF-935C-6E74-2510-28FD83C51A91}"/>
          </ac:spMkLst>
        </pc:spChg>
        <pc:spChg chg="add del mod">
          <ac:chgData name="Weidner, Christian" userId="3939f638-0c33-4bbd-b937-1364e636a9be" providerId="ADAL" clId="{D2FFCBE2-8C22-47CD-BAD2-805B628C5B9E}" dt="2024-01-19T10:29:59.421" v="3521" actId="108"/>
          <ac:spMkLst>
            <pc:docMk/>
            <pc:sldMk cId="839213182" sldId="2147472948"/>
            <ac:spMk id="6" creationId="{01707BB8-141B-4BA6-CC0F-1C518C90F8D8}"/>
          </ac:spMkLst>
        </pc:spChg>
        <pc:spChg chg="add del mod">
          <ac:chgData name="Weidner, Christian" userId="3939f638-0c33-4bbd-b937-1364e636a9be" providerId="ADAL" clId="{D2FFCBE2-8C22-47CD-BAD2-805B628C5B9E}" dt="2024-01-19T10:29:54.798" v="3519" actId="478"/>
          <ac:spMkLst>
            <pc:docMk/>
            <pc:sldMk cId="839213182" sldId="2147472948"/>
            <ac:spMk id="7" creationId="{BE813CE5-7ED7-166B-DE83-132480C843E0}"/>
          </ac:spMkLst>
        </pc:spChg>
        <pc:spChg chg="mod">
          <ac:chgData name="Weidner, Christian" userId="3939f638-0c33-4bbd-b937-1364e636a9be" providerId="ADAL" clId="{D2FFCBE2-8C22-47CD-BAD2-805B628C5B9E}" dt="2024-01-19T10:30:07.634" v="3523" actId="14100"/>
          <ac:spMkLst>
            <pc:docMk/>
            <pc:sldMk cId="839213182" sldId="2147472948"/>
            <ac:spMk id="8" creationId="{68A75C08-B427-E38A-71A0-13A39070FBB2}"/>
          </ac:spMkLst>
        </pc:spChg>
        <pc:picChg chg="del">
          <ac:chgData name="Weidner, Christian" userId="3939f638-0c33-4bbd-b937-1364e636a9be" providerId="ADAL" clId="{D2FFCBE2-8C22-47CD-BAD2-805B628C5B9E}" dt="2024-01-19T10:28:57.566" v="3505" actId="478"/>
          <ac:picMkLst>
            <pc:docMk/>
            <pc:sldMk cId="839213182" sldId="2147472948"/>
            <ac:picMk id="2" creationId="{F6E15C10-B678-F50A-61D0-ADCEA54970CF}"/>
          </ac:picMkLst>
        </pc:picChg>
        <pc:picChg chg="del">
          <ac:chgData name="Weidner, Christian" userId="3939f638-0c33-4bbd-b937-1364e636a9be" providerId="ADAL" clId="{D2FFCBE2-8C22-47CD-BAD2-805B628C5B9E}" dt="2024-01-19T10:28:54.672" v="3503" actId="478"/>
          <ac:picMkLst>
            <pc:docMk/>
            <pc:sldMk cId="839213182" sldId="2147472948"/>
            <ac:picMk id="3" creationId="{4BF64D41-C164-6CFB-98FE-01AF4EE3598A}"/>
          </ac:picMkLst>
        </pc:picChg>
        <pc:picChg chg="add mod">
          <ac:chgData name="Weidner, Christian" userId="3939f638-0c33-4bbd-b937-1364e636a9be" providerId="ADAL" clId="{D2FFCBE2-8C22-47CD-BAD2-805B628C5B9E}" dt="2024-01-19T10:35:18.900" v="3544" actId="1076"/>
          <ac:picMkLst>
            <pc:docMk/>
            <pc:sldMk cId="839213182" sldId="2147472948"/>
            <ac:picMk id="9" creationId="{4114AFBA-060E-06AB-94B9-7088156F60AE}"/>
          </ac:picMkLst>
        </pc:picChg>
        <pc:picChg chg="del">
          <ac:chgData name="Weidner, Christian" userId="3939f638-0c33-4bbd-b937-1364e636a9be" providerId="ADAL" clId="{D2FFCBE2-8C22-47CD-BAD2-805B628C5B9E}" dt="2024-01-19T10:28:52.849" v="3501" actId="478"/>
          <ac:picMkLst>
            <pc:docMk/>
            <pc:sldMk cId="839213182" sldId="2147472948"/>
            <ac:picMk id="10" creationId="{6B7B1630-52B1-575F-CBC0-F2995CA8033E}"/>
          </ac:picMkLst>
        </pc:picChg>
        <pc:picChg chg="add mod">
          <ac:chgData name="Weidner, Christian" userId="3939f638-0c33-4bbd-b937-1364e636a9be" providerId="ADAL" clId="{D2FFCBE2-8C22-47CD-BAD2-805B628C5B9E}" dt="2024-01-19T10:35:05.707" v="3543" actId="1076"/>
          <ac:picMkLst>
            <pc:docMk/>
            <pc:sldMk cId="839213182" sldId="2147472948"/>
            <ac:picMk id="14" creationId="{60D2E52F-A257-464E-EF1A-3A4E951C1C28}"/>
          </ac:picMkLst>
        </pc:picChg>
        <pc:picChg chg="add mod">
          <ac:chgData name="Weidner, Christian" userId="3939f638-0c33-4bbd-b937-1364e636a9be" providerId="ADAL" clId="{D2FFCBE2-8C22-47CD-BAD2-805B628C5B9E}" dt="2024-01-19T10:29:41.385" v="3516" actId="1076"/>
          <ac:picMkLst>
            <pc:docMk/>
            <pc:sldMk cId="839213182" sldId="2147472948"/>
            <ac:picMk id="18" creationId="{5750BEA3-83D8-AD3C-BB91-DF3F244EB5C9}"/>
          </ac:picMkLst>
        </pc:picChg>
      </pc:sldChg>
      <pc:sldChg chg="add del modNotesTx">
        <pc:chgData name="Weidner, Christian" userId="3939f638-0c33-4bbd-b937-1364e636a9be" providerId="ADAL" clId="{D2FFCBE2-8C22-47CD-BAD2-805B628C5B9E}" dt="2024-01-19T10:20:53.772" v="3407" actId="47"/>
        <pc:sldMkLst>
          <pc:docMk/>
          <pc:sldMk cId="967888205" sldId="2147472948"/>
        </pc:sldMkLst>
      </pc:sldChg>
      <pc:sldChg chg="new del">
        <pc:chgData name="Weidner, Christian" userId="3939f638-0c33-4bbd-b937-1364e636a9be" providerId="ADAL" clId="{D2FFCBE2-8C22-47CD-BAD2-805B628C5B9E}" dt="2024-01-19T10:49:24.371" v="3549" actId="47"/>
        <pc:sldMkLst>
          <pc:docMk/>
          <pc:sldMk cId="718445020" sldId="2147472949"/>
        </pc:sldMkLst>
      </pc:sldChg>
      <pc:sldChg chg="addSp delSp modSp add del mod">
        <pc:chgData name="Weidner, Christian" userId="3939f638-0c33-4bbd-b937-1364e636a9be" providerId="ADAL" clId="{D2FFCBE2-8C22-47CD-BAD2-805B628C5B9E}" dt="2024-01-19T10:25:02.741" v="3473" actId="47"/>
        <pc:sldMkLst>
          <pc:docMk/>
          <pc:sldMk cId="1801625176" sldId="2147472949"/>
        </pc:sldMkLst>
        <pc:spChg chg="add del mod ord">
          <ac:chgData name="Weidner, Christian" userId="3939f638-0c33-4bbd-b937-1364e636a9be" providerId="ADAL" clId="{D2FFCBE2-8C22-47CD-BAD2-805B628C5B9E}" dt="2024-01-19T10:24:57.500" v="3472" actId="478"/>
          <ac:spMkLst>
            <pc:docMk/>
            <pc:sldMk cId="1801625176" sldId="2147472949"/>
            <ac:spMk id="2" creationId="{91721353-51CE-6863-4623-87CAEFB87043}"/>
          </ac:spMkLst>
        </pc:spChg>
        <pc:picChg chg="mod">
          <ac:chgData name="Weidner, Christian" userId="3939f638-0c33-4bbd-b937-1364e636a9be" providerId="ADAL" clId="{D2FFCBE2-8C22-47CD-BAD2-805B628C5B9E}" dt="2024-01-19T10:24:45.256" v="3464" actId="1076"/>
          <ac:picMkLst>
            <pc:docMk/>
            <pc:sldMk cId="1801625176" sldId="2147472949"/>
            <ac:picMk id="5" creationId="{028C8342-5F18-BD86-FF02-CFB3E7B678DF}"/>
          </ac:picMkLst>
        </pc:picChg>
      </pc:sldChg>
      <pc:sldChg chg="delSp modSp add mod modAnim modNotesTx">
        <pc:chgData name="Weidner, Christian" userId="3939f638-0c33-4bbd-b937-1364e636a9be" providerId="ADAL" clId="{D2FFCBE2-8C22-47CD-BAD2-805B628C5B9E}" dt="2024-01-30T14:57:07.546" v="4458" actId="20577"/>
        <pc:sldMkLst>
          <pc:docMk/>
          <pc:sldMk cId="2148972755" sldId="2147472949"/>
        </pc:sldMkLst>
        <pc:spChg chg="mod">
          <ac:chgData name="Weidner, Christian" userId="3939f638-0c33-4bbd-b937-1364e636a9be" providerId="ADAL" clId="{D2FFCBE2-8C22-47CD-BAD2-805B628C5B9E}" dt="2024-01-19T10:54:20.034" v="3670" actId="255"/>
          <ac:spMkLst>
            <pc:docMk/>
            <pc:sldMk cId="2148972755" sldId="2147472949"/>
            <ac:spMk id="4" creationId="{E707E7BF-935C-6E74-2510-28FD83C51A91}"/>
          </ac:spMkLst>
        </pc:spChg>
        <pc:spChg chg="mod">
          <ac:chgData name="Weidner, Christian" userId="3939f638-0c33-4bbd-b937-1364e636a9be" providerId="ADAL" clId="{D2FFCBE2-8C22-47CD-BAD2-805B628C5B9E}" dt="2024-01-19T10:54:33.984" v="3674" actId="20577"/>
          <ac:spMkLst>
            <pc:docMk/>
            <pc:sldMk cId="2148972755" sldId="2147472949"/>
            <ac:spMk id="6" creationId="{01707BB8-141B-4BA6-CC0F-1C518C90F8D8}"/>
          </ac:spMkLst>
        </pc:spChg>
        <pc:spChg chg="mod">
          <ac:chgData name="Weidner, Christian" userId="3939f638-0c33-4bbd-b937-1364e636a9be" providerId="ADAL" clId="{D2FFCBE2-8C22-47CD-BAD2-805B628C5B9E}" dt="2024-01-19T10:55:25.856" v="3693"/>
          <ac:spMkLst>
            <pc:docMk/>
            <pc:sldMk cId="2148972755" sldId="2147472949"/>
            <ac:spMk id="7" creationId="{BE813CE5-7ED7-166B-DE83-132480C843E0}"/>
          </ac:spMkLst>
        </pc:spChg>
        <pc:spChg chg="mod">
          <ac:chgData name="Weidner, Christian" userId="3939f638-0c33-4bbd-b937-1364e636a9be" providerId="ADAL" clId="{D2FFCBE2-8C22-47CD-BAD2-805B628C5B9E}" dt="2024-01-19T10:56:32.322" v="3716"/>
          <ac:spMkLst>
            <pc:docMk/>
            <pc:sldMk cId="2148972755" sldId="2147472949"/>
            <ac:spMk id="8" creationId="{68A75C08-B427-E38A-71A0-13A39070FBB2}"/>
          </ac:spMkLst>
        </pc:spChg>
        <pc:spChg chg="mod">
          <ac:chgData name="Weidner, Christian" userId="3939f638-0c33-4bbd-b937-1364e636a9be" providerId="ADAL" clId="{D2FFCBE2-8C22-47CD-BAD2-805B628C5B9E}" dt="2024-01-30T14:57:07.546" v="4458" actId="20577"/>
          <ac:spMkLst>
            <pc:docMk/>
            <pc:sldMk cId="2148972755" sldId="2147472949"/>
            <ac:spMk id="9" creationId="{9C614B40-5A7E-09F1-78DF-4C90F02EEAD0}"/>
          </ac:spMkLst>
        </pc:spChg>
        <pc:spChg chg="mod">
          <ac:chgData name="Weidner, Christian" userId="3939f638-0c33-4bbd-b937-1364e636a9be" providerId="ADAL" clId="{D2FFCBE2-8C22-47CD-BAD2-805B628C5B9E}" dt="2024-01-19T10:56:32.322" v="3716"/>
          <ac:spMkLst>
            <pc:docMk/>
            <pc:sldMk cId="2148972755" sldId="2147472949"/>
            <ac:spMk id="10" creationId="{9E6F95A6-16F9-59D3-571B-80A36B1092ED}"/>
          </ac:spMkLst>
        </pc:spChg>
        <pc:picChg chg="del">
          <ac:chgData name="Weidner, Christian" userId="3939f638-0c33-4bbd-b937-1364e636a9be" providerId="ADAL" clId="{D2FFCBE2-8C22-47CD-BAD2-805B628C5B9E}" dt="2024-01-19T10:51:39.888" v="3579" actId="478"/>
          <ac:picMkLst>
            <pc:docMk/>
            <pc:sldMk cId="2148972755" sldId="2147472949"/>
            <ac:picMk id="13" creationId="{BE2FBBB4-E87D-1151-88EF-4C22C8510176}"/>
          </ac:picMkLst>
        </pc:picChg>
        <pc:picChg chg="del">
          <ac:chgData name="Weidner, Christian" userId="3939f638-0c33-4bbd-b937-1364e636a9be" providerId="ADAL" clId="{D2FFCBE2-8C22-47CD-BAD2-805B628C5B9E}" dt="2024-01-19T10:51:39.478" v="3578" actId="478"/>
          <ac:picMkLst>
            <pc:docMk/>
            <pc:sldMk cId="2148972755" sldId="2147472949"/>
            <ac:picMk id="15" creationId="{FF0D3821-4A53-588A-FDC6-C2ACFC2F53A4}"/>
          </ac:picMkLst>
        </pc:picChg>
        <pc:picChg chg="del">
          <ac:chgData name="Weidner, Christian" userId="3939f638-0c33-4bbd-b937-1364e636a9be" providerId="ADAL" clId="{D2FFCBE2-8C22-47CD-BAD2-805B628C5B9E}" dt="2024-01-19T10:51:40.532" v="3580" actId="478"/>
          <ac:picMkLst>
            <pc:docMk/>
            <pc:sldMk cId="2148972755" sldId="2147472949"/>
            <ac:picMk id="17" creationId="{C25BA0CD-EF80-B95C-DA48-692868F6C736}"/>
          </ac:picMkLst>
        </pc:picChg>
        <pc:picChg chg="del">
          <ac:chgData name="Weidner, Christian" userId="3939f638-0c33-4bbd-b937-1364e636a9be" providerId="ADAL" clId="{D2FFCBE2-8C22-47CD-BAD2-805B628C5B9E}" dt="2024-01-19T10:51:42.583" v="3583" actId="478"/>
          <ac:picMkLst>
            <pc:docMk/>
            <pc:sldMk cId="2148972755" sldId="2147472949"/>
            <ac:picMk id="19" creationId="{7B0598E8-2921-1964-8EC5-6A407BE5FA2E}"/>
          </ac:picMkLst>
        </pc:picChg>
        <pc:picChg chg="del">
          <ac:chgData name="Weidner, Christian" userId="3939f638-0c33-4bbd-b937-1364e636a9be" providerId="ADAL" clId="{D2FFCBE2-8C22-47CD-BAD2-805B628C5B9E}" dt="2024-01-19T10:51:41.761" v="3582" actId="478"/>
          <ac:picMkLst>
            <pc:docMk/>
            <pc:sldMk cId="2148972755" sldId="2147472949"/>
            <ac:picMk id="21" creationId="{1FB203B9-9974-8AF2-BC14-C23DA64DCC6F}"/>
          </ac:picMkLst>
        </pc:picChg>
        <pc:picChg chg="del">
          <ac:chgData name="Weidner, Christian" userId="3939f638-0c33-4bbd-b937-1364e636a9be" providerId="ADAL" clId="{D2FFCBE2-8C22-47CD-BAD2-805B628C5B9E}" dt="2024-01-19T10:51:41.164" v="3581" actId="478"/>
          <ac:picMkLst>
            <pc:docMk/>
            <pc:sldMk cId="2148972755" sldId="2147472949"/>
            <ac:picMk id="23" creationId="{2140ACEE-2149-E998-25CB-3ABAB9F2AA47}"/>
          </ac:picMkLst>
        </pc:picChg>
      </pc:sldChg>
      <pc:sldChg chg="addSp delSp modSp add del mod">
        <pc:chgData name="Weidner, Christian" userId="3939f638-0c33-4bbd-b937-1364e636a9be" providerId="ADAL" clId="{D2FFCBE2-8C22-47CD-BAD2-805B628C5B9E}" dt="2024-01-19T10:51:26.307" v="3575" actId="47"/>
        <pc:sldMkLst>
          <pc:docMk/>
          <pc:sldMk cId="4064642660" sldId="2147472949"/>
        </pc:sldMkLst>
        <pc:spChg chg="mod">
          <ac:chgData name="Weidner, Christian" userId="3939f638-0c33-4bbd-b937-1364e636a9be" providerId="ADAL" clId="{D2FFCBE2-8C22-47CD-BAD2-805B628C5B9E}" dt="2024-01-19T10:51:17.375" v="3572" actId="14100"/>
          <ac:spMkLst>
            <pc:docMk/>
            <pc:sldMk cId="4064642660" sldId="2147472949"/>
            <ac:spMk id="4" creationId="{E707E7BF-935C-6E74-2510-28FD83C51A91}"/>
          </ac:spMkLst>
        </pc:spChg>
        <pc:spChg chg="mod">
          <ac:chgData name="Weidner, Christian" userId="3939f638-0c33-4bbd-b937-1364e636a9be" providerId="ADAL" clId="{D2FFCBE2-8C22-47CD-BAD2-805B628C5B9E}" dt="2024-01-19T10:51:16.341" v="3569" actId="14100"/>
          <ac:spMkLst>
            <pc:docMk/>
            <pc:sldMk cId="4064642660" sldId="2147472949"/>
            <ac:spMk id="6" creationId="{01707BB8-141B-4BA6-CC0F-1C518C90F8D8}"/>
          </ac:spMkLst>
        </pc:spChg>
        <pc:spChg chg="mod">
          <ac:chgData name="Weidner, Christian" userId="3939f638-0c33-4bbd-b937-1364e636a9be" providerId="ADAL" clId="{D2FFCBE2-8C22-47CD-BAD2-805B628C5B9E}" dt="2024-01-19T10:51:15.760" v="3567" actId="14100"/>
          <ac:spMkLst>
            <pc:docMk/>
            <pc:sldMk cId="4064642660" sldId="2147472949"/>
            <ac:spMk id="7" creationId="{BE813CE5-7ED7-166B-DE83-132480C843E0}"/>
          </ac:spMkLst>
        </pc:spChg>
        <pc:spChg chg="add del">
          <ac:chgData name="Weidner, Christian" userId="3939f638-0c33-4bbd-b937-1364e636a9be" providerId="ADAL" clId="{D2FFCBE2-8C22-47CD-BAD2-805B628C5B9E}" dt="2024-01-19T10:51:19.821" v="3574" actId="478"/>
          <ac:spMkLst>
            <pc:docMk/>
            <pc:sldMk cId="4064642660" sldId="2147472949"/>
            <ac:spMk id="8" creationId="{68A75C08-B427-E38A-71A0-13A39070FBB2}"/>
          </ac:spMkLst>
        </pc:spChg>
        <pc:grpChg chg="del">
          <ac:chgData name="Weidner, Christian" userId="3939f638-0c33-4bbd-b937-1364e636a9be" providerId="ADAL" clId="{D2FFCBE2-8C22-47CD-BAD2-805B628C5B9E}" dt="2024-01-19T10:50:13.938" v="3551" actId="478"/>
          <ac:grpSpMkLst>
            <pc:docMk/>
            <pc:sldMk cId="4064642660" sldId="2147472949"/>
            <ac:grpSpMk id="17" creationId="{8B3FBE47-98B1-A187-197A-44098EAC4BE1}"/>
          </ac:grpSpMkLst>
        </pc:grpChg>
        <pc:picChg chg="add del">
          <ac:chgData name="Weidner, Christian" userId="3939f638-0c33-4bbd-b937-1364e636a9be" providerId="ADAL" clId="{D2FFCBE2-8C22-47CD-BAD2-805B628C5B9E}" dt="2024-01-19T10:51:16.086" v="3568" actId="478"/>
          <ac:picMkLst>
            <pc:docMk/>
            <pc:sldMk cId="4064642660" sldId="2147472949"/>
            <ac:picMk id="2" creationId="{F6E15C10-B678-F50A-61D0-ADCEA54970CF}"/>
          </ac:picMkLst>
        </pc:picChg>
        <pc:picChg chg="add del">
          <ac:chgData name="Weidner, Christian" userId="3939f638-0c33-4bbd-b937-1364e636a9be" providerId="ADAL" clId="{D2FFCBE2-8C22-47CD-BAD2-805B628C5B9E}" dt="2024-01-19T10:51:16.622" v="3570" actId="478"/>
          <ac:picMkLst>
            <pc:docMk/>
            <pc:sldMk cId="4064642660" sldId="2147472949"/>
            <ac:picMk id="3" creationId="{4BF64D41-C164-6CFB-98FE-01AF4EE3598A}"/>
          </ac:picMkLst>
        </pc:picChg>
        <pc:picChg chg="add del">
          <ac:chgData name="Weidner, Christian" userId="3939f638-0c33-4bbd-b937-1364e636a9be" providerId="ADAL" clId="{D2FFCBE2-8C22-47CD-BAD2-805B628C5B9E}" dt="2024-01-19T10:51:17.014" v="3571" actId="478"/>
          <ac:picMkLst>
            <pc:docMk/>
            <pc:sldMk cId="4064642660" sldId="2147472949"/>
            <ac:picMk id="10" creationId="{6B7B1630-52B1-575F-CBC0-F2995CA8033E}"/>
          </ac:picMkLst>
        </pc:picChg>
      </pc:sldChg>
      <pc:sldChg chg="modSp add mod">
        <pc:chgData name="Weidner, Christian" userId="3939f638-0c33-4bbd-b937-1364e636a9be" providerId="ADAL" clId="{D2FFCBE2-8C22-47CD-BAD2-805B628C5B9E}" dt="2024-01-30T17:16:13.663" v="4494" actId="20577"/>
        <pc:sldMkLst>
          <pc:docMk/>
          <pc:sldMk cId="385866426" sldId="2147472950"/>
        </pc:sldMkLst>
        <pc:spChg chg="mod">
          <ac:chgData name="Weidner, Christian" userId="3939f638-0c33-4bbd-b937-1364e636a9be" providerId="ADAL" clId="{D2FFCBE2-8C22-47CD-BAD2-805B628C5B9E}" dt="2024-01-19T10:57:13.456" v="3729"/>
          <ac:spMkLst>
            <pc:docMk/>
            <pc:sldMk cId="385866426" sldId="2147472950"/>
            <ac:spMk id="4" creationId="{E707E7BF-935C-6E74-2510-28FD83C51A91}"/>
          </ac:spMkLst>
        </pc:spChg>
        <pc:spChg chg="mod">
          <ac:chgData name="Weidner, Christian" userId="3939f638-0c33-4bbd-b937-1364e636a9be" providerId="ADAL" clId="{D2FFCBE2-8C22-47CD-BAD2-805B628C5B9E}" dt="2024-01-19T10:57:39.028" v="3737"/>
          <ac:spMkLst>
            <pc:docMk/>
            <pc:sldMk cId="385866426" sldId="2147472950"/>
            <ac:spMk id="6" creationId="{01707BB8-141B-4BA6-CC0F-1C518C90F8D8}"/>
          </ac:spMkLst>
        </pc:spChg>
        <pc:spChg chg="mod">
          <ac:chgData name="Weidner, Christian" userId="3939f638-0c33-4bbd-b937-1364e636a9be" providerId="ADAL" clId="{D2FFCBE2-8C22-47CD-BAD2-805B628C5B9E}" dt="2024-01-19T10:58:00.920" v="3745"/>
          <ac:spMkLst>
            <pc:docMk/>
            <pc:sldMk cId="385866426" sldId="2147472950"/>
            <ac:spMk id="7" creationId="{BE813CE5-7ED7-166B-DE83-132480C843E0}"/>
          </ac:spMkLst>
        </pc:spChg>
        <pc:spChg chg="mod">
          <ac:chgData name="Weidner, Christian" userId="3939f638-0c33-4bbd-b937-1364e636a9be" providerId="ADAL" clId="{D2FFCBE2-8C22-47CD-BAD2-805B628C5B9E}" dt="2024-01-30T17:16:13.663" v="4494" actId="20577"/>
          <ac:spMkLst>
            <pc:docMk/>
            <pc:sldMk cId="385866426" sldId="2147472950"/>
            <ac:spMk id="8" creationId="{68A75C08-B427-E38A-71A0-13A39070FBB2}"/>
          </ac:spMkLst>
        </pc:spChg>
        <pc:spChg chg="mod">
          <ac:chgData name="Weidner, Christian" userId="3939f638-0c33-4bbd-b937-1364e636a9be" providerId="ADAL" clId="{D2FFCBE2-8C22-47CD-BAD2-805B628C5B9E}" dt="2024-01-19T10:57:27.840" v="3736" actId="6549"/>
          <ac:spMkLst>
            <pc:docMk/>
            <pc:sldMk cId="385866426" sldId="2147472950"/>
            <ac:spMk id="9" creationId="{9C614B40-5A7E-09F1-78DF-4C90F02EEAD0}"/>
          </ac:spMkLst>
        </pc:spChg>
        <pc:spChg chg="mod">
          <ac:chgData name="Weidner, Christian" userId="3939f638-0c33-4bbd-b937-1364e636a9be" providerId="ADAL" clId="{D2FFCBE2-8C22-47CD-BAD2-805B628C5B9E}" dt="2024-01-30T17:16:10.293" v="4493" actId="20577"/>
          <ac:spMkLst>
            <pc:docMk/>
            <pc:sldMk cId="385866426" sldId="2147472950"/>
            <ac:spMk id="10" creationId="{9E6F95A6-16F9-59D3-571B-80A36B1092ED}"/>
          </ac:spMkLst>
        </pc:spChg>
      </pc:sldChg>
      <pc:sldChg chg="modSp add mod">
        <pc:chgData name="Weidner, Christian" userId="3939f638-0c33-4bbd-b937-1364e636a9be" providerId="ADAL" clId="{D2FFCBE2-8C22-47CD-BAD2-805B628C5B9E}" dt="2024-01-30T14:56:52.959" v="4446" actId="20577"/>
        <pc:sldMkLst>
          <pc:docMk/>
          <pc:sldMk cId="3681299743" sldId="2147472951"/>
        </pc:sldMkLst>
        <pc:spChg chg="mod">
          <ac:chgData name="Weidner, Christian" userId="3939f638-0c33-4bbd-b937-1364e636a9be" providerId="ADAL" clId="{D2FFCBE2-8C22-47CD-BAD2-805B628C5B9E}" dt="2024-01-19T10:59:35.652" v="3779" actId="20577"/>
          <ac:spMkLst>
            <pc:docMk/>
            <pc:sldMk cId="3681299743" sldId="2147472951"/>
            <ac:spMk id="4" creationId="{E707E7BF-935C-6E74-2510-28FD83C51A91}"/>
          </ac:spMkLst>
        </pc:spChg>
        <pc:spChg chg="mod">
          <ac:chgData name="Weidner, Christian" userId="3939f638-0c33-4bbd-b937-1364e636a9be" providerId="ADAL" clId="{D2FFCBE2-8C22-47CD-BAD2-805B628C5B9E}" dt="2024-01-19T10:59:33.877" v="3777" actId="20577"/>
          <ac:spMkLst>
            <pc:docMk/>
            <pc:sldMk cId="3681299743" sldId="2147472951"/>
            <ac:spMk id="6" creationId="{01707BB8-141B-4BA6-CC0F-1C518C90F8D8}"/>
          </ac:spMkLst>
        </pc:spChg>
        <pc:spChg chg="mod">
          <ac:chgData name="Weidner, Christian" userId="3939f638-0c33-4bbd-b937-1364e636a9be" providerId="ADAL" clId="{D2FFCBE2-8C22-47CD-BAD2-805B628C5B9E}" dt="2024-01-19T10:59:37.660" v="3781" actId="20577"/>
          <ac:spMkLst>
            <pc:docMk/>
            <pc:sldMk cId="3681299743" sldId="2147472951"/>
            <ac:spMk id="7" creationId="{BE813CE5-7ED7-166B-DE83-132480C843E0}"/>
          </ac:spMkLst>
        </pc:spChg>
        <pc:spChg chg="mod">
          <ac:chgData name="Weidner, Christian" userId="3939f638-0c33-4bbd-b937-1364e636a9be" providerId="ADAL" clId="{D2FFCBE2-8C22-47CD-BAD2-805B628C5B9E}" dt="2024-01-30T14:56:52.959" v="4446" actId="20577"/>
          <ac:spMkLst>
            <pc:docMk/>
            <pc:sldMk cId="3681299743" sldId="2147472951"/>
            <ac:spMk id="8" creationId="{68A75C08-B427-E38A-71A0-13A39070FBB2}"/>
          </ac:spMkLst>
        </pc:spChg>
        <pc:spChg chg="mod">
          <ac:chgData name="Weidner, Christian" userId="3939f638-0c33-4bbd-b937-1364e636a9be" providerId="ADAL" clId="{D2FFCBE2-8C22-47CD-BAD2-805B628C5B9E}" dt="2024-01-19T10:59:27.681" v="3773" actId="6549"/>
          <ac:spMkLst>
            <pc:docMk/>
            <pc:sldMk cId="3681299743" sldId="2147472951"/>
            <ac:spMk id="9" creationId="{9C614B40-5A7E-09F1-78DF-4C90F02EEAD0}"/>
          </ac:spMkLst>
        </pc:spChg>
        <pc:spChg chg="mod">
          <ac:chgData name="Weidner, Christian" userId="3939f638-0c33-4bbd-b937-1364e636a9be" providerId="ADAL" clId="{D2FFCBE2-8C22-47CD-BAD2-805B628C5B9E}" dt="2024-01-19T10:59:04.761" v="3767" actId="6549"/>
          <ac:spMkLst>
            <pc:docMk/>
            <pc:sldMk cId="3681299743" sldId="2147472951"/>
            <ac:spMk id="10" creationId="{9E6F95A6-16F9-59D3-571B-80A36B1092ED}"/>
          </ac:spMkLst>
        </pc:spChg>
      </pc:sldChg>
      <pc:sldChg chg="addSp delSp modSp add mod">
        <pc:chgData name="Weidner, Christian" userId="3939f638-0c33-4bbd-b937-1364e636a9be" providerId="ADAL" clId="{D2FFCBE2-8C22-47CD-BAD2-805B628C5B9E}" dt="2024-01-26T10:39:25.386" v="4155" actId="20577"/>
        <pc:sldMkLst>
          <pc:docMk/>
          <pc:sldMk cId="1011943987" sldId="2147472952"/>
        </pc:sldMkLst>
        <pc:spChg chg="mod">
          <ac:chgData name="Weidner, Christian" userId="3939f638-0c33-4bbd-b937-1364e636a9be" providerId="ADAL" clId="{D2FFCBE2-8C22-47CD-BAD2-805B628C5B9E}" dt="2024-01-26T10:39:25.386" v="4155" actId="20577"/>
          <ac:spMkLst>
            <pc:docMk/>
            <pc:sldMk cId="1011943987" sldId="2147472952"/>
            <ac:spMk id="2" creationId="{75A7DEE1-8958-AA12-DE21-68571751E17D}"/>
          </ac:spMkLst>
        </pc:spChg>
        <pc:picChg chg="add del mod modCrop">
          <ac:chgData name="Weidner, Christian" userId="3939f638-0c33-4bbd-b937-1364e636a9be" providerId="ADAL" clId="{D2FFCBE2-8C22-47CD-BAD2-805B628C5B9E}" dt="2024-01-26T10:25:44.986" v="4106" actId="732"/>
          <ac:picMkLst>
            <pc:docMk/>
            <pc:sldMk cId="1011943987" sldId="2147472952"/>
            <ac:picMk id="9" creationId="{F06C5771-A5C7-0AC1-6715-3B590955C660}"/>
          </ac:picMkLst>
        </pc:picChg>
        <pc:picChg chg="add del">
          <ac:chgData name="Weidner, Christian" userId="3939f638-0c33-4bbd-b937-1364e636a9be" providerId="ADAL" clId="{D2FFCBE2-8C22-47CD-BAD2-805B628C5B9E}" dt="2024-01-26T10:25:25.990" v="4095" actId="478"/>
          <ac:picMkLst>
            <pc:docMk/>
            <pc:sldMk cId="1011943987" sldId="2147472952"/>
            <ac:picMk id="10" creationId="{C182506E-9B37-FBCE-22F2-2C31BFB011DB}"/>
          </ac:picMkLst>
        </pc:picChg>
      </pc:sldChg>
      <pc:sldChg chg="add">
        <pc:chgData name="Weidner, Christian" userId="3939f638-0c33-4bbd-b937-1364e636a9be" providerId="ADAL" clId="{D2FFCBE2-8C22-47CD-BAD2-805B628C5B9E}" dt="2024-01-26T10:37:31.912" v="4142"/>
        <pc:sldMkLst>
          <pc:docMk/>
          <pc:sldMk cId="1169812985" sldId="2147472953"/>
        </pc:sldMkLst>
      </pc:sldChg>
      <pc:sldChg chg="addSp delSp modSp add mod delAnim modAnim">
        <pc:chgData name="Weidner, Christian" userId="3939f638-0c33-4bbd-b937-1364e636a9be" providerId="ADAL" clId="{D2FFCBE2-8C22-47CD-BAD2-805B628C5B9E}" dt="2024-02-12T09:38:56.730" v="4755"/>
        <pc:sldMkLst>
          <pc:docMk/>
          <pc:sldMk cId="4013586312" sldId="2147472954"/>
        </pc:sldMkLst>
        <pc:spChg chg="add mod">
          <ac:chgData name="Weidner, Christian" userId="3939f638-0c33-4bbd-b937-1364e636a9be" providerId="ADAL" clId="{D2FFCBE2-8C22-47CD-BAD2-805B628C5B9E}" dt="2024-02-12T09:38:02.723" v="4744" actId="1076"/>
          <ac:spMkLst>
            <pc:docMk/>
            <pc:sldMk cId="4013586312" sldId="2147472954"/>
            <ac:spMk id="2" creationId="{C8D8135C-D10C-3D62-F67F-212882BC199F}"/>
          </ac:spMkLst>
        </pc:spChg>
        <pc:spChg chg="add mod">
          <ac:chgData name="Weidner, Christian" userId="3939f638-0c33-4bbd-b937-1364e636a9be" providerId="ADAL" clId="{D2FFCBE2-8C22-47CD-BAD2-805B628C5B9E}" dt="2024-02-12T09:38:15.722" v="4750" actId="1037"/>
          <ac:spMkLst>
            <pc:docMk/>
            <pc:sldMk cId="4013586312" sldId="2147472954"/>
            <ac:spMk id="4" creationId="{91E3FD12-3F60-92BA-7E64-BDFB18F83D9B}"/>
          </ac:spMkLst>
        </pc:spChg>
        <pc:spChg chg="add del mod">
          <ac:chgData name="Weidner, Christian" userId="3939f638-0c33-4bbd-b937-1364e636a9be" providerId="ADAL" clId="{D2FFCBE2-8C22-47CD-BAD2-805B628C5B9E}" dt="2024-02-12T07:28:07.486" v="4562" actId="478"/>
          <ac:spMkLst>
            <pc:docMk/>
            <pc:sldMk cId="4013586312" sldId="2147472954"/>
            <ac:spMk id="4" creationId="{BB05DD2A-F4A4-249E-96D8-64056CE14B3B}"/>
          </ac:spMkLst>
        </pc:spChg>
        <pc:spChg chg="mod">
          <ac:chgData name="Weidner, Christian" userId="3939f638-0c33-4bbd-b937-1364e636a9be" providerId="ADAL" clId="{D2FFCBE2-8C22-47CD-BAD2-805B628C5B9E}" dt="2024-02-12T07:32:46.497" v="4666" actId="1076"/>
          <ac:spMkLst>
            <pc:docMk/>
            <pc:sldMk cId="4013586312" sldId="2147472954"/>
            <ac:spMk id="5" creationId="{CF368766-7790-48E7-99B5-2D8BC7130E2E}"/>
          </ac:spMkLst>
        </pc:spChg>
        <pc:spChg chg="mod">
          <ac:chgData name="Weidner, Christian" userId="3939f638-0c33-4bbd-b937-1364e636a9be" providerId="ADAL" clId="{D2FFCBE2-8C22-47CD-BAD2-805B628C5B9E}" dt="2024-02-12T07:29:22.688" v="4628" actId="1076"/>
          <ac:spMkLst>
            <pc:docMk/>
            <pc:sldMk cId="4013586312" sldId="2147472954"/>
            <ac:spMk id="8" creationId="{399258E0-22EB-326E-AFFE-5404E58E0852}"/>
          </ac:spMkLst>
        </pc:spChg>
        <pc:spChg chg="add mod">
          <ac:chgData name="Weidner, Christian" userId="3939f638-0c33-4bbd-b937-1364e636a9be" providerId="ADAL" clId="{D2FFCBE2-8C22-47CD-BAD2-805B628C5B9E}" dt="2024-02-12T07:30:16.783" v="4637" actId="20577"/>
          <ac:spMkLst>
            <pc:docMk/>
            <pc:sldMk cId="4013586312" sldId="2147472954"/>
            <ac:spMk id="10" creationId="{2303476F-0619-8C48-07D7-13E6FA85EA9F}"/>
          </ac:spMkLst>
        </pc:spChg>
        <pc:spChg chg="add del mod">
          <ac:chgData name="Weidner, Christian" userId="3939f638-0c33-4bbd-b937-1364e636a9be" providerId="ADAL" clId="{D2FFCBE2-8C22-47CD-BAD2-805B628C5B9E}" dt="2024-02-12T07:32:01.536" v="4652" actId="478"/>
          <ac:spMkLst>
            <pc:docMk/>
            <pc:sldMk cId="4013586312" sldId="2147472954"/>
            <ac:spMk id="12" creationId="{8FE83E0F-13DC-E816-B43B-EF2276AE993C}"/>
          </ac:spMkLst>
        </pc:spChg>
        <pc:spChg chg="add del">
          <ac:chgData name="Weidner, Christian" userId="3939f638-0c33-4bbd-b937-1364e636a9be" providerId="ADAL" clId="{D2FFCBE2-8C22-47CD-BAD2-805B628C5B9E}" dt="2024-02-12T07:32:15.168" v="4654" actId="478"/>
          <ac:spMkLst>
            <pc:docMk/>
            <pc:sldMk cId="4013586312" sldId="2147472954"/>
            <ac:spMk id="13" creationId="{8C1EE1AF-E7B4-42E6-0108-BE5D61717C44}"/>
          </ac:spMkLst>
        </pc:spChg>
        <pc:spChg chg="add mod">
          <ac:chgData name="Weidner, Christian" userId="3939f638-0c33-4bbd-b937-1364e636a9be" providerId="ADAL" clId="{D2FFCBE2-8C22-47CD-BAD2-805B628C5B9E}" dt="2024-02-12T07:32:30.306" v="4661" actId="1076"/>
          <ac:spMkLst>
            <pc:docMk/>
            <pc:sldMk cId="4013586312" sldId="2147472954"/>
            <ac:spMk id="14" creationId="{65727760-FE00-C9B2-79AB-FF7CE1EC7F52}"/>
          </ac:spMkLst>
        </pc:spChg>
        <pc:spChg chg="add mod">
          <ac:chgData name="Weidner, Christian" userId="3939f638-0c33-4bbd-b937-1364e636a9be" providerId="ADAL" clId="{D2FFCBE2-8C22-47CD-BAD2-805B628C5B9E}" dt="2024-02-12T07:32:49.502" v="4668" actId="207"/>
          <ac:spMkLst>
            <pc:docMk/>
            <pc:sldMk cId="4013586312" sldId="2147472954"/>
            <ac:spMk id="15" creationId="{E78F12C3-51B3-51FC-79ED-04E6308558ED}"/>
          </ac:spMkLst>
        </pc:spChg>
        <pc:spChg chg="mod">
          <ac:chgData name="Weidner, Christian" userId="3939f638-0c33-4bbd-b937-1364e636a9be" providerId="ADAL" clId="{D2FFCBE2-8C22-47CD-BAD2-805B628C5B9E}" dt="2024-02-12T07:31:08.251" v="4647" actId="14100"/>
          <ac:spMkLst>
            <pc:docMk/>
            <pc:sldMk cId="4013586312" sldId="2147472954"/>
            <ac:spMk id="17" creationId="{A029F84A-817A-B8EE-4A9F-C279B629DDAF}"/>
          </ac:spMkLst>
        </pc:spChg>
        <pc:spChg chg="del">
          <ac:chgData name="Weidner, Christian" userId="3939f638-0c33-4bbd-b937-1364e636a9be" providerId="ADAL" clId="{D2FFCBE2-8C22-47CD-BAD2-805B628C5B9E}" dt="2024-02-12T07:28:03.274" v="4559" actId="478"/>
          <ac:spMkLst>
            <pc:docMk/>
            <pc:sldMk cId="4013586312" sldId="2147472954"/>
            <ac:spMk id="18" creationId="{28DA9D6B-F332-3D98-1ED7-817248913CFD}"/>
          </ac:spMkLst>
        </pc:spChg>
        <pc:spChg chg="mod">
          <ac:chgData name="Weidner, Christian" userId="3939f638-0c33-4bbd-b937-1364e636a9be" providerId="ADAL" clId="{D2FFCBE2-8C22-47CD-BAD2-805B628C5B9E}" dt="2024-02-12T07:29:11.745" v="4627" actId="1076"/>
          <ac:spMkLst>
            <pc:docMk/>
            <pc:sldMk cId="4013586312" sldId="2147472954"/>
            <ac:spMk id="23" creationId="{E7EF25FA-6A37-01FD-D4D7-2B8F86FB1632}"/>
          </ac:spMkLst>
        </pc:spChg>
        <pc:spChg chg="mod">
          <ac:chgData name="Weidner, Christian" userId="3939f638-0c33-4bbd-b937-1364e636a9be" providerId="ADAL" clId="{D2FFCBE2-8C22-47CD-BAD2-805B628C5B9E}" dt="2024-02-12T07:31:01.995" v="4646" actId="1076"/>
          <ac:spMkLst>
            <pc:docMk/>
            <pc:sldMk cId="4013586312" sldId="2147472954"/>
            <ac:spMk id="49" creationId="{21D19AE7-8393-91FF-4CF3-00ED42E1774C}"/>
          </ac:spMkLst>
        </pc:spChg>
        <pc:spChg chg="mod">
          <ac:chgData name="Weidner, Christian" userId="3939f638-0c33-4bbd-b937-1364e636a9be" providerId="ADAL" clId="{D2FFCBE2-8C22-47CD-BAD2-805B628C5B9E}" dt="2024-02-12T07:30:49.339" v="4644" actId="1076"/>
          <ac:spMkLst>
            <pc:docMk/>
            <pc:sldMk cId="4013586312" sldId="2147472954"/>
            <ac:spMk id="50" creationId="{214A55EF-11F7-AB2F-577E-9CD0EA416B5C}"/>
          </ac:spMkLst>
        </pc:spChg>
        <pc:spChg chg="mod">
          <ac:chgData name="Weidner, Christian" userId="3939f638-0c33-4bbd-b937-1364e636a9be" providerId="ADAL" clId="{D2FFCBE2-8C22-47CD-BAD2-805B628C5B9E}" dt="2024-02-12T07:30:44.404" v="4643" actId="1076"/>
          <ac:spMkLst>
            <pc:docMk/>
            <pc:sldMk cId="4013586312" sldId="2147472954"/>
            <ac:spMk id="51" creationId="{943D6F02-9C7C-8332-2807-696FEAB5D5AA}"/>
          </ac:spMkLst>
        </pc:spChg>
        <pc:spChg chg="mod">
          <ac:chgData name="Weidner, Christian" userId="3939f638-0c33-4bbd-b937-1364e636a9be" providerId="ADAL" clId="{D2FFCBE2-8C22-47CD-BAD2-805B628C5B9E}" dt="2024-02-12T07:30:59.175" v="4645" actId="1076"/>
          <ac:spMkLst>
            <pc:docMk/>
            <pc:sldMk cId="4013586312" sldId="2147472954"/>
            <ac:spMk id="58" creationId="{425D0F2B-5638-9E11-4A9E-7A7DA127B813}"/>
          </ac:spMkLst>
        </pc:spChg>
        <pc:spChg chg="mod">
          <ac:chgData name="Weidner, Christian" userId="3939f638-0c33-4bbd-b937-1364e636a9be" providerId="ADAL" clId="{D2FFCBE2-8C22-47CD-BAD2-805B628C5B9E}" dt="2024-02-12T07:29:04.978" v="4626" actId="1076"/>
          <ac:spMkLst>
            <pc:docMk/>
            <pc:sldMk cId="4013586312" sldId="2147472954"/>
            <ac:spMk id="60" creationId="{ABAFC2F1-BAD0-C92C-6A02-E9330E774F85}"/>
          </ac:spMkLst>
        </pc:spChg>
        <pc:spChg chg="del mod">
          <ac:chgData name="Weidner, Christian" userId="3939f638-0c33-4bbd-b937-1364e636a9be" providerId="ADAL" clId="{D2FFCBE2-8C22-47CD-BAD2-805B628C5B9E}" dt="2024-02-12T07:28:34.559" v="4567" actId="478"/>
          <ac:spMkLst>
            <pc:docMk/>
            <pc:sldMk cId="4013586312" sldId="2147472954"/>
            <ac:spMk id="63" creationId="{C20C5A8B-6445-6B21-C738-DB6E3CA34F69}"/>
          </ac:spMkLst>
        </pc:spChg>
        <pc:spChg chg="del">
          <ac:chgData name="Weidner, Christian" userId="3939f638-0c33-4bbd-b937-1364e636a9be" providerId="ADAL" clId="{D2FFCBE2-8C22-47CD-BAD2-805B628C5B9E}" dt="2024-02-12T07:28:04.672" v="4560" actId="478"/>
          <ac:spMkLst>
            <pc:docMk/>
            <pc:sldMk cId="4013586312" sldId="2147472954"/>
            <ac:spMk id="65" creationId="{5726BC49-974E-DBDF-C2C8-5649263BCE4E}"/>
          </ac:spMkLst>
        </pc:spChg>
        <pc:spChg chg="del">
          <ac:chgData name="Weidner, Christian" userId="3939f638-0c33-4bbd-b937-1364e636a9be" providerId="ADAL" clId="{D2FFCBE2-8C22-47CD-BAD2-805B628C5B9E}" dt="2024-02-12T07:28:01.845" v="4558" actId="478"/>
          <ac:spMkLst>
            <pc:docMk/>
            <pc:sldMk cId="4013586312" sldId="2147472954"/>
            <ac:spMk id="67" creationId="{6E15E434-7EA9-63E1-351B-5896C3AD2C8F}"/>
          </ac:spMkLst>
        </pc:spChg>
        <pc:spChg chg="del">
          <ac:chgData name="Weidner, Christian" userId="3939f638-0c33-4bbd-b937-1364e636a9be" providerId="ADAL" clId="{D2FFCBE2-8C22-47CD-BAD2-805B628C5B9E}" dt="2024-02-12T07:28:01.845" v="4558" actId="478"/>
          <ac:spMkLst>
            <pc:docMk/>
            <pc:sldMk cId="4013586312" sldId="2147472954"/>
            <ac:spMk id="72" creationId="{D7447E1F-14A1-DF88-4C4A-6673B2A47F60}"/>
          </ac:spMkLst>
        </pc:spChg>
        <pc:spChg chg="del">
          <ac:chgData name="Weidner, Christian" userId="3939f638-0c33-4bbd-b937-1364e636a9be" providerId="ADAL" clId="{D2FFCBE2-8C22-47CD-BAD2-805B628C5B9E}" dt="2024-02-12T07:28:01.845" v="4558" actId="478"/>
          <ac:spMkLst>
            <pc:docMk/>
            <pc:sldMk cId="4013586312" sldId="2147472954"/>
            <ac:spMk id="73" creationId="{671CCE86-A44B-3E68-9AD7-DF691E27592A}"/>
          </ac:spMkLst>
        </pc:spChg>
        <pc:spChg chg="del">
          <ac:chgData name="Weidner, Christian" userId="3939f638-0c33-4bbd-b937-1364e636a9be" providerId="ADAL" clId="{D2FFCBE2-8C22-47CD-BAD2-805B628C5B9E}" dt="2024-02-12T07:28:01.845" v="4558" actId="478"/>
          <ac:spMkLst>
            <pc:docMk/>
            <pc:sldMk cId="4013586312" sldId="2147472954"/>
            <ac:spMk id="76" creationId="{FC0EBEAA-65C5-9F83-FFBA-C23733D8CFE4}"/>
          </ac:spMkLst>
        </pc:spChg>
        <pc:picChg chg="mod">
          <ac:chgData name="Weidner, Christian" userId="3939f638-0c33-4bbd-b937-1364e636a9be" providerId="ADAL" clId="{D2FFCBE2-8C22-47CD-BAD2-805B628C5B9E}" dt="2024-02-12T07:29:22.688" v="4628" actId="1076"/>
          <ac:picMkLst>
            <pc:docMk/>
            <pc:sldMk cId="4013586312" sldId="2147472954"/>
            <ac:picMk id="7" creationId="{8A8F802B-3214-3C68-16C7-E711C0062893}"/>
          </ac:picMkLst>
        </pc:picChg>
        <pc:picChg chg="add mod">
          <ac:chgData name="Weidner, Christian" userId="3939f638-0c33-4bbd-b937-1364e636a9be" providerId="ADAL" clId="{D2FFCBE2-8C22-47CD-BAD2-805B628C5B9E}" dt="2024-02-12T07:30:37.686" v="4642" actId="1076"/>
          <ac:picMkLst>
            <pc:docMk/>
            <pc:sldMk cId="4013586312" sldId="2147472954"/>
            <ac:picMk id="9" creationId="{97A74927-2817-1C4B-25E6-E9B7EA5687CA}"/>
          </ac:picMkLst>
        </pc:picChg>
        <pc:picChg chg="mod">
          <ac:chgData name="Weidner, Christian" userId="3939f638-0c33-4bbd-b937-1364e636a9be" providerId="ADAL" clId="{D2FFCBE2-8C22-47CD-BAD2-805B628C5B9E}" dt="2024-02-12T07:30:49.339" v="4644" actId="1076"/>
          <ac:picMkLst>
            <pc:docMk/>
            <pc:sldMk cId="4013586312" sldId="2147472954"/>
            <ac:picMk id="36" creationId="{F9C60B6A-13C0-61C9-4CF5-CBB15B8B988B}"/>
          </ac:picMkLst>
        </pc:picChg>
        <pc:picChg chg="mod">
          <ac:chgData name="Weidner, Christian" userId="3939f638-0c33-4bbd-b937-1364e636a9be" providerId="ADAL" clId="{D2FFCBE2-8C22-47CD-BAD2-805B628C5B9E}" dt="2024-02-12T07:30:44.404" v="4643" actId="1076"/>
          <ac:picMkLst>
            <pc:docMk/>
            <pc:sldMk cId="4013586312" sldId="2147472954"/>
            <ac:picMk id="38" creationId="{D8DAC1E8-F81F-23DF-38BC-C626AE21900E}"/>
          </ac:picMkLst>
        </pc:picChg>
        <pc:picChg chg="mod">
          <ac:chgData name="Weidner, Christian" userId="3939f638-0c33-4bbd-b937-1364e636a9be" providerId="ADAL" clId="{D2FFCBE2-8C22-47CD-BAD2-805B628C5B9E}" dt="2024-02-12T07:31:01.995" v="4646" actId="1076"/>
          <ac:picMkLst>
            <pc:docMk/>
            <pc:sldMk cId="4013586312" sldId="2147472954"/>
            <ac:picMk id="42" creationId="{AF0912C0-2C62-375C-04F5-A36D731584CB}"/>
          </ac:picMkLst>
        </pc:picChg>
        <pc:picChg chg="mod">
          <ac:chgData name="Weidner, Christian" userId="3939f638-0c33-4bbd-b937-1364e636a9be" providerId="ADAL" clId="{D2FFCBE2-8C22-47CD-BAD2-805B628C5B9E}" dt="2024-02-12T07:30:59.175" v="4645" actId="1076"/>
          <ac:picMkLst>
            <pc:docMk/>
            <pc:sldMk cId="4013586312" sldId="2147472954"/>
            <ac:picMk id="55" creationId="{1818ED25-1B3F-B54C-3956-EE8E8C2CFAB0}"/>
          </ac:picMkLst>
        </pc:picChg>
        <pc:picChg chg="mod">
          <ac:chgData name="Weidner, Christian" userId="3939f638-0c33-4bbd-b937-1364e636a9be" providerId="ADAL" clId="{D2FFCBE2-8C22-47CD-BAD2-805B628C5B9E}" dt="2024-02-12T07:29:04.978" v="4626" actId="1076"/>
          <ac:picMkLst>
            <pc:docMk/>
            <pc:sldMk cId="4013586312" sldId="2147472954"/>
            <ac:picMk id="59" creationId="{389E4842-EEE0-2525-D756-69BAEEBCD73B}"/>
          </ac:picMkLst>
        </pc:picChg>
        <pc:picChg chg="del">
          <ac:chgData name="Weidner, Christian" userId="3939f638-0c33-4bbd-b937-1364e636a9be" providerId="ADAL" clId="{D2FFCBE2-8C22-47CD-BAD2-805B628C5B9E}" dt="2024-02-12T07:28:01.845" v="4558" actId="478"/>
          <ac:picMkLst>
            <pc:docMk/>
            <pc:sldMk cId="4013586312" sldId="2147472954"/>
            <ac:picMk id="66" creationId="{8B3F7930-FDBF-E634-BFEA-5AF71118232B}"/>
          </ac:picMkLst>
        </pc:picChg>
        <pc:picChg chg="del">
          <ac:chgData name="Weidner, Christian" userId="3939f638-0c33-4bbd-b937-1364e636a9be" providerId="ADAL" clId="{D2FFCBE2-8C22-47CD-BAD2-805B628C5B9E}" dt="2024-02-12T07:28:01.845" v="4558" actId="478"/>
          <ac:picMkLst>
            <pc:docMk/>
            <pc:sldMk cId="4013586312" sldId="2147472954"/>
            <ac:picMk id="69" creationId="{0929490D-DED1-40BC-6525-0C1D388FF8A4}"/>
          </ac:picMkLst>
        </pc:picChg>
        <pc:picChg chg="del">
          <ac:chgData name="Weidner, Christian" userId="3939f638-0c33-4bbd-b937-1364e636a9be" providerId="ADAL" clId="{D2FFCBE2-8C22-47CD-BAD2-805B628C5B9E}" dt="2024-02-12T07:28:01.845" v="4558" actId="478"/>
          <ac:picMkLst>
            <pc:docMk/>
            <pc:sldMk cId="4013586312" sldId="2147472954"/>
            <ac:picMk id="71" creationId="{BA54E1A6-9D00-1637-C0DC-88D8289B0C6B}"/>
          </ac:picMkLst>
        </pc:picChg>
        <pc:picChg chg="del">
          <ac:chgData name="Weidner, Christian" userId="3939f638-0c33-4bbd-b937-1364e636a9be" providerId="ADAL" clId="{D2FFCBE2-8C22-47CD-BAD2-805B628C5B9E}" dt="2024-02-12T07:28:01.845" v="4558" actId="478"/>
          <ac:picMkLst>
            <pc:docMk/>
            <pc:sldMk cId="4013586312" sldId="2147472954"/>
            <ac:picMk id="75" creationId="{AFC039EE-FC18-FAE9-55BE-594839B7E898}"/>
          </ac:picMkLst>
        </pc:picChg>
        <pc:cxnChg chg="mod">
          <ac:chgData name="Weidner, Christian" userId="3939f638-0c33-4bbd-b937-1364e636a9be" providerId="ADAL" clId="{D2FFCBE2-8C22-47CD-BAD2-805B628C5B9E}" dt="2024-02-12T07:28:53.057" v="4625" actId="14100"/>
          <ac:cxnSpMkLst>
            <pc:docMk/>
            <pc:sldMk cId="4013586312" sldId="2147472954"/>
            <ac:cxnSpMk id="22" creationId="{BE40D62F-550D-D15E-B044-1B9B6854BD17}"/>
          </ac:cxnSpMkLst>
        </pc:cxnChg>
        <pc:cxnChg chg="del">
          <ac:chgData name="Weidner, Christian" userId="3939f638-0c33-4bbd-b937-1364e636a9be" providerId="ADAL" clId="{D2FFCBE2-8C22-47CD-BAD2-805B628C5B9E}" dt="2024-02-12T07:28:01.845" v="4558" actId="478"/>
          <ac:cxnSpMkLst>
            <pc:docMk/>
            <pc:sldMk cId="4013586312" sldId="2147472954"/>
            <ac:cxnSpMk id="62" creationId="{42F6799F-B74B-53D9-5ED4-EC78D9A9805D}"/>
          </ac:cxnSpMkLst>
        </pc:cxnChg>
        <pc:cxnChg chg="del">
          <ac:chgData name="Weidner, Christian" userId="3939f638-0c33-4bbd-b937-1364e636a9be" providerId="ADAL" clId="{D2FFCBE2-8C22-47CD-BAD2-805B628C5B9E}" dt="2024-02-12T07:28:05.367" v="4561" actId="478"/>
          <ac:cxnSpMkLst>
            <pc:docMk/>
            <pc:sldMk cId="4013586312" sldId="2147472954"/>
            <ac:cxnSpMk id="64" creationId="{AC925B60-125D-D241-2912-53D11BDD6430}"/>
          </ac:cxnSpMkLst>
        </pc:cxnChg>
      </pc:sldChg>
      <pc:sldChg chg="addSp delSp modSp add mod ord delAnim modAnim">
        <pc:chgData name="Weidner, Christian" userId="3939f638-0c33-4bbd-b937-1364e636a9be" providerId="ADAL" clId="{D2FFCBE2-8C22-47CD-BAD2-805B628C5B9E}" dt="2024-02-12T09:40:06.603" v="4766" actId="20577"/>
        <pc:sldMkLst>
          <pc:docMk/>
          <pc:sldMk cId="33675038" sldId="2147472955"/>
        </pc:sldMkLst>
        <pc:spChg chg="add mod">
          <ac:chgData name="Weidner, Christian" userId="3939f638-0c33-4bbd-b937-1364e636a9be" providerId="ADAL" clId="{D2FFCBE2-8C22-47CD-BAD2-805B628C5B9E}" dt="2024-02-12T09:40:06.603" v="4766" actId="20577"/>
          <ac:spMkLst>
            <pc:docMk/>
            <pc:sldMk cId="33675038" sldId="2147472955"/>
            <ac:spMk id="2" creationId="{B6F729BB-B717-C310-11F7-B263572FD488}"/>
          </ac:spMkLst>
        </pc:spChg>
        <pc:spChg chg="add del mod">
          <ac:chgData name="Weidner, Christian" userId="3939f638-0c33-4bbd-b937-1364e636a9be" providerId="ADAL" clId="{D2FFCBE2-8C22-47CD-BAD2-805B628C5B9E}" dt="2024-02-12T07:35:35.378" v="4685" actId="478"/>
          <ac:spMkLst>
            <pc:docMk/>
            <pc:sldMk cId="33675038" sldId="2147472955"/>
            <ac:spMk id="4" creationId="{4195081C-5886-64AD-4436-46447337FE76}"/>
          </ac:spMkLst>
        </pc:spChg>
        <pc:spChg chg="add mod">
          <ac:chgData name="Weidner, Christian" userId="3939f638-0c33-4bbd-b937-1364e636a9be" providerId="ADAL" clId="{D2FFCBE2-8C22-47CD-BAD2-805B628C5B9E}" dt="2024-02-12T09:39:53.565" v="4764" actId="1038"/>
          <ac:spMkLst>
            <pc:docMk/>
            <pc:sldMk cId="33675038" sldId="2147472955"/>
            <ac:spMk id="4" creationId="{971545DA-E1CB-8FAE-A487-28244C3CBE99}"/>
          </ac:spMkLst>
        </pc:spChg>
        <pc:spChg chg="add mod">
          <ac:chgData name="Weidner, Christian" userId="3939f638-0c33-4bbd-b937-1364e636a9be" providerId="ADAL" clId="{D2FFCBE2-8C22-47CD-BAD2-805B628C5B9E}" dt="2024-02-12T07:36:21.589" v="4698"/>
          <ac:spMkLst>
            <pc:docMk/>
            <pc:sldMk cId="33675038" sldId="2147472955"/>
            <ac:spMk id="6" creationId="{DC77E4CB-8E1E-692F-4BBE-E1E2AB851BF1}"/>
          </ac:spMkLst>
        </pc:spChg>
        <pc:spChg chg="del">
          <ac:chgData name="Weidner, Christian" userId="3939f638-0c33-4bbd-b937-1364e636a9be" providerId="ADAL" clId="{D2FFCBE2-8C22-47CD-BAD2-805B628C5B9E}" dt="2024-02-12T07:35:49.170" v="4688" actId="478"/>
          <ac:spMkLst>
            <pc:docMk/>
            <pc:sldMk cId="33675038" sldId="2147472955"/>
            <ac:spMk id="8" creationId="{399258E0-22EB-326E-AFFE-5404E58E0852}"/>
          </ac:spMkLst>
        </pc:spChg>
        <pc:spChg chg="add mod">
          <ac:chgData name="Weidner, Christian" userId="3939f638-0c33-4bbd-b937-1364e636a9be" providerId="ADAL" clId="{D2FFCBE2-8C22-47CD-BAD2-805B628C5B9E}" dt="2024-02-12T07:39:34.283" v="4719" actId="1076"/>
          <ac:spMkLst>
            <pc:docMk/>
            <pc:sldMk cId="33675038" sldId="2147472955"/>
            <ac:spMk id="10" creationId="{C18B5DC4-0416-E207-6022-DA5910D17BB0}"/>
          </ac:spMkLst>
        </pc:spChg>
        <pc:spChg chg="add mod">
          <ac:chgData name="Weidner, Christian" userId="3939f638-0c33-4bbd-b937-1364e636a9be" providerId="ADAL" clId="{D2FFCBE2-8C22-47CD-BAD2-805B628C5B9E}" dt="2024-02-12T07:41:21.327" v="4727" actId="1076"/>
          <ac:spMkLst>
            <pc:docMk/>
            <pc:sldMk cId="33675038" sldId="2147472955"/>
            <ac:spMk id="12" creationId="{A75DADAC-CB23-747B-4093-1EAC518F7CC0}"/>
          </ac:spMkLst>
        </pc:spChg>
        <pc:spChg chg="add mod">
          <ac:chgData name="Weidner, Christian" userId="3939f638-0c33-4bbd-b937-1364e636a9be" providerId="ADAL" clId="{D2FFCBE2-8C22-47CD-BAD2-805B628C5B9E}" dt="2024-02-12T07:41:30.796" v="4729" actId="1076"/>
          <ac:spMkLst>
            <pc:docMk/>
            <pc:sldMk cId="33675038" sldId="2147472955"/>
            <ac:spMk id="13" creationId="{5989446D-BFC1-75AF-2EE7-F4C5D63196BC}"/>
          </ac:spMkLst>
        </pc:spChg>
        <pc:spChg chg="del">
          <ac:chgData name="Weidner, Christian" userId="3939f638-0c33-4bbd-b937-1364e636a9be" providerId="ADAL" clId="{D2FFCBE2-8C22-47CD-BAD2-805B628C5B9E}" dt="2024-02-12T07:35:33.745" v="4684" actId="478"/>
          <ac:spMkLst>
            <pc:docMk/>
            <pc:sldMk cId="33675038" sldId="2147472955"/>
            <ac:spMk id="17" creationId="{A029F84A-817A-B8EE-4A9F-C279B629DDAF}"/>
          </ac:spMkLst>
        </pc:spChg>
        <pc:spChg chg="mod">
          <ac:chgData name="Weidner, Christian" userId="3939f638-0c33-4bbd-b937-1364e636a9be" providerId="ADAL" clId="{D2FFCBE2-8C22-47CD-BAD2-805B628C5B9E}" dt="2024-02-12T07:35:40.918" v="4686" actId="14100"/>
          <ac:spMkLst>
            <pc:docMk/>
            <pc:sldMk cId="33675038" sldId="2147472955"/>
            <ac:spMk id="18" creationId="{28DA9D6B-F332-3D98-1ED7-817248913CFD}"/>
          </ac:spMkLst>
        </pc:spChg>
        <pc:spChg chg="del mod">
          <ac:chgData name="Weidner, Christian" userId="3939f638-0c33-4bbd-b937-1364e636a9be" providerId="ADAL" clId="{D2FFCBE2-8C22-47CD-BAD2-805B628C5B9E}" dt="2024-02-12T07:36:39.432" v="4700" actId="478"/>
          <ac:spMkLst>
            <pc:docMk/>
            <pc:sldMk cId="33675038" sldId="2147472955"/>
            <ac:spMk id="23" creationId="{E7EF25FA-6A37-01FD-D4D7-2B8F86FB1632}"/>
          </ac:spMkLst>
        </pc:spChg>
        <pc:spChg chg="del">
          <ac:chgData name="Weidner, Christian" userId="3939f638-0c33-4bbd-b937-1364e636a9be" providerId="ADAL" clId="{D2FFCBE2-8C22-47CD-BAD2-805B628C5B9E}" dt="2024-02-12T07:36:02.251" v="4693" actId="478"/>
          <ac:spMkLst>
            <pc:docMk/>
            <pc:sldMk cId="33675038" sldId="2147472955"/>
            <ac:spMk id="47" creationId="{79B25F71-DF49-78BC-A659-01E138730E32}"/>
          </ac:spMkLst>
        </pc:spChg>
        <pc:spChg chg="del">
          <ac:chgData name="Weidner, Christian" userId="3939f638-0c33-4bbd-b937-1364e636a9be" providerId="ADAL" clId="{D2FFCBE2-8C22-47CD-BAD2-805B628C5B9E}" dt="2024-02-12T07:36:02.251" v="4693" actId="478"/>
          <ac:spMkLst>
            <pc:docMk/>
            <pc:sldMk cId="33675038" sldId="2147472955"/>
            <ac:spMk id="49" creationId="{21D19AE7-8393-91FF-4CF3-00ED42E1774C}"/>
          </ac:spMkLst>
        </pc:spChg>
        <pc:spChg chg="del">
          <ac:chgData name="Weidner, Christian" userId="3939f638-0c33-4bbd-b937-1364e636a9be" providerId="ADAL" clId="{D2FFCBE2-8C22-47CD-BAD2-805B628C5B9E}" dt="2024-02-12T07:36:02.251" v="4693" actId="478"/>
          <ac:spMkLst>
            <pc:docMk/>
            <pc:sldMk cId="33675038" sldId="2147472955"/>
            <ac:spMk id="50" creationId="{214A55EF-11F7-AB2F-577E-9CD0EA416B5C}"/>
          </ac:spMkLst>
        </pc:spChg>
        <pc:spChg chg="del">
          <ac:chgData name="Weidner, Christian" userId="3939f638-0c33-4bbd-b937-1364e636a9be" providerId="ADAL" clId="{D2FFCBE2-8C22-47CD-BAD2-805B628C5B9E}" dt="2024-02-12T07:35:49.170" v="4688" actId="478"/>
          <ac:spMkLst>
            <pc:docMk/>
            <pc:sldMk cId="33675038" sldId="2147472955"/>
            <ac:spMk id="51" creationId="{943D6F02-9C7C-8332-2807-696FEAB5D5AA}"/>
          </ac:spMkLst>
        </pc:spChg>
        <pc:spChg chg="del">
          <ac:chgData name="Weidner, Christian" userId="3939f638-0c33-4bbd-b937-1364e636a9be" providerId="ADAL" clId="{D2FFCBE2-8C22-47CD-BAD2-805B628C5B9E}" dt="2024-02-12T07:36:02.251" v="4693" actId="478"/>
          <ac:spMkLst>
            <pc:docMk/>
            <pc:sldMk cId="33675038" sldId="2147472955"/>
            <ac:spMk id="58" creationId="{425D0F2B-5638-9E11-4A9E-7A7DA127B813}"/>
          </ac:spMkLst>
        </pc:spChg>
        <pc:spChg chg="del mod">
          <ac:chgData name="Weidner, Christian" userId="3939f638-0c33-4bbd-b937-1364e636a9be" providerId="ADAL" clId="{D2FFCBE2-8C22-47CD-BAD2-805B628C5B9E}" dt="2024-02-12T07:35:52.822" v="4691" actId="478"/>
          <ac:spMkLst>
            <pc:docMk/>
            <pc:sldMk cId="33675038" sldId="2147472955"/>
            <ac:spMk id="60" creationId="{ABAFC2F1-BAD0-C92C-6A02-E9330E774F85}"/>
          </ac:spMkLst>
        </pc:spChg>
        <pc:spChg chg="del">
          <ac:chgData name="Weidner, Christian" userId="3939f638-0c33-4bbd-b937-1364e636a9be" providerId="ADAL" clId="{D2FFCBE2-8C22-47CD-BAD2-805B628C5B9E}" dt="2024-02-12T07:35:55.455" v="4692" actId="478"/>
          <ac:spMkLst>
            <pc:docMk/>
            <pc:sldMk cId="33675038" sldId="2147472955"/>
            <ac:spMk id="63" creationId="{C20C5A8B-6445-6B21-C738-DB6E3CA34F69}"/>
          </ac:spMkLst>
        </pc:spChg>
        <pc:spChg chg="del">
          <ac:chgData name="Weidner, Christian" userId="3939f638-0c33-4bbd-b937-1364e636a9be" providerId="ADAL" clId="{D2FFCBE2-8C22-47CD-BAD2-805B628C5B9E}" dt="2024-02-12T07:36:06.296" v="4694" actId="478"/>
          <ac:spMkLst>
            <pc:docMk/>
            <pc:sldMk cId="33675038" sldId="2147472955"/>
            <ac:spMk id="65" creationId="{5726BC49-974E-DBDF-C2C8-5649263BCE4E}"/>
          </ac:spMkLst>
        </pc:spChg>
        <pc:spChg chg="mod">
          <ac:chgData name="Weidner, Christian" userId="3939f638-0c33-4bbd-b937-1364e636a9be" providerId="ADAL" clId="{D2FFCBE2-8C22-47CD-BAD2-805B628C5B9E}" dt="2024-02-12T07:39:41.095" v="4721" actId="1076"/>
          <ac:spMkLst>
            <pc:docMk/>
            <pc:sldMk cId="33675038" sldId="2147472955"/>
            <ac:spMk id="67" creationId="{6E15E434-7EA9-63E1-351B-5896C3AD2C8F}"/>
          </ac:spMkLst>
        </pc:spChg>
        <pc:spChg chg="mod">
          <ac:chgData name="Weidner, Christian" userId="3939f638-0c33-4bbd-b937-1364e636a9be" providerId="ADAL" clId="{D2FFCBE2-8C22-47CD-BAD2-805B628C5B9E}" dt="2024-02-12T07:38:52.258" v="4715" actId="1076"/>
          <ac:spMkLst>
            <pc:docMk/>
            <pc:sldMk cId="33675038" sldId="2147472955"/>
            <ac:spMk id="72" creationId="{D7447E1F-14A1-DF88-4C4A-6673B2A47F60}"/>
          </ac:spMkLst>
        </pc:spChg>
        <pc:spChg chg="mod">
          <ac:chgData name="Weidner, Christian" userId="3939f638-0c33-4bbd-b937-1364e636a9be" providerId="ADAL" clId="{D2FFCBE2-8C22-47CD-BAD2-805B628C5B9E}" dt="2024-02-12T07:39:36.327" v="4720" actId="1076"/>
          <ac:spMkLst>
            <pc:docMk/>
            <pc:sldMk cId="33675038" sldId="2147472955"/>
            <ac:spMk id="73" creationId="{671CCE86-A44B-3E68-9AD7-DF691E27592A}"/>
          </ac:spMkLst>
        </pc:spChg>
        <pc:spChg chg="mod">
          <ac:chgData name="Weidner, Christian" userId="3939f638-0c33-4bbd-b937-1364e636a9be" providerId="ADAL" clId="{D2FFCBE2-8C22-47CD-BAD2-805B628C5B9E}" dt="2024-02-12T07:38:33.667" v="4712" actId="1076"/>
          <ac:spMkLst>
            <pc:docMk/>
            <pc:sldMk cId="33675038" sldId="2147472955"/>
            <ac:spMk id="76" creationId="{FC0EBEAA-65C5-9F83-FFBA-C23733D8CFE4}"/>
          </ac:spMkLst>
        </pc:spChg>
        <pc:picChg chg="del">
          <ac:chgData name="Weidner, Christian" userId="3939f638-0c33-4bbd-b937-1364e636a9be" providerId="ADAL" clId="{D2FFCBE2-8C22-47CD-BAD2-805B628C5B9E}" dt="2024-02-12T07:35:49.170" v="4688" actId="478"/>
          <ac:picMkLst>
            <pc:docMk/>
            <pc:sldMk cId="33675038" sldId="2147472955"/>
            <ac:picMk id="7" creationId="{8A8F802B-3214-3C68-16C7-E711C0062893}"/>
          </ac:picMkLst>
        </pc:picChg>
        <pc:picChg chg="add mod">
          <ac:chgData name="Weidner, Christian" userId="3939f638-0c33-4bbd-b937-1364e636a9be" providerId="ADAL" clId="{D2FFCBE2-8C22-47CD-BAD2-805B628C5B9E}" dt="2024-02-12T07:39:34.283" v="4719" actId="1076"/>
          <ac:picMkLst>
            <pc:docMk/>
            <pc:sldMk cId="33675038" sldId="2147472955"/>
            <ac:picMk id="9" creationId="{73732A64-4DC5-E492-AB50-08D451D113B1}"/>
          </ac:picMkLst>
        </pc:picChg>
        <pc:picChg chg="del">
          <ac:chgData name="Weidner, Christian" userId="3939f638-0c33-4bbd-b937-1364e636a9be" providerId="ADAL" clId="{D2FFCBE2-8C22-47CD-BAD2-805B628C5B9E}" dt="2024-02-12T07:35:47.281" v="4687" actId="478"/>
          <ac:picMkLst>
            <pc:docMk/>
            <pc:sldMk cId="33675038" sldId="2147472955"/>
            <ac:picMk id="36" creationId="{F9C60B6A-13C0-61C9-4CF5-CBB15B8B988B}"/>
          </ac:picMkLst>
        </pc:picChg>
        <pc:picChg chg="del">
          <ac:chgData name="Weidner, Christian" userId="3939f638-0c33-4bbd-b937-1364e636a9be" providerId="ADAL" clId="{D2FFCBE2-8C22-47CD-BAD2-805B628C5B9E}" dt="2024-02-12T07:35:49.170" v="4688" actId="478"/>
          <ac:picMkLst>
            <pc:docMk/>
            <pc:sldMk cId="33675038" sldId="2147472955"/>
            <ac:picMk id="38" creationId="{D8DAC1E8-F81F-23DF-38BC-C626AE21900E}"/>
          </ac:picMkLst>
        </pc:picChg>
        <pc:picChg chg="del">
          <ac:chgData name="Weidner, Christian" userId="3939f638-0c33-4bbd-b937-1364e636a9be" providerId="ADAL" clId="{D2FFCBE2-8C22-47CD-BAD2-805B628C5B9E}" dt="2024-02-12T07:36:02.251" v="4693" actId="478"/>
          <ac:picMkLst>
            <pc:docMk/>
            <pc:sldMk cId="33675038" sldId="2147472955"/>
            <ac:picMk id="40" creationId="{0DEB59EC-E622-877E-9249-7CBBFB903004}"/>
          </ac:picMkLst>
        </pc:picChg>
        <pc:picChg chg="del">
          <ac:chgData name="Weidner, Christian" userId="3939f638-0c33-4bbd-b937-1364e636a9be" providerId="ADAL" clId="{D2FFCBE2-8C22-47CD-BAD2-805B628C5B9E}" dt="2024-02-12T07:36:02.251" v="4693" actId="478"/>
          <ac:picMkLst>
            <pc:docMk/>
            <pc:sldMk cId="33675038" sldId="2147472955"/>
            <ac:picMk id="42" creationId="{AF0912C0-2C62-375C-04F5-A36D731584CB}"/>
          </ac:picMkLst>
        </pc:picChg>
        <pc:picChg chg="del">
          <ac:chgData name="Weidner, Christian" userId="3939f638-0c33-4bbd-b937-1364e636a9be" providerId="ADAL" clId="{D2FFCBE2-8C22-47CD-BAD2-805B628C5B9E}" dt="2024-02-12T07:35:49.170" v="4688" actId="478"/>
          <ac:picMkLst>
            <pc:docMk/>
            <pc:sldMk cId="33675038" sldId="2147472955"/>
            <ac:picMk id="55" creationId="{1818ED25-1B3F-B54C-3956-EE8E8C2CFAB0}"/>
          </ac:picMkLst>
        </pc:picChg>
        <pc:picChg chg="del">
          <ac:chgData name="Weidner, Christian" userId="3939f638-0c33-4bbd-b937-1364e636a9be" providerId="ADAL" clId="{D2FFCBE2-8C22-47CD-BAD2-805B628C5B9E}" dt="2024-02-12T07:35:50.469" v="4690" actId="478"/>
          <ac:picMkLst>
            <pc:docMk/>
            <pc:sldMk cId="33675038" sldId="2147472955"/>
            <ac:picMk id="59" creationId="{389E4842-EEE0-2525-D756-69BAEEBCD73B}"/>
          </ac:picMkLst>
        </pc:picChg>
        <pc:picChg chg="mod">
          <ac:chgData name="Weidner, Christian" userId="3939f638-0c33-4bbd-b937-1364e636a9be" providerId="ADAL" clId="{D2FFCBE2-8C22-47CD-BAD2-805B628C5B9E}" dt="2024-02-12T07:41:12.668" v="4725" actId="1076"/>
          <ac:picMkLst>
            <pc:docMk/>
            <pc:sldMk cId="33675038" sldId="2147472955"/>
            <ac:picMk id="66" creationId="{8B3F7930-FDBF-E634-BFEA-5AF71118232B}"/>
          </ac:picMkLst>
        </pc:picChg>
        <pc:picChg chg="mod">
          <ac:chgData name="Weidner, Christian" userId="3939f638-0c33-4bbd-b937-1364e636a9be" providerId="ADAL" clId="{D2FFCBE2-8C22-47CD-BAD2-805B628C5B9E}" dt="2024-02-12T07:38:52.258" v="4715" actId="1076"/>
          <ac:picMkLst>
            <pc:docMk/>
            <pc:sldMk cId="33675038" sldId="2147472955"/>
            <ac:picMk id="69" creationId="{0929490D-DED1-40BC-6525-0C1D388FF8A4}"/>
          </ac:picMkLst>
        </pc:picChg>
        <pc:picChg chg="mod">
          <ac:chgData name="Weidner, Christian" userId="3939f638-0c33-4bbd-b937-1364e636a9be" providerId="ADAL" clId="{D2FFCBE2-8C22-47CD-BAD2-805B628C5B9E}" dt="2024-02-12T07:39:36.327" v="4720" actId="1076"/>
          <ac:picMkLst>
            <pc:docMk/>
            <pc:sldMk cId="33675038" sldId="2147472955"/>
            <ac:picMk id="71" creationId="{BA54E1A6-9D00-1637-C0DC-88D8289B0C6B}"/>
          </ac:picMkLst>
        </pc:picChg>
        <pc:picChg chg="mod">
          <ac:chgData name="Weidner, Christian" userId="3939f638-0c33-4bbd-b937-1364e636a9be" providerId="ADAL" clId="{D2FFCBE2-8C22-47CD-BAD2-805B628C5B9E}" dt="2024-02-12T07:38:33.667" v="4712" actId="1076"/>
          <ac:picMkLst>
            <pc:docMk/>
            <pc:sldMk cId="33675038" sldId="2147472955"/>
            <ac:picMk id="75" creationId="{AFC039EE-FC18-FAE9-55BE-594839B7E898}"/>
          </ac:picMkLst>
        </pc:picChg>
        <pc:cxnChg chg="mod">
          <ac:chgData name="Weidner, Christian" userId="3939f638-0c33-4bbd-b937-1364e636a9be" providerId="ADAL" clId="{D2FFCBE2-8C22-47CD-BAD2-805B628C5B9E}" dt="2024-02-12T07:36:14.880" v="4697" actId="14100"/>
          <ac:cxnSpMkLst>
            <pc:docMk/>
            <pc:sldMk cId="33675038" sldId="2147472955"/>
            <ac:cxnSpMk id="22" creationId="{BE40D62F-550D-D15E-B044-1B9B6854BD17}"/>
          </ac:cxnSpMkLst>
        </pc:cxnChg>
        <pc:cxnChg chg="del">
          <ac:chgData name="Weidner, Christian" userId="3939f638-0c33-4bbd-b937-1364e636a9be" providerId="ADAL" clId="{D2FFCBE2-8C22-47CD-BAD2-805B628C5B9E}" dt="2024-02-12T07:36:09.213" v="4695" actId="478"/>
          <ac:cxnSpMkLst>
            <pc:docMk/>
            <pc:sldMk cId="33675038" sldId="2147472955"/>
            <ac:cxnSpMk id="62" creationId="{42F6799F-B74B-53D9-5ED4-EC78D9A9805D}"/>
          </ac:cxnSpMkLst>
        </pc:cxnChg>
        <pc:cxnChg chg="del">
          <ac:chgData name="Weidner, Christian" userId="3939f638-0c33-4bbd-b937-1364e636a9be" providerId="ADAL" clId="{D2FFCBE2-8C22-47CD-BAD2-805B628C5B9E}" dt="2024-02-12T07:36:10.646" v="4696" actId="478"/>
          <ac:cxnSpMkLst>
            <pc:docMk/>
            <pc:sldMk cId="33675038" sldId="2147472955"/>
            <ac:cxnSpMk id="64" creationId="{AC925B60-125D-D241-2912-53D11BDD6430}"/>
          </ac:cxnSpMkLst>
        </pc:cxnChg>
      </pc:sldChg>
      <pc:sldChg chg="modSp add del">
        <pc:chgData name="Weidner, Christian" userId="3939f638-0c33-4bbd-b937-1364e636a9be" providerId="ADAL" clId="{D2FFCBE2-8C22-47CD-BAD2-805B628C5B9E}" dt="2024-02-12T07:35:21.601" v="4680" actId="47"/>
        <pc:sldMkLst>
          <pc:docMk/>
          <pc:sldMk cId="4252050949" sldId="2147472955"/>
        </pc:sldMkLst>
        <pc:spChg chg="mod">
          <ac:chgData name="Weidner, Christian" userId="3939f638-0c33-4bbd-b937-1364e636a9be" providerId="ADAL" clId="{D2FFCBE2-8C22-47CD-BAD2-805B628C5B9E}" dt="2024-02-12T07:34:56.540" v="4679"/>
          <ac:spMkLst>
            <pc:docMk/>
            <pc:sldMk cId="4252050949" sldId="2147472955"/>
            <ac:spMk id="17" creationId="{A029F84A-817A-B8EE-4A9F-C279B629DDAF}"/>
          </ac:spMkLst>
        </pc:spChg>
      </pc:sldChg>
      <pc:sldChg chg="modSp add mod modNotesTx">
        <pc:chgData name="Weidner, Christian" userId="3939f638-0c33-4bbd-b937-1364e636a9be" providerId="ADAL" clId="{D2FFCBE2-8C22-47CD-BAD2-805B628C5B9E}" dt="2024-02-13T06:19:34.899" v="4784" actId="20577"/>
        <pc:sldMkLst>
          <pc:docMk/>
          <pc:sldMk cId="4258688982" sldId="2147472956"/>
        </pc:sldMkLst>
        <pc:picChg chg="mod">
          <ac:chgData name="Weidner, Christian" userId="3939f638-0c33-4bbd-b937-1364e636a9be" providerId="ADAL" clId="{D2FFCBE2-8C22-47CD-BAD2-805B628C5B9E}" dt="2024-02-12T09:43:03.955" v="4768" actId="14826"/>
          <ac:picMkLst>
            <pc:docMk/>
            <pc:sldMk cId="4258688982" sldId="2147472956"/>
            <ac:picMk id="9" creationId="{4114AFBA-060E-06AB-94B9-7088156F60AE}"/>
          </ac:picMkLst>
        </pc:picChg>
        <pc:picChg chg="mod">
          <ac:chgData name="Weidner, Christian" userId="3939f638-0c33-4bbd-b937-1364e636a9be" providerId="ADAL" clId="{D2FFCBE2-8C22-47CD-BAD2-805B628C5B9E}" dt="2024-02-12T09:43:50.677" v="4771" actId="1076"/>
          <ac:picMkLst>
            <pc:docMk/>
            <pc:sldMk cId="4258688982" sldId="2147472956"/>
            <ac:picMk id="18" creationId="{5750BEA3-83D8-AD3C-BB91-DF3F244EB5C9}"/>
          </ac:picMkLst>
        </pc:picChg>
      </pc:sldChg>
    </pc:docChg>
  </pc:docChgLst>
  <pc:docChgLst>
    <pc:chgData name="Weidner, Christian" userId="3939f638-0c33-4bbd-b937-1364e636a9be" providerId="ADAL" clId="{3E561D9B-4291-41C0-9398-6F14B651D424}"/>
    <pc:docChg chg="undo custSel addSld delSld modSld sldOrd">
      <pc:chgData name="Weidner, Christian" userId="3939f638-0c33-4bbd-b937-1364e636a9be" providerId="ADAL" clId="{3E561D9B-4291-41C0-9398-6F14B651D424}" dt="2024-03-14T09:08:02.174" v="1850" actId="20577"/>
      <pc:docMkLst>
        <pc:docMk/>
      </pc:docMkLst>
      <pc:sldChg chg="del">
        <pc:chgData name="Weidner, Christian" userId="3939f638-0c33-4bbd-b937-1364e636a9be" providerId="ADAL" clId="{3E561D9B-4291-41C0-9398-6F14B651D424}" dt="2024-02-27T13:59:56.279" v="11" actId="47"/>
        <pc:sldMkLst>
          <pc:docMk/>
          <pc:sldMk cId="1908084131" sldId="1177"/>
        </pc:sldMkLst>
      </pc:sldChg>
      <pc:sldChg chg="del">
        <pc:chgData name="Weidner, Christian" userId="3939f638-0c33-4bbd-b937-1364e636a9be" providerId="ADAL" clId="{3E561D9B-4291-41C0-9398-6F14B651D424}" dt="2024-02-27T13:59:48.724" v="10" actId="47"/>
        <pc:sldMkLst>
          <pc:docMk/>
          <pc:sldMk cId="3227305061" sldId="1198"/>
        </pc:sldMkLst>
      </pc:sldChg>
      <pc:sldChg chg="modSp mod">
        <pc:chgData name="Weidner, Christian" userId="3939f638-0c33-4bbd-b937-1364e636a9be" providerId="ADAL" clId="{3E561D9B-4291-41C0-9398-6F14B651D424}" dt="2024-03-14T07:15:21.184" v="1727" actId="20577"/>
        <pc:sldMkLst>
          <pc:docMk/>
          <pc:sldMk cId="1497368990" sldId="1216"/>
        </pc:sldMkLst>
        <pc:spChg chg="mod">
          <ac:chgData name="Weidner, Christian" userId="3939f638-0c33-4bbd-b937-1364e636a9be" providerId="ADAL" clId="{3E561D9B-4291-41C0-9398-6F14B651D424}" dt="2024-03-14T07:15:21.184" v="1727" actId="20577"/>
          <ac:spMkLst>
            <pc:docMk/>
            <pc:sldMk cId="1497368990" sldId="1216"/>
            <ac:spMk id="8" creationId="{103DA32F-7F23-4FF8-80DB-D0939C010994}"/>
          </ac:spMkLst>
        </pc:spChg>
      </pc:sldChg>
      <pc:sldChg chg="del">
        <pc:chgData name="Weidner, Christian" userId="3939f638-0c33-4bbd-b937-1364e636a9be" providerId="ADAL" clId="{3E561D9B-4291-41C0-9398-6F14B651D424}" dt="2024-02-27T13:59:48.724" v="10" actId="47"/>
        <pc:sldMkLst>
          <pc:docMk/>
          <pc:sldMk cId="1761730544" sldId="1222"/>
        </pc:sldMkLst>
      </pc:sldChg>
      <pc:sldChg chg="modNotesTx">
        <pc:chgData name="Weidner, Christian" userId="3939f638-0c33-4bbd-b937-1364e636a9be" providerId="ADAL" clId="{3E561D9B-4291-41C0-9398-6F14B651D424}" dt="2024-02-27T13:58:41.656" v="6" actId="20577"/>
        <pc:sldMkLst>
          <pc:docMk/>
          <pc:sldMk cId="3494733950" sldId="1244"/>
        </pc:sldMkLst>
      </pc:sldChg>
      <pc:sldChg chg="del">
        <pc:chgData name="Weidner, Christian" userId="3939f638-0c33-4bbd-b937-1364e636a9be" providerId="ADAL" clId="{3E561D9B-4291-41C0-9398-6F14B651D424}" dt="2024-02-27T13:59:56.279" v="11" actId="47"/>
        <pc:sldMkLst>
          <pc:docMk/>
          <pc:sldMk cId="823664730" sldId="1252"/>
        </pc:sldMkLst>
      </pc:sldChg>
      <pc:sldChg chg="del">
        <pc:chgData name="Weidner, Christian" userId="3939f638-0c33-4bbd-b937-1364e636a9be" providerId="ADAL" clId="{3E561D9B-4291-41C0-9398-6F14B651D424}" dt="2024-02-27T13:59:56.279" v="11" actId="47"/>
        <pc:sldMkLst>
          <pc:docMk/>
          <pc:sldMk cId="2554797137" sldId="1253"/>
        </pc:sldMkLst>
      </pc:sldChg>
      <pc:sldChg chg="delSp modSp add mod delAnim">
        <pc:chgData name="Weidner, Christian" userId="3939f638-0c33-4bbd-b937-1364e636a9be" providerId="ADAL" clId="{3E561D9B-4291-41C0-9398-6F14B651D424}" dt="2024-03-14T09:08:02.174" v="1850" actId="20577"/>
        <pc:sldMkLst>
          <pc:docMk/>
          <pc:sldMk cId="123316062" sldId="1254"/>
        </pc:sldMkLst>
        <pc:spChg chg="mod">
          <ac:chgData name="Weidner, Christian" userId="3939f638-0c33-4bbd-b937-1364e636a9be" providerId="ADAL" clId="{3E561D9B-4291-41C0-9398-6F14B651D424}" dt="2024-02-27T14:04:35.724" v="33" actId="20577"/>
          <ac:spMkLst>
            <pc:docMk/>
            <pc:sldMk cId="123316062" sldId="1254"/>
            <ac:spMk id="2" creationId="{002F0E3F-A517-4E4F-8F6F-C33013451D3B}"/>
          </ac:spMkLst>
        </pc:spChg>
        <pc:spChg chg="mod">
          <ac:chgData name="Weidner, Christian" userId="3939f638-0c33-4bbd-b937-1364e636a9be" providerId="ADAL" clId="{3E561D9B-4291-41C0-9398-6F14B651D424}" dt="2024-03-14T09:08:02.174" v="1850" actId="20577"/>
          <ac:spMkLst>
            <pc:docMk/>
            <pc:sldMk cId="123316062" sldId="1254"/>
            <ac:spMk id="3" creationId="{B1C9CA6C-96AE-49CD-896D-55E4F6CEA152}"/>
          </ac:spMkLst>
        </pc:spChg>
        <pc:picChg chg="del">
          <ac:chgData name="Weidner, Christian" userId="3939f638-0c33-4bbd-b937-1364e636a9be" providerId="ADAL" clId="{3E561D9B-4291-41C0-9398-6F14B651D424}" dt="2024-02-27T14:04:25.646" v="16" actId="478"/>
          <ac:picMkLst>
            <pc:docMk/>
            <pc:sldMk cId="123316062" sldId="1254"/>
            <ac:picMk id="5" creationId="{81991B38-E5A1-5E87-64FD-484051367B96}"/>
          </ac:picMkLst>
        </pc:picChg>
      </pc:sldChg>
      <pc:sldChg chg="add del">
        <pc:chgData name="Weidner, Christian" userId="3939f638-0c33-4bbd-b937-1364e636a9be" providerId="ADAL" clId="{3E561D9B-4291-41C0-9398-6F14B651D424}" dt="2024-03-12T10:24:28.712" v="1433" actId="47"/>
        <pc:sldMkLst>
          <pc:docMk/>
          <pc:sldMk cId="2277023560" sldId="1258"/>
        </pc:sldMkLst>
      </pc:sldChg>
      <pc:sldChg chg="del">
        <pc:chgData name="Weidner, Christian" userId="3939f638-0c33-4bbd-b937-1364e636a9be" providerId="ADAL" clId="{3E561D9B-4291-41C0-9398-6F14B651D424}" dt="2024-02-27T13:59:56.279" v="11" actId="47"/>
        <pc:sldMkLst>
          <pc:docMk/>
          <pc:sldMk cId="3851167570" sldId="8424"/>
        </pc:sldMkLst>
      </pc:sldChg>
      <pc:sldChg chg="modNotesTx">
        <pc:chgData name="Weidner, Christian" userId="3939f638-0c33-4bbd-b937-1364e636a9be" providerId="ADAL" clId="{3E561D9B-4291-41C0-9398-6F14B651D424}" dt="2024-03-14T07:08:18.642" v="1596" actId="20577"/>
        <pc:sldMkLst>
          <pc:docMk/>
          <pc:sldMk cId="3443880202" sldId="8425"/>
        </pc:sldMkLst>
      </pc:sldChg>
      <pc:sldChg chg="del">
        <pc:chgData name="Weidner, Christian" userId="3939f638-0c33-4bbd-b937-1364e636a9be" providerId="ADAL" clId="{3E561D9B-4291-41C0-9398-6F14B651D424}" dt="2024-02-27T13:59:56.279" v="11" actId="47"/>
        <pc:sldMkLst>
          <pc:docMk/>
          <pc:sldMk cId="126401122" sldId="8429"/>
        </pc:sldMkLst>
      </pc:sldChg>
      <pc:sldChg chg="del">
        <pc:chgData name="Weidner, Christian" userId="3939f638-0c33-4bbd-b937-1364e636a9be" providerId="ADAL" clId="{3E561D9B-4291-41C0-9398-6F14B651D424}" dt="2024-02-27T13:58:33.017" v="5" actId="47"/>
        <pc:sldMkLst>
          <pc:docMk/>
          <pc:sldMk cId="3445845275" sldId="8430"/>
        </pc:sldMkLst>
      </pc:sldChg>
      <pc:sldChg chg="del">
        <pc:chgData name="Weidner, Christian" userId="3939f638-0c33-4bbd-b937-1364e636a9be" providerId="ADAL" clId="{3E561D9B-4291-41C0-9398-6F14B651D424}" dt="2024-02-27T13:58:30.847" v="2" actId="47"/>
        <pc:sldMkLst>
          <pc:docMk/>
          <pc:sldMk cId="508577907" sldId="2147472903"/>
        </pc:sldMkLst>
      </pc:sldChg>
      <pc:sldChg chg="del">
        <pc:chgData name="Weidner, Christian" userId="3939f638-0c33-4bbd-b937-1364e636a9be" providerId="ADAL" clId="{3E561D9B-4291-41C0-9398-6F14B651D424}" dt="2024-02-27T14:00:04.295" v="12" actId="47"/>
        <pc:sldMkLst>
          <pc:docMk/>
          <pc:sldMk cId="1430010292" sldId="2147472906"/>
        </pc:sldMkLst>
      </pc:sldChg>
      <pc:sldChg chg="modNotesTx">
        <pc:chgData name="Weidner, Christian" userId="3939f638-0c33-4bbd-b937-1364e636a9be" providerId="ADAL" clId="{3E561D9B-4291-41C0-9398-6F14B651D424}" dt="2024-02-27T13:58:49.407" v="7" actId="20577"/>
        <pc:sldMkLst>
          <pc:docMk/>
          <pc:sldMk cId="3837950202" sldId="2147472907"/>
        </pc:sldMkLst>
      </pc:sldChg>
      <pc:sldChg chg="add del">
        <pc:chgData name="Weidner, Christian" userId="3939f638-0c33-4bbd-b937-1364e636a9be" providerId="ADAL" clId="{3E561D9B-4291-41C0-9398-6F14B651D424}" dt="2024-03-12T10:24:25.796" v="1432" actId="47"/>
        <pc:sldMkLst>
          <pc:docMk/>
          <pc:sldMk cId="878250823" sldId="2147472908"/>
        </pc:sldMkLst>
      </pc:sldChg>
      <pc:sldChg chg="modNotesTx">
        <pc:chgData name="Weidner, Christian" userId="3939f638-0c33-4bbd-b937-1364e636a9be" providerId="ADAL" clId="{3E561D9B-4291-41C0-9398-6F14B651D424}" dt="2024-03-12T09:34:02.077" v="763" actId="20577"/>
        <pc:sldMkLst>
          <pc:docMk/>
          <pc:sldMk cId="2977987279" sldId="2147472912"/>
        </pc:sldMkLst>
      </pc:sldChg>
      <pc:sldChg chg="modNotesTx">
        <pc:chgData name="Weidner, Christian" userId="3939f638-0c33-4bbd-b937-1364e636a9be" providerId="ADAL" clId="{3E561D9B-4291-41C0-9398-6F14B651D424}" dt="2024-03-12T09:39:14.506" v="907" actId="20577"/>
        <pc:sldMkLst>
          <pc:docMk/>
          <pc:sldMk cId="4228145052" sldId="2147472913"/>
        </pc:sldMkLst>
      </pc:sldChg>
      <pc:sldChg chg="del">
        <pc:chgData name="Weidner, Christian" userId="3939f638-0c33-4bbd-b937-1364e636a9be" providerId="ADAL" clId="{3E561D9B-4291-41C0-9398-6F14B651D424}" dt="2024-02-27T14:00:04.295" v="12" actId="47"/>
        <pc:sldMkLst>
          <pc:docMk/>
          <pc:sldMk cId="1683782198" sldId="2147472916"/>
        </pc:sldMkLst>
      </pc:sldChg>
      <pc:sldChg chg="del">
        <pc:chgData name="Weidner, Christian" userId="3939f638-0c33-4bbd-b937-1364e636a9be" providerId="ADAL" clId="{3E561D9B-4291-41C0-9398-6F14B651D424}" dt="2024-02-27T13:58:30.468" v="1" actId="47"/>
        <pc:sldMkLst>
          <pc:docMk/>
          <pc:sldMk cId="824088062" sldId="2147472919"/>
        </pc:sldMkLst>
      </pc:sldChg>
      <pc:sldChg chg="del">
        <pc:chgData name="Weidner, Christian" userId="3939f638-0c33-4bbd-b937-1364e636a9be" providerId="ADAL" clId="{3E561D9B-4291-41C0-9398-6F14B651D424}" dt="2024-02-27T13:59:56.279" v="11" actId="47"/>
        <pc:sldMkLst>
          <pc:docMk/>
          <pc:sldMk cId="4176118789" sldId="2147472920"/>
        </pc:sldMkLst>
      </pc:sldChg>
      <pc:sldChg chg="modNotesTx">
        <pc:chgData name="Weidner, Christian" userId="3939f638-0c33-4bbd-b937-1364e636a9be" providerId="ADAL" clId="{3E561D9B-4291-41C0-9398-6F14B651D424}" dt="2024-03-12T09:30:59.046" v="709" actId="20577"/>
        <pc:sldMkLst>
          <pc:docMk/>
          <pc:sldMk cId="4146237178" sldId="2147472921"/>
        </pc:sldMkLst>
      </pc:sldChg>
      <pc:sldChg chg="modSp mod modNotesTx">
        <pc:chgData name="Weidner, Christian" userId="3939f638-0c33-4bbd-b937-1364e636a9be" providerId="ADAL" clId="{3E561D9B-4291-41C0-9398-6F14B651D424}" dt="2024-03-14T07:19:37.241" v="1772" actId="20577"/>
        <pc:sldMkLst>
          <pc:docMk/>
          <pc:sldMk cId="1456472631" sldId="2147472924"/>
        </pc:sldMkLst>
        <pc:spChg chg="mod">
          <ac:chgData name="Weidner, Christian" userId="3939f638-0c33-4bbd-b937-1364e636a9be" providerId="ADAL" clId="{3E561D9B-4291-41C0-9398-6F14B651D424}" dt="2024-03-14T07:19:37.241" v="1772" actId="20577"/>
          <ac:spMkLst>
            <pc:docMk/>
            <pc:sldMk cId="1456472631" sldId="2147472924"/>
            <ac:spMk id="2" creationId="{75A7DEE1-8958-AA12-DE21-68571751E17D}"/>
          </ac:spMkLst>
        </pc:spChg>
      </pc:sldChg>
      <pc:sldChg chg="modNotesTx">
        <pc:chgData name="Weidner, Christian" userId="3939f638-0c33-4bbd-b937-1364e636a9be" providerId="ADAL" clId="{3E561D9B-4291-41C0-9398-6F14B651D424}" dt="2024-03-12T09:32:12.374" v="743" actId="20577"/>
        <pc:sldMkLst>
          <pc:docMk/>
          <pc:sldMk cId="2889899147" sldId="2147472925"/>
        </pc:sldMkLst>
      </pc:sldChg>
      <pc:sldChg chg="modNotesTx">
        <pc:chgData name="Weidner, Christian" userId="3939f638-0c33-4bbd-b937-1364e636a9be" providerId="ADAL" clId="{3E561D9B-4291-41C0-9398-6F14B651D424}" dt="2024-03-12T09:34:44.038" v="774" actId="20577"/>
        <pc:sldMkLst>
          <pc:docMk/>
          <pc:sldMk cId="1185206716" sldId="2147472926"/>
        </pc:sldMkLst>
      </pc:sldChg>
      <pc:sldChg chg="modNotesTx">
        <pc:chgData name="Weidner, Christian" userId="3939f638-0c33-4bbd-b937-1364e636a9be" providerId="ADAL" clId="{3E561D9B-4291-41C0-9398-6F14B651D424}" dt="2024-03-14T07:21:49.725" v="1845" actId="20577"/>
        <pc:sldMkLst>
          <pc:docMk/>
          <pc:sldMk cId="1079949823" sldId="2147472927"/>
        </pc:sldMkLst>
      </pc:sldChg>
      <pc:sldChg chg="addSp delSp mod modNotesTx">
        <pc:chgData name="Weidner, Christian" userId="3939f638-0c33-4bbd-b937-1364e636a9be" providerId="ADAL" clId="{3E561D9B-4291-41C0-9398-6F14B651D424}" dt="2024-03-12T09:33:29.413" v="748" actId="20577"/>
        <pc:sldMkLst>
          <pc:docMk/>
          <pc:sldMk cId="3295064703" sldId="2147472928"/>
        </pc:sldMkLst>
        <pc:spChg chg="add del">
          <ac:chgData name="Weidner, Christian" userId="3939f638-0c33-4bbd-b937-1364e636a9be" providerId="ADAL" clId="{3E561D9B-4291-41C0-9398-6F14B651D424}" dt="2024-03-12T09:16:43.452" v="456" actId="22"/>
          <ac:spMkLst>
            <pc:docMk/>
            <pc:sldMk cId="3295064703" sldId="2147472928"/>
            <ac:spMk id="5" creationId="{341F84EB-70F1-5999-616E-F43C851A7B67}"/>
          </ac:spMkLst>
        </pc:spChg>
      </pc:sldChg>
      <pc:sldChg chg="modNotesTx">
        <pc:chgData name="Weidner, Christian" userId="3939f638-0c33-4bbd-b937-1364e636a9be" providerId="ADAL" clId="{3E561D9B-4291-41C0-9398-6F14B651D424}" dt="2024-03-12T09:42:23.852" v="1214" actId="20577"/>
        <pc:sldMkLst>
          <pc:docMk/>
          <pc:sldMk cId="3797368672" sldId="2147472929"/>
        </pc:sldMkLst>
      </pc:sldChg>
      <pc:sldChg chg="modNotesTx">
        <pc:chgData name="Weidner, Christian" userId="3939f638-0c33-4bbd-b937-1364e636a9be" providerId="ADAL" clId="{3E561D9B-4291-41C0-9398-6F14B651D424}" dt="2024-03-12T09:41:07.432" v="1118" actId="20577"/>
        <pc:sldMkLst>
          <pc:docMk/>
          <pc:sldMk cId="1864237285" sldId="2147472930"/>
        </pc:sldMkLst>
      </pc:sldChg>
      <pc:sldChg chg="modNotesTx">
        <pc:chgData name="Weidner, Christian" userId="3939f638-0c33-4bbd-b937-1364e636a9be" providerId="ADAL" clId="{3E561D9B-4291-41C0-9398-6F14B651D424}" dt="2024-03-12T09:29:39.555" v="693" actId="20577"/>
        <pc:sldMkLst>
          <pc:docMk/>
          <pc:sldMk cId="1088777180" sldId="2147472931"/>
        </pc:sldMkLst>
      </pc:sldChg>
      <pc:sldChg chg="modSp mod modNotesTx">
        <pc:chgData name="Weidner, Christian" userId="3939f638-0c33-4bbd-b937-1364e636a9be" providerId="ADAL" clId="{3E561D9B-4291-41C0-9398-6F14B651D424}" dt="2024-02-27T14:05:17.929" v="48" actId="20577"/>
        <pc:sldMkLst>
          <pc:docMk/>
          <pc:sldMk cId="3902136670" sldId="2147472932"/>
        </pc:sldMkLst>
        <pc:spChg chg="mod">
          <ac:chgData name="Weidner, Christian" userId="3939f638-0c33-4bbd-b937-1364e636a9be" providerId="ADAL" clId="{3E561D9B-4291-41C0-9398-6F14B651D424}" dt="2024-02-27T14:05:12.471" v="47" actId="20577"/>
          <ac:spMkLst>
            <pc:docMk/>
            <pc:sldMk cId="3902136670" sldId="2147472932"/>
            <ac:spMk id="2" creationId="{9FBB9527-3D86-43FC-0C80-45A8CD42ACB7}"/>
          </ac:spMkLst>
        </pc:spChg>
      </pc:sldChg>
      <pc:sldChg chg="del">
        <pc:chgData name="Weidner, Christian" userId="3939f638-0c33-4bbd-b937-1364e636a9be" providerId="ADAL" clId="{3E561D9B-4291-41C0-9398-6F14B651D424}" dt="2024-02-27T13:59:56.279" v="11" actId="47"/>
        <pc:sldMkLst>
          <pc:docMk/>
          <pc:sldMk cId="681884369" sldId="2147472933"/>
        </pc:sldMkLst>
      </pc:sldChg>
      <pc:sldChg chg="del">
        <pc:chgData name="Weidner, Christian" userId="3939f638-0c33-4bbd-b937-1364e636a9be" providerId="ADAL" clId="{3E561D9B-4291-41C0-9398-6F14B651D424}" dt="2024-02-27T13:59:48.724" v="10" actId="47"/>
        <pc:sldMkLst>
          <pc:docMk/>
          <pc:sldMk cId="1620157845" sldId="2147472936"/>
        </pc:sldMkLst>
      </pc:sldChg>
      <pc:sldChg chg="del">
        <pc:chgData name="Weidner, Christian" userId="3939f638-0c33-4bbd-b937-1364e636a9be" providerId="ADAL" clId="{3E561D9B-4291-41C0-9398-6F14B651D424}" dt="2024-02-27T13:59:48.724" v="10" actId="47"/>
        <pc:sldMkLst>
          <pc:docMk/>
          <pc:sldMk cId="4103678341" sldId="2147472937"/>
        </pc:sldMkLst>
      </pc:sldChg>
      <pc:sldChg chg="ord">
        <pc:chgData name="Weidner, Christian" userId="3939f638-0c33-4bbd-b937-1364e636a9be" providerId="ADAL" clId="{3E561D9B-4291-41C0-9398-6F14B651D424}" dt="2024-02-27T14:00:13.223" v="14"/>
        <pc:sldMkLst>
          <pc:docMk/>
          <pc:sldMk cId="404434327" sldId="2147472939"/>
        </pc:sldMkLst>
      </pc:sldChg>
      <pc:sldChg chg="del">
        <pc:chgData name="Weidner, Christian" userId="3939f638-0c33-4bbd-b937-1364e636a9be" providerId="ADAL" clId="{3E561D9B-4291-41C0-9398-6F14B651D424}" dt="2024-02-27T14:00:04.295" v="12" actId="47"/>
        <pc:sldMkLst>
          <pc:docMk/>
          <pc:sldMk cId="3170628599" sldId="2147472943"/>
        </pc:sldMkLst>
      </pc:sldChg>
      <pc:sldChg chg="del">
        <pc:chgData name="Weidner, Christian" userId="3939f638-0c33-4bbd-b937-1364e636a9be" providerId="ADAL" clId="{3E561D9B-4291-41C0-9398-6F14B651D424}" dt="2024-02-27T13:58:32.044" v="4" actId="47"/>
        <pc:sldMkLst>
          <pc:docMk/>
          <pc:sldMk cId="3734576516" sldId="2147472944"/>
        </pc:sldMkLst>
      </pc:sldChg>
      <pc:sldChg chg="del">
        <pc:chgData name="Weidner, Christian" userId="3939f638-0c33-4bbd-b937-1364e636a9be" providerId="ADAL" clId="{3E561D9B-4291-41C0-9398-6F14B651D424}" dt="2024-02-27T13:58:31.332" v="3" actId="47"/>
        <pc:sldMkLst>
          <pc:docMk/>
          <pc:sldMk cId="3023192411" sldId="2147472945"/>
        </pc:sldMkLst>
      </pc:sldChg>
      <pc:sldChg chg="del">
        <pc:chgData name="Weidner, Christian" userId="3939f638-0c33-4bbd-b937-1364e636a9be" providerId="ADAL" clId="{3E561D9B-4291-41C0-9398-6F14B651D424}" dt="2024-02-27T14:00:04.295" v="12" actId="47"/>
        <pc:sldMkLst>
          <pc:docMk/>
          <pc:sldMk cId="2644741753" sldId="2147472946"/>
        </pc:sldMkLst>
      </pc:sldChg>
      <pc:sldChg chg="del">
        <pc:chgData name="Weidner, Christian" userId="3939f638-0c33-4bbd-b937-1364e636a9be" providerId="ADAL" clId="{3E561D9B-4291-41C0-9398-6F14B651D424}" dt="2024-02-27T13:58:29.975" v="0" actId="47"/>
        <pc:sldMkLst>
          <pc:docMk/>
          <pc:sldMk cId="4126611831" sldId="2147472947"/>
        </pc:sldMkLst>
      </pc:sldChg>
      <pc:sldChg chg="del">
        <pc:chgData name="Weidner, Christian" userId="3939f638-0c33-4bbd-b937-1364e636a9be" providerId="ADAL" clId="{3E561D9B-4291-41C0-9398-6F14B651D424}" dt="2024-02-27T14:00:04.295" v="12" actId="47"/>
        <pc:sldMkLst>
          <pc:docMk/>
          <pc:sldMk cId="839213182" sldId="2147472948"/>
        </pc:sldMkLst>
      </pc:sldChg>
      <pc:sldChg chg="del">
        <pc:chgData name="Weidner, Christian" userId="3939f638-0c33-4bbd-b937-1364e636a9be" providerId="ADAL" clId="{3E561D9B-4291-41C0-9398-6F14B651D424}" dt="2024-02-27T14:00:04.295" v="12" actId="47"/>
        <pc:sldMkLst>
          <pc:docMk/>
          <pc:sldMk cId="2148972755" sldId="2147472949"/>
        </pc:sldMkLst>
      </pc:sldChg>
      <pc:sldChg chg="del">
        <pc:chgData name="Weidner, Christian" userId="3939f638-0c33-4bbd-b937-1364e636a9be" providerId="ADAL" clId="{3E561D9B-4291-41C0-9398-6F14B651D424}" dt="2024-02-27T14:00:04.295" v="12" actId="47"/>
        <pc:sldMkLst>
          <pc:docMk/>
          <pc:sldMk cId="385866426" sldId="2147472950"/>
        </pc:sldMkLst>
      </pc:sldChg>
      <pc:sldChg chg="del">
        <pc:chgData name="Weidner, Christian" userId="3939f638-0c33-4bbd-b937-1364e636a9be" providerId="ADAL" clId="{3E561D9B-4291-41C0-9398-6F14B651D424}" dt="2024-02-27T14:00:04.295" v="12" actId="47"/>
        <pc:sldMkLst>
          <pc:docMk/>
          <pc:sldMk cId="3681299743" sldId="2147472951"/>
        </pc:sldMkLst>
      </pc:sldChg>
      <pc:sldChg chg="modNotesTx">
        <pc:chgData name="Weidner, Christian" userId="3939f638-0c33-4bbd-b937-1364e636a9be" providerId="ADAL" clId="{3E561D9B-4291-41C0-9398-6F14B651D424}" dt="2024-03-12T09:34:59.866" v="786" actId="20577"/>
        <pc:sldMkLst>
          <pc:docMk/>
          <pc:sldMk cId="1011943987" sldId="2147472952"/>
        </pc:sldMkLst>
      </pc:sldChg>
      <pc:sldChg chg="modNotesTx">
        <pc:chgData name="Weidner, Christian" userId="3939f638-0c33-4bbd-b937-1364e636a9be" providerId="ADAL" clId="{3E561D9B-4291-41C0-9398-6F14B651D424}" dt="2024-03-12T09:36:30.638" v="808" actId="20577"/>
        <pc:sldMkLst>
          <pc:docMk/>
          <pc:sldMk cId="1169812985" sldId="2147472953"/>
        </pc:sldMkLst>
      </pc:sldChg>
      <pc:sldChg chg="addSp delSp modSp add mod modMedia modClrScheme delAnim chgLayout modNotesTx">
        <pc:chgData name="Weidner, Christian" userId="3939f638-0c33-4bbd-b937-1364e636a9be" providerId="ADAL" clId="{3E561D9B-4291-41C0-9398-6F14B651D424}" dt="2024-03-14T07:09:04.793" v="1614" actId="20577"/>
        <pc:sldMkLst>
          <pc:docMk/>
          <pc:sldMk cId="3500354102" sldId="2147472954"/>
        </pc:sldMkLst>
        <pc:spChg chg="mod ord">
          <ac:chgData name="Weidner, Christian" userId="3939f638-0c33-4bbd-b937-1364e636a9be" providerId="ADAL" clId="{3E561D9B-4291-41C0-9398-6F14B651D424}" dt="2024-02-27T14:06:35.646" v="59" actId="26606"/>
          <ac:spMkLst>
            <pc:docMk/>
            <pc:sldMk cId="3500354102" sldId="2147472954"/>
            <ac:spMk id="3" creationId="{224AA824-96ED-48A4-DF03-6F8EC7F6388D}"/>
          </ac:spMkLst>
        </pc:spChg>
        <pc:spChg chg="mod ord">
          <ac:chgData name="Weidner, Christian" userId="3939f638-0c33-4bbd-b937-1364e636a9be" providerId="ADAL" clId="{3E561D9B-4291-41C0-9398-6F14B651D424}" dt="2024-02-27T14:06:35.646" v="59" actId="26606"/>
          <ac:spMkLst>
            <pc:docMk/>
            <pc:sldMk cId="3500354102" sldId="2147472954"/>
            <ac:spMk id="4" creationId="{1A11A109-35AE-CCE0-B464-730BE29229C9}"/>
          </ac:spMkLst>
        </pc:spChg>
        <pc:spChg chg="add del mod">
          <ac:chgData name="Weidner, Christian" userId="3939f638-0c33-4bbd-b937-1364e636a9be" providerId="ADAL" clId="{3E561D9B-4291-41C0-9398-6F14B651D424}" dt="2024-02-27T14:06:12.679" v="53" actId="478"/>
          <ac:spMkLst>
            <pc:docMk/>
            <pc:sldMk cId="3500354102" sldId="2147472954"/>
            <ac:spMk id="5" creationId="{8AFB2B98-C05E-20E1-7E01-59BDFFB4D707}"/>
          </ac:spMkLst>
        </pc:spChg>
        <pc:spChg chg="mod ord">
          <ac:chgData name="Weidner, Christian" userId="3939f638-0c33-4bbd-b937-1364e636a9be" providerId="ADAL" clId="{3E561D9B-4291-41C0-9398-6F14B651D424}" dt="2024-02-27T14:06:59.626" v="93" actId="20577"/>
          <ac:spMkLst>
            <pc:docMk/>
            <pc:sldMk cId="3500354102" sldId="2147472954"/>
            <ac:spMk id="6" creationId="{B6A69C6B-C253-15B5-4CF5-3EC0454296F0}"/>
          </ac:spMkLst>
        </pc:spChg>
        <pc:spChg chg="del">
          <ac:chgData name="Weidner, Christian" userId="3939f638-0c33-4bbd-b937-1364e636a9be" providerId="ADAL" clId="{3E561D9B-4291-41C0-9398-6F14B651D424}" dt="2024-02-27T14:06:10.316" v="52" actId="478"/>
          <ac:spMkLst>
            <pc:docMk/>
            <pc:sldMk cId="3500354102" sldId="2147472954"/>
            <ac:spMk id="8" creationId="{07EC72D0-5FF1-772A-35D8-F5CEA5AF21E3}"/>
          </ac:spMkLst>
        </pc:spChg>
        <pc:spChg chg="add del mod">
          <ac:chgData name="Weidner, Christian" userId="3939f638-0c33-4bbd-b937-1364e636a9be" providerId="ADAL" clId="{3E561D9B-4291-41C0-9398-6F14B651D424}" dt="2024-02-27T14:06:13.345" v="54" actId="478"/>
          <ac:spMkLst>
            <pc:docMk/>
            <pc:sldMk cId="3500354102" sldId="2147472954"/>
            <ac:spMk id="9" creationId="{5F274D45-6B6F-6F2E-7143-F67CAF9F20EF}"/>
          </ac:spMkLst>
        </pc:spChg>
        <pc:spChg chg="add del mod ord">
          <ac:chgData name="Weidner, Christian" userId="3939f638-0c33-4bbd-b937-1364e636a9be" providerId="ADAL" clId="{3E561D9B-4291-41C0-9398-6F14B651D424}" dt="2024-02-27T14:12:24.464" v="123" actId="478"/>
          <ac:spMkLst>
            <pc:docMk/>
            <pc:sldMk cId="3500354102" sldId="2147472954"/>
            <ac:spMk id="10" creationId="{24D81690-1F0A-8E48-64D4-F053E6B24D4B}"/>
          </ac:spMkLst>
        </pc:spChg>
        <pc:spChg chg="add del mod">
          <ac:chgData name="Weidner, Christian" userId="3939f638-0c33-4bbd-b937-1364e636a9be" providerId="ADAL" clId="{3E561D9B-4291-41C0-9398-6F14B651D424}" dt="2024-02-27T14:06:35.646" v="59" actId="26606"/>
          <ac:spMkLst>
            <pc:docMk/>
            <pc:sldMk cId="3500354102" sldId="2147472954"/>
            <ac:spMk id="13" creationId="{53E931A6-3CB1-9BF9-3F41-45AB5F6AEE76}"/>
          </ac:spMkLst>
        </pc:spChg>
        <pc:spChg chg="del">
          <ac:chgData name="Weidner, Christian" userId="3939f638-0c33-4bbd-b937-1364e636a9be" providerId="ADAL" clId="{3E561D9B-4291-41C0-9398-6F14B651D424}" dt="2024-02-27T14:06:10.316" v="52" actId="478"/>
          <ac:spMkLst>
            <pc:docMk/>
            <pc:sldMk cId="3500354102" sldId="2147472954"/>
            <ac:spMk id="16" creationId="{3E874D24-40A9-56A6-7827-EE7ED8D1521C}"/>
          </ac:spMkLst>
        </pc:spChg>
        <pc:spChg chg="add del mod">
          <ac:chgData name="Weidner, Christian" userId="3939f638-0c33-4bbd-b937-1364e636a9be" providerId="ADAL" clId="{3E561D9B-4291-41C0-9398-6F14B651D424}" dt="2024-02-27T14:06:35.646" v="59" actId="26606"/>
          <ac:spMkLst>
            <pc:docMk/>
            <pc:sldMk cId="3500354102" sldId="2147472954"/>
            <ac:spMk id="18" creationId="{C47FC0C2-1A5D-8BF6-E459-603FB2CDB1EC}"/>
          </ac:spMkLst>
        </pc:spChg>
        <pc:spChg chg="del">
          <ac:chgData name="Weidner, Christian" userId="3939f638-0c33-4bbd-b937-1364e636a9be" providerId="ADAL" clId="{3E561D9B-4291-41C0-9398-6F14B651D424}" dt="2024-02-27T14:06:10.316" v="52" actId="478"/>
          <ac:spMkLst>
            <pc:docMk/>
            <pc:sldMk cId="3500354102" sldId="2147472954"/>
            <ac:spMk id="19" creationId="{492A43F6-E5D0-E74C-6305-84328D5F89AD}"/>
          </ac:spMkLst>
        </pc:spChg>
        <pc:spChg chg="del">
          <ac:chgData name="Weidner, Christian" userId="3939f638-0c33-4bbd-b937-1364e636a9be" providerId="ADAL" clId="{3E561D9B-4291-41C0-9398-6F14B651D424}" dt="2024-02-27T14:06:10.316" v="52" actId="478"/>
          <ac:spMkLst>
            <pc:docMk/>
            <pc:sldMk cId="3500354102" sldId="2147472954"/>
            <ac:spMk id="22" creationId="{ED7117A2-8D08-00E8-2C7E-A0785AC25E54}"/>
          </ac:spMkLst>
        </pc:spChg>
        <pc:spChg chg="del">
          <ac:chgData name="Weidner, Christian" userId="3939f638-0c33-4bbd-b937-1364e636a9be" providerId="ADAL" clId="{3E561D9B-4291-41C0-9398-6F14B651D424}" dt="2024-02-27T14:06:10.316" v="52" actId="478"/>
          <ac:spMkLst>
            <pc:docMk/>
            <pc:sldMk cId="3500354102" sldId="2147472954"/>
            <ac:spMk id="23" creationId="{C348CF60-C293-15C5-AB89-9B8FBAE5BCA5}"/>
          </ac:spMkLst>
        </pc:spChg>
        <pc:spChg chg="del">
          <ac:chgData name="Weidner, Christian" userId="3939f638-0c33-4bbd-b937-1364e636a9be" providerId="ADAL" clId="{3E561D9B-4291-41C0-9398-6F14B651D424}" dt="2024-02-27T14:06:10.316" v="52" actId="478"/>
          <ac:spMkLst>
            <pc:docMk/>
            <pc:sldMk cId="3500354102" sldId="2147472954"/>
            <ac:spMk id="24" creationId="{C5419814-5CBF-F0B9-B224-0FB894C8DF24}"/>
          </ac:spMkLst>
        </pc:spChg>
        <pc:spChg chg="del">
          <ac:chgData name="Weidner, Christian" userId="3939f638-0c33-4bbd-b937-1364e636a9be" providerId="ADAL" clId="{3E561D9B-4291-41C0-9398-6F14B651D424}" dt="2024-02-27T14:06:10.316" v="52" actId="478"/>
          <ac:spMkLst>
            <pc:docMk/>
            <pc:sldMk cId="3500354102" sldId="2147472954"/>
            <ac:spMk id="29" creationId="{5E9CCDBE-7283-271E-C676-DC70541D2F7D}"/>
          </ac:spMkLst>
        </pc:spChg>
        <pc:spChg chg="del">
          <ac:chgData name="Weidner, Christian" userId="3939f638-0c33-4bbd-b937-1364e636a9be" providerId="ADAL" clId="{3E561D9B-4291-41C0-9398-6F14B651D424}" dt="2024-02-27T14:06:10.316" v="52" actId="478"/>
          <ac:spMkLst>
            <pc:docMk/>
            <pc:sldMk cId="3500354102" sldId="2147472954"/>
            <ac:spMk id="30" creationId="{361A2C07-1AF2-16C9-8909-C9AEA6C1A284}"/>
          </ac:spMkLst>
        </pc:spChg>
        <pc:graphicFrameChg chg="add mod modGraphic">
          <ac:chgData name="Weidner, Christian" userId="3939f638-0c33-4bbd-b937-1364e636a9be" providerId="ADAL" clId="{3E561D9B-4291-41C0-9398-6F14B651D424}" dt="2024-02-27T14:18:50.936" v="364" actId="20577"/>
          <ac:graphicFrameMkLst>
            <pc:docMk/>
            <pc:sldMk cId="3500354102" sldId="2147472954"/>
            <ac:graphicFrameMk id="2" creationId="{98769BEE-9B93-BD90-D62A-512BB6BA3F73}"/>
          </ac:graphicFrameMkLst>
        </pc:graphicFrameChg>
        <pc:graphicFrameChg chg="add mod modGraphic">
          <ac:chgData name="Weidner, Christian" userId="3939f638-0c33-4bbd-b937-1364e636a9be" providerId="ADAL" clId="{3E561D9B-4291-41C0-9398-6F14B651D424}" dt="2024-03-14T07:09:04.793" v="1614" actId="20577"/>
          <ac:graphicFrameMkLst>
            <pc:docMk/>
            <pc:sldMk cId="3500354102" sldId="2147472954"/>
            <ac:graphicFrameMk id="5" creationId="{70201DD3-6DE5-3D0B-8938-741932EEB98F}"/>
          </ac:graphicFrameMkLst>
        </pc:graphicFrameChg>
        <pc:graphicFrameChg chg="add del mod modGraphic">
          <ac:chgData name="Weidner, Christian" userId="3939f638-0c33-4bbd-b937-1364e636a9be" providerId="ADAL" clId="{3E561D9B-4291-41C0-9398-6F14B651D424}" dt="2024-02-27T14:09:22.139" v="120" actId="478"/>
          <ac:graphicFrameMkLst>
            <pc:docMk/>
            <pc:sldMk cId="3500354102" sldId="2147472954"/>
            <ac:graphicFrameMk id="11" creationId="{671029E2-5857-98F1-5BB0-04AFB5179BAC}"/>
          </ac:graphicFrameMkLst>
        </pc:graphicFrameChg>
        <pc:picChg chg="add del mod">
          <ac:chgData name="Weidner, Christian" userId="3939f638-0c33-4bbd-b937-1364e636a9be" providerId="ADAL" clId="{3E561D9B-4291-41C0-9398-6F14B651D424}" dt="2024-02-27T14:06:35.646" v="59" actId="26606"/>
          <ac:picMkLst>
            <pc:docMk/>
            <pc:sldMk cId="3500354102" sldId="2147472954"/>
            <ac:picMk id="12" creationId="{5E088EFE-B88C-0135-7E63-5FFF30E20EBC}"/>
          </ac:picMkLst>
        </pc:picChg>
        <pc:picChg chg="del">
          <ac:chgData name="Weidner, Christian" userId="3939f638-0c33-4bbd-b937-1364e636a9be" providerId="ADAL" clId="{3E561D9B-4291-41C0-9398-6F14B651D424}" dt="2024-02-27T14:06:10.316" v="52" actId="478"/>
          <ac:picMkLst>
            <pc:docMk/>
            <pc:sldMk cId="3500354102" sldId="2147472954"/>
            <ac:picMk id="33" creationId="{6E91D7B5-DB6D-BC0B-286E-89B109DF5034}"/>
          </ac:picMkLst>
        </pc:picChg>
        <pc:picChg chg="del">
          <ac:chgData name="Weidner, Christian" userId="3939f638-0c33-4bbd-b937-1364e636a9be" providerId="ADAL" clId="{3E561D9B-4291-41C0-9398-6F14B651D424}" dt="2024-02-27T14:06:10.316" v="52" actId="478"/>
          <ac:picMkLst>
            <pc:docMk/>
            <pc:sldMk cId="3500354102" sldId="2147472954"/>
            <ac:picMk id="35" creationId="{DBACAFFD-8366-84C3-ECC2-5CF4A863029B}"/>
          </ac:picMkLst>
        </pc:picChg>
        <pc:cxnChg chg="add mod">
          <ac:chgData name="Weidner, Christian" userId="3939f638-0c33-4bbd-b937-1364e636a9be" providerId="ADAL" clId="{3E561D9B-4291-41C0-9398-6F14B651D424}" dt="2024-02-27T14:14:35.123" v="156" actId="14100"/>
          <ac:cxnSpMkLst>
            <pc:docMk/>
            <pc:sldMk cId="3500354102" sldId="2147472954"/>
            <ac:cxnSpMk id="7" creationId="{C861B60C-65A8-3D1C-CD29-0255C171B628}"/>
          </ac:cxnSpMkLst>
        </pc:cxnChg>
        <pc:cxnChg chg="add mod">
          <ac:chgData name="Weidner, Christian" userId="3939f638-0c33-4bbd-b937-1364e636a9be" providerId="ADAL" clId="{3E561D9B-4291-41C0-9398-6F14B651D424}" dt="2024-02-27T14:14:23.576" v="152" actId="14100"/>
          <ac:cxnSpMkLst>
            <pc:docMk/>
            <pc:sldMk cId="3500354102" sldId="2147472954"/>
            <ac:cxnSpMk id="8" creationId="{CB6D8D5E-6AB7-6A0A-40DC-15F44047DC3A}"/>
          </ac:cxnSpMkLst>
        </pc:cxnChg>
        <pc:cxnChg chg="add mod">
          <ac:chgData name="Weidner, Christian" userId="3939f638-0c33-4bbd-b937-1364e636a9be" providerId="ADAL" clId="{3E561D9B-4291-41C0-9398-6F14B651D424}" dt="2024-02-27T14:14:28.277" v="154" actId="14100"/>
          <ac:cxnSpMkLst>
            <pc:docMk/>
            <pc:sldMk cId="3500354102" sldId="2147472954"/>
            <ac:cxnSpMk id="9" creationId="{4C63072E-CA02-B8A8-CD7F-FFC0C1428A97}"/>
          </ac:cxnSpMkLst>
        </pc:cxnChg>
        <pc:cxnChg chg="add mod">
          <ac:chgData name="Weidner, Christian" userId="3939f638-0c33-4bbd-b937-1364e636a9be" providerId="ADAL" clId="{3E561D9B-4291-41C0-9398-6F14B651D424}" dt="2024-02-27T14:14:48.704" v="161" actId="14100"/>
          <ac:cxnSpMkLst>
            <pc:docMk/>
            <pc:sldMk cId="3500354102" sldId="2147472954"/>
            <ac:cxnSpMk id="11" creationId="{BAAA8E04-548E-114A-3D58-F65580DC3B35}"/>
          </ac:cxnSpMkLst>
        </pc:cxnChg>
        <pc:cxnChg chg="add mod">
          <ac:chgData name="Weidner, Christian" userId="3939f638-0c33-4bbd-b937-1364e636a9be" providerId="ADAL" clId="{3E561D9B-4291-41C0-9398-6F14B651D424}" dt="2024-02-27T14:14:53.537" v="162" actId="1076"/>
          <ac:cxnSpMkLst>
            <pc:docMk/>
            <pc:sldMk cId="3500354102" sldId="2147472954"/>
            <ac:cxnSpMk id="12" creationId="{83CFB1DF-4090-2672-44CA-8E7860BB19A0}"/>
          </ac:cxnSpMkLst>
        </pc:cxnChg>
        <pc:cxnChg chg="add mod">
          <ac:chgData name="Weidner, Christian" userId="3939f638-0c33-4bbd-b937-1364e636a9be" providerId="ADAL" clId="{3E561D9B-4291-41C0-9398-6F14B651D424}" dt="2024-02-27T14:14:42.324" v="159" actId="14100"/>
          <ac:cxnSpMkLst>
            <pc:docMk/>
            <pc:sldMk cId="3500354102" sldId="2147472954"/>
            <ac:cxnSpMk id="26" creationId="{C0E48B3B-D6D4-1460-FC95-D9BA26845BC1}"/>
          </ac:cxnSpMkLst>
        </pc:cxnChg>
        <pc:cxnChg chg="add mod">
          <ac:chgData name="Weidner, Christian" userId="3939f638-0c33-4bbd-b937-1364e636a9be" providerId="ADAL" clId="{3E561D9B-4291-41C0-9398-6F14B651D424}" dt="2024-02-27T14:15:07.812" v="165" actId="14100"/>
          <ac:cxnSpMkLst>
            <pc:docMk/>
            <pc:sldMk cId="3500354102" sldId="2147472954"/>
            <ac:cxnSpMk id="30" creationId="{6173F0A9-7D66-CCF6-52F8-E2084B64ADC7}"/>
          </ac:cxnSpMkLst>
        </pc:cxnChg>
        <pc:cxnChg chg="add del mod">
          <ac:chgData name="Weidner, Christian" userId="3939f638-0c33-4bbd-b937-1364e636a9be" providerId="ADAL" clId="{3E561D9B-4291-41C0-9398-6F14B651D424}" dt="2024-02-27T14:15:51.678" v="196"/>
          <ac:cxnSpMkLst>
            <pc:docMk/>
            <pc:sldMk cId="3500354102" sldId="2147472954"/>
            <ac:cxnSpMk id="32" creationId="{B3584203-C1FD-D468-9E8A-7D8A5EEE90C7}"/>
          </ac:cxnSpMkLst>
        </pc:cxnChg>
      </pc:sldChg>
      <pc:sldChg chg="del">
        <pc:chgData name="Weidner, Christian" userId="3939f638-0c33-4bbd-b937-1364e636a9be" providerId="ADAL" clId="{3E561D9B-4291-41C0-9398-6F14B651D424}" dt="2024-02-27T13:59:48.724" v="10" actId="47"/>
        <pc:sldMkLst>
          <pc:docMk/>
          <pc:sldMk cId="4013586312" sldId="2147472954"/>
        </pc:sldMkLst>
      </pc:sldChg>
      <pc:sldChg chg="del">
        <pc:chgData name="Weidner, Christian" userId="3939f638-0c33-4bbd-b937-1364e636a9be" providerId="ADAL" clId="{3E561D9B-4291-41C0-9398-6F14B651D424}" dt="2024-02-27T13:59:48.724" v="10" actId="47"/>
        <pc:sldMkLst>
          <pc:docMk/>
          <pc:sldMk cId="33675038" sldId="2147472955"/>
        </pc:sldMkLst>
      </pc:sldChg>
      <pc:sldChg chg="addSp delSp modSp add mod chgLayout modNotesTx">
        <pc:chgData name="Weidner, Christian" userId="3939f638-0c33-4bbd-b937-1364e636a9be" providerId="ADAL" clId="{3E561D9B-4291-41C0-9398-6F14B651D424}" dt="2024-03-14T07:14:43.768" v="1695" actId="20577"/>
        <pc:sldMkLst>
          <pc:docMk/>
          <pc:sldMk cId="1885034637" sldId="2147472955"/>
        </pc:sldMkLst>
        <pc:spChg chg="mod ord">
          <ac:chgData name="Weidner, Christian" userId="3939f638-0c33-4bbd-b937-1364e636a9be" providerId="ADAL" clId="{3E561D9B-4291-41C0-9398-6F14B651D424}" dt="2024-02-27T14:16:13.308" v="200" actId="700"/>
          <ac:spMkLst>
            <pc:docMk/>
            <pc:sldMk cId="1885034637" sldId="2147472955"/>
            <ac:spMk id="3" creationId="{224AA824-96ED-48A4-DF03-6F8EC7F6388D}"/>
          </ac:spMkLst>
        </pc:spChg>
        <pc:spChg chg="mod ord">
          <ac:chgData name="Weidner, Christian" userId="3939f638-0c33-4bbd-b937-1364e636a9be" providerId="ADAL" clId="{3E561D9B-4291-41C0-9398-6F14B651D424}" dt="2024-02-27T14:16:13.308" v="200" actId="700"/>
          <ac:spMkLst>
            <pc:docMk/>
            <pc:sldMk cId="1885034637" sldId="2147472955"/>
            <ac:spMk id="4" creationId="{1A11A109-35AE-CCE0-B464-730BE29229C9}"/>
          </ac:spMkLst>
        </pc:spChg>
        <pc:spChg chg="mod ord">
          <ac:chgData name="Weidner, Christian" userId="3939f638-0c33-4bbd-b937-1364e636a9be" providerId="ADAL" clId="{3E561D9B-4291-41C0-9398-6F14B651D424}" dt="2024-02-27T14:16:13.308" v="200" actId="700"/>
          <ac:spMkLst>
            <pc:docMk/>
            <pc:sldMk cId="1885034637" sldId="2147472955"/>
            <ac:spMk id="6" creationId="{B6A69C6B-C253-15B5-4CF5-3EC0454296F0}"/>
          </ac:spMkLst>
        </pc:spChg>
        <pc:spChg chg="add mod ord">
          <ac:chgData name="Weidner, Christian" userId="3939f638-0c33-4bbd-b937-1364e636a9be" providerId="ADAL" clId="{3E561D9B-4291-41C0-9398-6F14B651D424}" dt="2024-02-27T14:16:13.308" v="200" actId="700"/>
          <ac:spMkLst>
            <pc:docMk/>
            <pc:sldMk cId="1885034637" sldId="2147472955"/>
            <ac:spMk id="10" creationId="{23CD4A7E-FC54-5D9F-7BEE-C2DCC169AA7C}"/>
          </ac:spMkLst>
        </pc:spChg>
        <pc:graphicFrameChg chg="del">
          <ac:chgData name="Weidner, Christian" userId="3939f638-0c33-4bbd-b937-1364e636a9be" providerId="ADAL" clId="{3E561D9B-4291-41C0-9398-6F14B651D424}" dt="2024-02-27T14:15:57.111" v="198" actId="478"/>
          <ac:graphicFrameMkLst>
            <pc:docMk/>
            <pc:sldMk cId="1885034637" sldId="2147472955"/>
            <ac:graphicFrameMk id="2" creationId="{98769BEE-9B93-BD90-D62A-512BB6BA3F73}"/>
          </ac:graphicFrameMkLst>
        </pc:graphicFrameChg>
        <pc:graphicFrameChg chg="del">
          <ac:chgData name="Weidner, Christian" userId="3939f638-0c33-4bbd-b937-1364e636a9be" providerId="ADAL" clId="{3E561D9B-4291-41C0-9398-6F14B651D424}" dt="2024-02-27T14:15:57.111" v="198" actId="478"/>
          <ac:graphicFrameMkLst>
            <pc:docMk/>
            <pc:sldMk cId="1885034637" sldId="2147472955"/>
            <ac:graphicFrameMk id="5" creationId="{70201DD3-6DE5-3D0B-8938-741932EEB98F}"/>
          </ac:graphicFrameMkLst>
        </pc:graphicFrameChg>
        <pc:graphicFrameChg chg="add mod modGraphic">
          <ac:chgData name="Weidner, Christian" userId="3939f638-0c33-4bbd-b937-1364e636a9be" providerId="ADAL" clId="{3E561D9B-4291-41C0-9398-6F14B651D424}" dt="2024-03-14T07:13:04.210" v="1686"/>
          <ac:graphicFrameMkLst>
            <pc:docMk/>
            <pc:sldMk cId="1885034637" sldId="2147472955"/>
            <ac:graphicFrameMk id="13" creationId="{FFD40F2F-0A9F-1868-2B18-5EE63C89B56D}"/>
          </ac:graphicFrameMkLst>
        </pc:graphicFrameChg>
        <pc:graphicFrameChg chg="add mod modGraphic">
          <ac:chgData name="Weidner, Christian" userId="3939f638-0c33-4bbd-b937-1364e636a9be" providerId="ADAL" clId="{3E561D9B-4291-41C0-9398-6F14B651D424}" dt="2024-02-27T14:18:36.125" v="355" actId="113"/>
          <ac:graphicFrameMkLst>
            <pc:docMk/>
            <pc:sldMk cId="1885034637" sldId="2147472955"/>
            <ac:graphicFrameMk id="14" creationId="{F9CB2CDD-CB3B-7B88-037F-253EA0E0E433}"/>
          </ac:graphicFrameMkLst>
        </pc:graphicFrameChg>
        <pc:cxnChg chg="del">
          <ac:chgData name="Weidner, Christian" userId="3939f638-0c33-4bbd-b937-1364e636a9be" providerId="ADAL" clId="{3E561D9B-4291-41C0-9398-6F14B651D424}" dt="2024-02-27T14:15:57.111" v="198" actId="478"/>
          <ac:cxnSpMkLst>
            <pc:docMk/>
            <pc:sldMk cId="1885034637" sldId="2147472955"/>
            <ac:cxnSpMk id="7" creationId="{C861B60C-65A8-3D1C-CD29-0255C171B628}"/>
          </ac:cxnSpMkLst>
        </pc:cxnChg>
        <pc:cxnChg chg="del">
          <ac:chgData name="Weidner, Christian" userId="3939f638-0c33-4bbd-b937-1364e636a9be" providerId="ADAL" clId="{3E561D9B-4291-41C0-9398-6F14B651D424}" dt="2024-02-27T14:15:57.111" v="198" actId="478"/>
          <ac:cxnSpMkLst>
            <pc:docMk/>
            <pc:sldMk cId="1885034637" sldId="2147472955"/>
            <ac:cxnSpMk id="8" creationId="{CB6D8D5E-6AB7-6A0A-40DC-15F44047DC3A}"/>
          </ac:cxnSpMkLst>
        </pc:cxnChg>
        <pc:cxnChg chg="del">
          <ac:chgData name="Weidner, Christian" userId="3939f638-0c33-4bbd-b937-1364e636a9be" providerId="ADAL" clId="{3E561D9B-4291-41C0-9398-6F14B651D424}" dt="2024-02-27T14:15:57.111" v="198" actId="478"/>
          <ac:cxnSpMkLst>
            <pc:docMk/>
            <pc:sldMk cId="1885034637" sldId="2147472955"/>
            <ac:cxnSpMk id="9" creationId="{4C63072E-CA02-B8A8-CD7F-FFC0C1428A97}"/>
          </ac:cxnSpMkLst>
        </pc:cxnChg>
        <pc:cxnChg chg="del">
          <ac:chgData name="Weidner, Christian" userId="3939f638-0c33-4bbd-b937-1364e636a9be" providerId="ADAL" clId="{3E561D9B-4291-41C0-9398-6F14B651D424}" dt="2024-02-27T14:15:57.111" v="198" actId="478"/>
          <ac:cxnSpMkLst>
            <pc:docMk/>
            <pc:sldMk cId="1885034637" sldId="2147472955"/>
            <ac:cxnSpMk id="11" creationId="{BAAA8E04-548E-114A-3D58-F65580DC3B35}"/>
          </ac:cxnSpMkLst>
        </pc:cxnChg>
        <pc:cxnChg chg="del">
          <ac:chgData name="Weidner, Christian" userId="3939f638-0c33-4bbd-b937-1364e636a9be" providerId="ADAL" clId="{3E561D9B-4291-41C0-9398-6F14B651D424}" dt="2024-02-27T14:15:57.111" v="198" actId="478"/>
          <ac:cxnSpMkLst>
            <pc:docMk/>
            <pc:sldMk cId="1885034637" sldId="2147472955"/>
            <ac:cxnSpMk id="12" creationId="{83CFB1DF-4090-2672-44CA-8E7860BB19A0}"/>
          </ac:cxnSpMkLst>
        </pc:cxnChg>
        <pc:cxnChg chg="add mod">
          <ac:chgData name="Weidner, Christian" userId="3939f638-0c33-4bbd-b937-1364e636a9be" providerId="ADAL" clId="{3E561D9B-4291-41C0-9398-6F14B651D424}" dt="2024-02-27T14:16:09.100" v="199"/>
          <ac:cxnSpMkLst>
            <pc:docMk/>
            <pc:sldMk cId="1885034637" sldId="2147472955"/>
            <ac:cxnSpMk id="15" creationId="{FCD3C6EA-CBEB-9FF1-1CF6-CED5F97750E8}"/>
          </ac:cxnSpMkLst>
        </pc:cxnChg>
        <pc:cxnChg chg="add mod">
          <ac:chgData name="Weidner, Christian" userId="3939f638-0c33-4bbd-b937-1364e636a9be" providerId="ADAL" clId="{3E561D9B-4291-41C0-9398-6F14B651D424}" dt="2024-02-27T14:19:24.611" v="440" actId="14100"/>
          <ac:cxnSpMkLst>
            <pc:docMk/>
            <pc:sldMk cId="1885034637" sldId="2147472955"/>
            <ac:cxnSpMk id="16" creationId="{0086BAB9-BD6B-529A-AF89-9C91EBC89853}"/>
          </ac:cxnSpMkLst>
        </pc:cxnChg>
        <pc:cxnChg chg="add mod">
          <ac:chgData name="Weidner, Christian" userId="3939f638-0c33-4bbd-b937-1364e636a9be" providerId="ADAL" clId="{3E561D9B-4291-41C0-9398-6F14B651D424}" dt="2024-02-27T14:19:09.428" v="396" actId="1038"/>
          <ac:cxnSpMkLst>
            <pc:docMk/>
            <pc:sldMk cId="1885034637" sldId="2147472955"/>
            <ac:cxnSpMk id="17" creationId="{2D54F2EA-8F15-A6E3-E45E-3B4BF483F538}"/>
          </ac:cxnSpMkLst>
        </pc:cxnChg>
        <pc:cxnChg chg="del mod">
          <ac:chgData name="Weidner, Christian" userId="3939f638-0c33-4bbd-b937-1364e636a9be" providerId="ADAL" clId="{3E561D9B-4291-41C0-9398-6F14B651D424}" dt="2024-02-27T14:15:57.111" v="198" actId="478"/>
          <ac:cxnSpMkLst>
            <pc:docMk/>
            <pc:sldMk cId="1885034637" sldId="2147472955"/>
            <ac:cxnSpMk id="26" creationId="{C0E48B3B-D6D4-1460-FC95-D9BA26845BC1}"/>
          </ac:cxnSpMkLst>
        </pc:cxnChg>
        <pc:cxnChg chg="del">
          <ac:chgData name="Weidner, Christian" userId="3939f638-0c33-4bbd-b937-1364e636a9be" providerId="ADAL" clId="{3E561D9B-4291-41C0-9398-6F14B651D424}" dt="2024-02-27T14:15:57.111" v="198" actId="478"/>
          <ac:cxnSpMkLst>
            <pc:docMk/>
            <pc:sldMk cId="1885034637" sldId="2147472955"/>
            <ac:cxnSpMk id="30" creationId="{6173F0A9-7D66-CCF6-52F8-E2084B64ADC7}"/>
          </ac:cxnSpMkLst>
        </pc:cxnChg>
      </pc:sldChg>
      <pc:sldChg chg="modSp add mod modNotesTx">
        <pc:chgData name="Weidner, Christian" userId="3939f638-0c33-4bbd-b937-1364e636a9be" providerId="ADAL" clId="{3E561D9B-4291-41C0-9398-6F14B651D424}" dt="2024-03-12T09:20:32.719" v="483" actId="20577"/>
        <pc:sldMkLst>
          <pc:docMk/>
          <pc:sldMk cId="2696589305" sldId="2147472956"/>
        </pc:sldMkLst>
        <pc:spChg chg="mod">
          <ac:chgData name="Weidner, Christian" userId="3939f638-0c33-4bbd-b937-1364e636a9be" providerId="ADAL" clId="{3E561D9B-4291-41C0-9398-6F14B651D424}" dt="2024-03-12T09:17:41.781" v="470" actId="403"/>
          <ac:spMkLst>
            <pc:docMk/>
            <pc:sldMk cId="2696589305" sldId="2147472956"/>
            <ac:spMk id="2" creationId="{75A7DEE1-8958-AA12-DE21-68571751E17D}"/>
          </ac:spMkLst>
        </pc:spChg>
        <pc:picChg chg="mod modCrop">
          <ac:chgData name="Weidner, Christian" userId="3939f638-0c33-4bbd-b937-1364e636a9be" providerId="ADAL" clId="{3E561D9B-4291-41C0-9398-6F14B651D424}" dt="2024-03-12T09:19:30.316" v="478" actId="14100"/>
          <ac:picMkLst>
            <pc:docMk/>
            <pc:sldMk cId="2696589305" sldId="2147472956"/>
            <ac:picMk id="6" creationId="{BA3B2A1B-8DF3-189B-31C8-0A45FFF5824B}"/>
          </ac:picMkLst>
        </pc:picChg>
      </pc:sldChg>
      <pc:sldChg chg="del">
        <pc:chgData name="Weidner, Christian" userId="3939f638-0c33-4bbd-b937-1364e636a9be" providerId="ADAL" clId="{3E561D9B-4291-41C0-9398-6F14B651D424}" dt="2024-02-27T14:00:04.295" v="12" actId="47"/>
        <pc:sldMkLst>
          <pc:docMk/>
          <pc:sldMk cId="4258688982" sldId="2147472956"/>
        </pc:sldMkLst>
      </pc:sldChg>
      <pc:sldChg chg="del">
        <pc:chgData name="Weidner, Christian" userId="3939f638-0c33-4bbd-b937-1364e636a9be" providerId="ADAL" clId="{3E561D9B-4291-41C0-9398-6F14B651D424}" dt="2024-02-27T14:00:04.295" v="12" actId="47"/>
        <pc:sldMkLst>
          <pc:docMk/>
          <pc:sldMk cId="351351022" sldId="2147472957"/>
        </pc:sldMkLst>
      </pc:sldChg>
      <pc:sldChg chg="addSp delSp modSp add mod ord modNotesTx">
        <pc:chgData name="Weidner, Christian" userId="3939f638-0c33-4bbd-b937-1364e636a9be" providerId="ADAL" clId="{3E561D9B-4291-41C0-9398-6F14B651D424}" dt="2024-03-14T07:17:26.082" v="1751" actId="20577"/>
        <pc:sldMkLst>
          <pc:docMk/>
          <pc:sldMk cId="960040075" sldId="2147472957"/>
        </pc:sldMkLst>
        <pc:spChg chg="mod">
          <ac:chgData name="Weidner, Christian" userId="3939f638-0c33-4bbd-b937-1364e636a9be" providerId="ADAL" clId="{3E561D9B-4291-41C0-9398-6F14B651D424}" dt="2024-03-14T07:17:26.082" v="1751" actId="20577"/>
          <ac:spMkLst>
            <pc:docMk/>
            <pc:sldMk cId="960040075" sldId="2147472957"/>
            <ac:spMk id="2" creationId="{75A7DEE1-8958-AA12-DE21-68571751E17D}"/>
          </ac:spMkLst>
        </pc:spChg>
        <pc:spChg chg="add del mod">
          <ac:chgData name="Weidner, Christian" userId="3939f638-0c33-4bbd-b937-1364e636a9be" providerId="ADAL" clId="{3E561D9B-4291-41C0-9398-6F14B651D424}" dt="2024-03-14T07:15:44.565" v="1728" actId="478"/>
          <ac:spMkLst>
            <pc:docMk/>
            <pc:sldMk cId="960040075" sldId="2147472957"/>
            <ac:spMk id="4" creationId="{DCF46553-8477-D6B1-00FF-61C4F91FDA64}"/>
          </ac:spMkLst>
        </pc:spChg>
        <pc:picChg chg="add del">
          <ac:chgData name="Weidner, Christian" userId="3939f638-0c33-4bbd-b937-1364e636a9be" providerId="ADAL" clId="{3E561D9B-4291-41C0-9398-6F14B651D424}" dt="2024-03-12T09:26:32.706" v="649" actId="478"/>
          <ac:picMkLst>
            <pc:docMk/>
            <pc:sldMk cId="960040075" sldId="2147472957"/>
            <ac:picMk id="5" creationId="{74894EA5-EFF4-E2DC-F4B8-D185689CA987}"/>
          </ac:picMkLst>
        </pc:picChg>
        <pc:picChg chg="add mod modCrop">
          <ac:chgData name="Weidner, Christian" userId="3939f638-0c33-4bbd-b937-1364e636a9be" providerId="ADAL" clId="{3E561D9B-4291-41C0-9398-6F14B651D424}" dt="2024-03-14T07:16:23.166" v="1740" actId="732"/>
          <ac:picMkLst>
            <pc:docMk/>
            <pc:sldMk cId="960040075" sldId="2147472957"/>
            <ac:picMk id="6" creationId="{761EC97C-BACF-1688-09F2-07EFD27358D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DD89868-E9EC-4674-B088-E91B981A88FA}"/>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e-DE" dirty="0">
              <a:latin typeface="TT Norms Pro" panose="02000503030000020003" pitchFamily="50" charset="0"/>
            </a:endParaRPr>
          </a:p>
        </p:txBody>
      </p:sp>
      <p:sp>
        <p:nvSpPr>
          <p:cNvPr id="3" name="Datumsplatzhalter 2">
            <a:extLst>
              <a:ext uri="{FF2B5EF4-FFF2-40B4-BE49-F238E27FC236}">
                <a16:creationId xmlns:a16="http://schemas.microsoft.com/office/drawing/2014/main" id="{2A729DF8-C059-477C-8552-7D992E327B82}"/>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DC4D9011-41F8-4C93-8DE4-83228877A83A}" type="datetimeFigureOut">
              <a:rPr lang="de-DE" smtClean="0">
                <a:latin typeface="TT Norms Pro" panose="02000503030000020003" pitchFamily="50" charset="0"/>
              </a:rPr>
              <a:t>23.04.2024</a:t>
            </a:fld>
            <a:endParaRPr lang="de-DE" dirty="0">
              <a:latin typeface="TT Norms Pro" panose="02000503030000020003" pitchFamily="50" charset="0"/>
            </a:endParaRPr>
          </a:p>
        </p:txBody>
      </p:sp>
      <p:sp>
        <p:nvSpPr>
          <p:cNvPr id="4" name="Fußzeilenplatzhalter 3">
            <a:extLst>
              <a:ext uri="{FF2B5EF4-FFF2-40B4-BE49-F238E27FC236}">
                <a16:creationId xmlns:a16="http://schemas.microsoft.com/office/drawing/2014/main" id="{A66E8E39-E18D-46CD-9938-52A58787BDEC}"/>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de-DE" dirty="0">
              <a:latin typeface="TT Norms Pro" panose="02000503030000020003" pitchFamily="50" charset="0"/>
            </a:endParaRPr>
          </a:p>
        </p:txBody>
      </p:sp>
      <p:sp>
        <p:nvSpPr>
          <p:cNvPr id="5" name="Foliennummernplatzhalter 4">
            <a:extLst>
              <a:ext uri="{FF2B5EF4-FFF2-40B4-BE49-F238E27FC236}">
                <a16:creationId xmlns:a16="http://schemas.microsoft.com/office/drawing/2014/main" id="{54CF3437-827F-44B8-8F1E-C081FFDC4BD9}"/>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0DA79B36-394D-44F2-9BB3-3153BB9F30B7}" type="slidenum">
              <a:rPr lang="de-DE" smtClean="0">
                <a:latin typeface="TT Norms Pro" panose="02000503030000020003" pitchFamily="50" charset="0"/>
              </a:rPr>
              <a:t>‹Nr.›</a:t>
            </a:fld>
            <a:endParaRPr lang="de-DE" dirty="0">
              <a:latin typeface="TT Norms Pro" panose="02000503030000020003" pitchFamily="50" charset="0"/>
            </a:endParaRPr>
          </a:p>
        </p:txBody>
      </p:sp>
    </p:spTree>
    <p:extLst>
      <p:ext uri="{BB962C8B-B14F-4D97-AF65-F5344CB8AC3E}">
        <p14:creationId xmlns:p14="http://schemas.microsoft.com/office/powerpoint/2010/main" val="3688140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atin typeface="TT Norms Pro" panose="02000503030000020003" pitchFamily="50" charset="0"/>
              </a:defRPr>
            </a:lvl1pPr>
          </a:lstStyle>
          <a:p>
            <a:endParaRPr lang="en-US" dirty="0"/>
          </a:p>
        </p:txBody>
      </p:sp>
      <p:sp>
        <p:nvSpPr>
          <p:cNvPr id="3" name="Datumsplatzhalt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atin typeface="TT Norms Pro" panose="02000503030000020003" pitchFamily="50" charset="0"/>
              </a:defRPr>
            </a:lvl1pPr>
          </a:lstStyle>
          <a:p>
            <a:fld id="{D92458B3-D3E5-4DC5-B9E6-3A74E6D43635}" type="datetimeFigureOut">
              <a:rPr lang="en-US" smtClean="0"/>
              <a:pPr/>
              <a:t>4/23/2024</a:t>
            </a:fld>
            <a:endParaRPr lang="en-US" dirty="0"/>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izenplatzhal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Fußzeilenplatzhalt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atin typeface="TT Norms Pro" panose="02000503030000020003" pitchFamily="50" charset="0"/>
              </a:defRPr>
            </a:lvl1pPr>
          </a:lstStyle>
          <a:p>
            <a:endParaRPr lang="en-US" dirty="0"/>
          </a:p>
        </p:txBody>
      </p:sp>
      <p:sp>
        <p:nvSpPr>
          <p:cNvPr id="7" name="Foliennummernplatzhalt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atin typeface="TT Norms Pro" panose="02000503030000020003" pitchFamily="50" charset="0"/>
              </a:defRPr>
            </a:lvl1pPr>
          </a:lstStyle>
          <a:p>
            <a:fld id="{BDA5B460-1328-4911-B510-32EE5D3A7029}" type="slidenum">
              <a:rPr lang="en-US" smtClean="0"/>
              <a:pPr/>
              <a:t>‹Nr.›</a:t>
            </a:fld>
            <a:endParaRPr lang="en-US" dirty="0"/>
          </a:p>
        </p:txBody>
      </p:sp>
    </p:spTree>
    <p:extLst>
      <p:ext uri="{BB962C8B-B14F-4D97-AF65-F5344CB8AC3E}">
        <p14:creationId xmlns:p14="http://schemas.microsoft.com/office/powerpoint/2010/main" val="3076269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T Norms Pro" panose="02000503030000020003" pitchFamily="50" charset="0"/>
        <a:ea typeface="+mn-ea"/>
        <a:cs typeface="+mn-cs"/>
      </a:defRPr>
    </a:lvl1pPr>
    <a:lvl2pPr marL="457200" algn="l" defTabSz="914400" rtl="0" eaLnBrk="1" latinLnBrk="0" hangingPunct="1">
      <a:defRPr sz="1200" kern="1200">
        <a:solidFill>
          <a:schemeClr val="tx1"/>
        </a:solidFill>
        <a:latin typeface="TT Norms Pro" panose="02000503030000020003" pitchFamily="50" charset="0"/>
        <a:ea typeface="+mn-ea"/>
        <a:cs typeface="+mn-cs"/>
      </a:defRPr>
    </a:lvl2pPr>
    <a:lvl3pPr marL="914400" algn="l" defTabSz="914400" rtl="0" eaLnBrk="1" latinLnBrk="0" hangingPunct="1">
      <a:defRPr sz="1200" kern="1200">
        <a:solidFill>
          <a:schemeClr val="tx1"/>
        </a:solidFill>
        <a:latin typeface="TT Norms Pro" panose="02000503030000020003" pitchFamily="50" charset="0"/>
        <a:ea typeface="+mn-ea"/>
        <a:cs typeface="+mn-cs"/>
      </a:defRPr>
    </a:lvl3pPr>
    <a:lvl4pPr marL="1371600" algn="l" defTabSz="914400" rtl="0" eaLnBrk="1" latinLnBrk="0" hangingPunct="1">
      <a:defRPr sz="1200" kern="1200">
        <a:solidFill>
          <a:schemeClr val="tx1"/>
        </a:solidFill>
        <a:latin typeface="TT Norms Pro" panose="02000503030000020003" pitchFamily="50" charset="0"/>
        <a:ea typeface="+mn-ea"/>
        <a:cs typeface="+mn-cs"/>
      </a:defRPr>
    </a:lvl4pPr>
    <a:lvl5pPr marL="1828800" algn="l" defTabSz="914400" rtl="0" eaLnBrk="1" latinLnBrk="0" hangingPunct="1">
      <a:defRPr sz="1200" kern="1200">
        <a:solidFill>
          <a:schemeClr val="tx1"/>
        </a:solidFill>
        <a:latin typeface="TT Norms Pro" panose="02000503030000020003"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Product teaser video.</a:t>
            </a:r>
          </a:p>
        </p:txBody>
      </p:sp>
      <p:sp>
        <p:nvSpPr>
          <p:cNvPr id="4" name="Foliennummernplatzhalter 3"/>
          <p:cNvSpPr>
            <a:spLocks noGrp="1"/>
          </p:cNvSpPr>
          <p:nvPr>
            <p:ph type="sldNum" sz="quarter" idx="5"/>
          </p:nvPr>
        </p:nvSpPr>
        <p:spPr/>
        <p:txBody>
          <a:bodyPr/>
          <a:lstStyle/>
          <a:p>
            <a:fld id="{BDA5B460-1328-4911-B510-32EE5D3A7029}" type="slidenum">
              <a:rPr lang="en-US" smtClean="0"/>
              <a:pPr/>
              <a:t>3</a:t>
            </a:fld>
            <a:endParaRPr lang="en-US" dirty="0"/>
          </a:p>
        </p:txBody>
      </p:sp>
    </p:spTree>
    <p:extLst>
      <p:ext uri="{BB962C8B-B14F-4D97-AF65-F5344CB8AC3E}">
        <p14:creationId xmlns:p14="http://schemas.microsoft.com/office/powerpoint/2010/main" val="426169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TTNormsPro-Lt"/>
              </a:rPr>
              <a:t>Whether your environment is stable or unstable, Quintix® Pro can be easily adapted to specific environmental conditions with just a single click.</a:t>
            </a:r>
            <a:endParaRPr lang="en-US" dirty="0"/>
          </a:p>
        </p:txBody>
      </p:sp>
      <p:sp>
        <p:nvSpPr>
          <p:cNvPr id="4" name="Foliennummernplatzhalter 3"/>
          <p:cNvSpPr>
            <a:spLocks noGrp="1"/>
          </p:cNvSpPr>
          <p:nvPr>
            <p:ph type="sldNum" sz="quarter" idx="5"/>
          </p:nvPr>
        </p:nvSpPr>
        <p:spPr/>
        <p:txBody>
          <a:bodyPr/>
          <a:lstStyle/>
          <a:p>
            <a:fld id="{BDA5B460-1328-4911-B510-32EE5D3A7029}" type="slidenum">
              <a:rPr lang="en-US" smtClean="0"/>
              <a:pPr/>
              <a:t>12</a:t>
            </a:fld>
            <a:endParaRPr lang="en-US" dirty="0"/>
          </a:p>
        </p:txBody>
      </p:sp>
    </p:spTree>
    <p:extLst>
      <p:ext uri="{BB962C8B-B14F-4D97-AF65-F5344CB8AC3E}">
        <p14:creationId xmlns:p14="http://schemas.microsoft.com/office/powerpoint/2010/main" val="2265910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TTNormsPro-Lt"/>
              </a:rPr>
              <a:t>The advanced user management system in Quintix® Pro enables you to assign individual roles to each user and customize them according to specific user needs. This feature allows Quintix® Pro to limit menu access strictly to authorized personnel, thereby providing comprehensive control and protection over your weighing procedures.</a:t>
            </a:r>
            <a:endParaRPr lang="en-US" dirty="0"/>
          </a:p>
        </p:txBody>
      </p:sp>
      <p:sp>
        <p:nvSpPr>
          <p:cNvPr id="4" name="Foliennummernplatzhalter 3"/>
          <p:cNvSpPr>
            <a:spLocks noGrp="1"/>
          </p:cNvSpPr>
          <p:nvPr>
            <p:ph type="sldNum" sz="quarter" idx="5"/>
          </p:nvPr>
        </p:nvSpPr>
        <p:spPr/>
        <p:txBody>
          <a:bodyPr/>
          <a:lstStyle/>
          <a:p>
            <a:fld id="{BDA5B460-1328-4911-B510-32EE5D3A7029}" type="slidenum">
              <a:rPr lang="en-US" smtClean="0"/>
              <a:pPr/>
              <a:t>13</a:t>
            </a:fld>
            <a:endParaRPr lang="en-US" dirty="0"/>
          </a:p>
        </p:txBody>
      </p:sp>
    </p:spTree>
    <p:extLst>
      <p:ext uri="{BB962C8B-B14F-4D97-AF65-F5344CB8AC3E}">
        <p14:creationId xmlns:p14="http://schemas.microsoft.com/office/powerpoint/2010/main" val="3560419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TTNormsPro-Lt"/>
              </a:rPr>
              <a:t>The contemporary design of Quintix® Pro facilitates easy and straightforward cleaning of the balance. The use of durable materials such as polybutylene terephthalate (PBT), stainless steel, and glass not only ensures high chemical resistance, but also prevents cross-contamination.</a:t>
            </a:r>
            <a:endParaRPr lang="en-US" dirty="0"/>
          </a:p>
        </p:txBody>
      </p:sp>
      <p:sp>
        <p:nvSpPr>
          <p:cNvPr id="4" name="Foliennummernplatzhalter 3"/>
          <p:cNvSpPr>
            <a:spLocks noGrp="1"/>
          </p:cNvSpPr>
          <p:nvPr>
            <p:ph type="sldNum" sz="quarter" idx="5"/>
          </p:nvPr>
        </p:nvSpPr>
        <p:spPr/>
        <p:txBody>
          <a:bodyPr/>
          <a:lstStyle/>
          <a:p>
            <a:fld id="{BDA5B460-1328-4911-B510-32EE5D3A7029}" type="slidenum">
              <a:rPr lang="en-US" smtClean="0"/>
              <a:pPr/>
              <a:t>14</a:t>
            </a:fld>
            <a:endParaRPr lang="en-US" dirty="0"/>
          </a:p>
        </p:txBody>
      </p:sp>
    </p:spTree>
    <p:extLst>
      <p:ext uri="{BB962C8B-B14F-4D97-AF65-F5344CB8AC3E}">
        <p14:creationId xmlns:p14="http://schemas.microsoft.com/office/powerpoint/2010/main" val="2031731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TTNormsPro-Lt"/>
              </a:rPr>
              <a:t>Enhance the protection of Quintix® Pro by utilizing an in-use cover. This cover envelops the entire housing of the balance, offering additional defense against contamination.</a:t>
            </a:r>
          </a:p>
          <a:p>
            <a:pPr algn="l"/>
            <a:endParaRPr lang="en-US" sz="1800" b="0" i="0" u="none" strike="noStrike" baseline="0" dirty="0">
              <a:latin typeface="TTNormsPro-Lt"/>
            </a:endParaRPr>
          </a:p>
          <a:p>
            <a:pPr algn="l"/>
            <a:r>
              <a:rPr lang="en-US" sz="1800" b="0" i="0" u="none" strike="noStrike" baseline="0" dirty="0">
                <a:latin typeface="TTNormsPro-Lt"/>
              </a:rPr>
              <a:t>The additional protection covers for the weighing pan and draft shield base plate is particularly useful in areas where hazardous materials are handled.</a:t>
            </a:r>
            <a:endParaRPr lang="en-US" dirty="0"/>
          </a:p>
        </p:txBody>
      </p:sp>
      <p:sp>
        <p:nvSpPr>
          <p:cNvPr id="4" name="Foliennummernplatzhalter 3"/>
          <p:cNvSpPr>
            <a:spLocks noGrp="1"/>
          </p:cNvSpPr>
          <p:nvPr>
            <p:ph type="sldNum" sz="quarter" idx="5"/>
          </p:nvPr>
        </p:nvSpPr>
        <p:spPr/>
        <p:txBody>
          <a:bodyPr/>
          <a:lstStyle/>
          <a:p>
            <a:fld id="{BDA5B460-1328-4911-B510-32EE5D3A7029}" type="slidenum">
              <a:rPr lang="en-US" smtClean="0"/>
              <a:pPr/>
              <a:t>15</a:t>
            </a:fld>
            <a:endParaRPr lang="en-US" dirty="0"/>
          </a:p>
        </p:txBody>
      </p:sp>
    </p:spTree>
    <p:extLst>
      <p:ext uri="{BB962C8B-B14F-4D97-AF65-F5344CB8AC3E}">
        <p14:creationId xmlns:p14="http://schemas.microsoft.com/office/powerpoint/2010/main" val="22843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Application notes showing e.g., the performance will be available soon.</a:t>
            </a:r>
          </a:p>
        </p:txBody>
      </p:sp>
      <p:sp>
        <p:nvSpPr>
          <p:cNvPr id="4" name="Foliennummernplatzhalter 3"/>
          <p:cNvSpPr>
            <a:spLocks noGrp="1"/>
          </p:cNvSpPr>
          <p:nvPr>
            <p:ph type="sldNum" sz="quarter" idx="5"/>
          </p:nvPr>
        </p:nvSpPr>
        <p:spPr/>
        <p:txBody>
          <a:bodyPr/>
          <a:lstStyle/>
          <a:p>
            <a:fld id="{BDA5B460-1328-4911-B510-32EE5D3A7029}" type="slidenum">
              <a:rPr lang="en-US" smtClean="0"/>
              <a:pPr/>
              <a:t>16</a:t>
            </a:fld>
            <a:endParaRPr lang="en-US" dirty="0"/>
          </a:p>
        </p:txBody>
      </p:sp>
    </p:spTree>
    <p:extLst>
      <p:ext uri="{BB962C8B-B14F-4D97-AF65-F5344CB8AC3E}">
        <p14:creationId xmlns:p14="http://schemas.microsoft.com/office/powerpoint/2010/main" val="3951555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TTNormsPro-Lt"/>
              </a:rPr>
              <a:t>The combination of user-friendly design and diverse integrated application programs make Quintix® Pro a truly universal balance that is suitable for any environment:</a:t>
            </a:r>
          </a:p>
          <a:p>
            <a:pPr algn="l"/>
            <a:endParaRPr lang="en-US" sz="1800" b="0" i="0" u="none" strike="noStrike" baseline="0" dirty="0">
              <a:latin typeface="TTNormsPro-Lt"/>
            </a:endParaRPr>
          </a:p>
          <a:p>
            <a:pPr algn="l"/>
            <a:r>
              <a:rPr lang="en-US" sz="1800" b="0" i="0" u="none" strike="noStrike" baseline="0" dirty="0">
                <a:latin typeface="TTNormsPro-Lt"/>
              </a:rPr>
              <a:t>Weighing | Dosing, Mass unit conversion, Counting, Percentage weighing, Calculation, Mixing, Components, Density determination, Statistics, Check weighing, Animal weighing, Peak hold, Pipette smart check, Differential weighing, Underfloor weighing.</a:t>
            </a:r>
          </a:p>
          <a:p>
            <a:pPr algn="l"/>
            <a:endParaRPr lang="en-US" sz="1800" b="0" i="0" u="none" strike="noStrike" baseline="0" dirty="0">
              <a:latin typeface="TTNormsPro-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TTNormsPro-Lt"/>
              </a:rPr>
              <a:t>With 15 available language options (</a:t>
            </a:r>
            <a:r>
              <a:rPr lang="en-US" sz="1800" b="0" i="0" u="none" strike="noStrike" baseline="0" dirty="0">
                <a:solidFill>
                  <a:srgbClr val="221E1F"/>
                </a:solidFill>
                <a:latin typeface="TT Norms Pro" panose="02000003020000020004" pitchFamily="2" charset="0"/>
              </a:rPr>
              <a:t>Chinese, Czech, Dutch, English, French, German, Hungarian, Italian, Japanese, Korean, Polish, Portuguese, Russian, Spanish, Turkish)</a:t>
            </a:r>
            <a:r>
              <a:rPr lang="en-US" sz="1800" b="0" i="0" u="none" strike="noStrike" baseline="0" dirty="0">
                <a:latin typeface="TTNormsPro-Lt"/>
              </a:rPr>
              <a:t>, the Quintix® Pro is the perfect fit for any lab.</a:t>
            </a:r>
            <a:endParaRPr lang="en-US" dirty="0"/>
          </a:p>
        </p:txBody>
      </p:sp>
      <p:sp>
        <p:nvSpPr>
          <p:cNvPr id="4" name="Foliennummernplatzhalter 3"/>
          <p:cNvSpPr>
            <a:spLocks noGrp="1"/>
          </p:cNvSpPr>
          <p:nvPr>
            <p:ph type="sldNum" sz="quarter" idx="5"/>
          </p:nvPr>
        </p:nvSpPr>
        <p:spPr/>
        <p:txBody>
          <a:bodyPr/>
          <a:lstStyle/>
          <a:p>
            <a:fld id="{BDA5B460-1328-4911-B510-32EE5D3A7029}" type="slidenum">
              <a:rPr lang="en-US" smtClean="0"/>
              <a:pPr/>
              <a:t>17</a:t>
            </a:fld>
            <a:endParaRPr lang="en-US" dirty="0"/>
          </a:p>
        </p:txBody>
      </p:sp>
    </p:spTree>
    <p:extLst>
      <p:ext uri="{BB962C8B-B14F-4D97-AF65-F5344CB8AC3E}">
        <p14:creationId xmlns:p14="http://schemas.microsoft.com/office/powerpoint/2010/main" val="1959839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Last, we are talking about key selling points supporting the sustainability aspect.</a:t>
            </a:r>
          </a:p>
          <a:p>
            <a:endParaRPr lang="en-US" dirty="0"/>
          </a:p>
          <a:p>
            <a:pPr algn="l"/>
            <a:r>
              <a:rPr lang="en-US" sz="1800" b="0" i="0" u="none" strike="noStrike" baseline="0" dirty="0">
                <a:latin typeface="TTNormsPro-Lt"/>
              </a:rPr>
              <a:t>Power-saving operation with stand-by (click on the icon) or switch-off (hold the icon for 3 seconds) modes.</a:t>
            </a:r>
          </a:p>
          <a:p>
            <a:pPr marL="285750" indent="-285750" algn="l">
              <a:buFontTx/>
              <a:buChar char="-"/>
            </a:pPr>
            <a:endParaRPr lang="en-US" sz="1800" b="0" i="0" u="none" strike="noStrike" baseline="0" dirty="0">
              <a:latin typeface="TTNormsPro-Lt"/>
            </a:endParaRPr>
          </a:p>
          <a:p>
            <a:pPr marL="0" indent="0" algn="l">
              <a:buFontTx/>
              <a:buNone/>
            </a:pPr>
            <a:r>
              <a:rPr lang="en-US" sz="1800" b="0" i="0" u="none" strike="noStrike" baseline="0" dirty="0">
                <a:latin typeface="TTNormsPro-Lt"/>
              </a:rPr>
              <a:t>Automatic dim function (time can be customized), reduces display brightness when balance is not in use to save power.</a:t>
            </a:r>
            <a:endParaRPr lang="en-US" dirty="0"/>
          </a:p>
        </p:txBody>
      </p:sp>
      <p:sp>
        <p:nvSpPr>
          <p:cNvPr id="4" name="Foliennummernplatzhalter 3"/>
          <p:cNvSpPr>
            <a:spLocks noGrp="1"/>
          </p:cNvSpPr>
          <p:nvPr>
            <p:ph type="sldNum" sz="quarter" idx="5"/>
          </p:nvPr>
        </p:nvSpPr>
        <p:spPr/>
        <p:txBody>
          <a:bodyPr/>
          <a:lstStyle/>
          <a:p>
            <a:fld id="{BDA5B460-1328-4911-B510-32EE5D3A7029}" type="slidenum">
              <a:rPr lang="en-US" smtClean="0"/>
              <a:pPr/>
              <a:t>18</a:t>
            </a:fld>
            <a:endParaRPr lang="en-US" dirty="0"/>
          </a:p>
        </p:txBody>
      </p:sp>
    </p:spTree>
    <p:extLst>
      <p:ext uri="{BB962C8B-B14F-4D97-AF65-F5344CB8AC3E}">
        <p14:creationId xmlns:p14="http://schemas.microsoft.com/office/powerpoint/2010/main" val="4088966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Setup a start time individual for each day in a week (7 days) when the Quintix® Pro shall be ready for use. The balance will consider the time for </a:t>
            </a:r>
            <a:r>
              <a:rPr lang="en-US" sz="1200" dirty="0"/>
              <a:t>isoCAL, automatic levelling, acclimatization and warm-up to be ready for use at the pre-defined time.</a:t>
            </a:r>
            <a:endParaRPr lang="en-US" dirty="0"/>
          </a:p>
        </p:txBody>
      </p:sp>
      <p:sp>
        <p:nvSpPr>
          <p:cNvPr id="4" name="Foliennummernplatzhalter 3"/>
          <p:cNvSpPr>
            <a:spLocks noGrp="1"/>
          </p:cNvSpPr>
          <p:nvPr>
            <p:ph type="sldNum" sz="quarter" idx="5"/>
          </p:nvPr>
        </p:nvSpPr>
        <p:spPr/>
        <p:txBody>
          <a:bodyPr/>
          <a:lstStyle/>
          <a:p>
            <a:fld id="{BDA5B460-1328-4911-B510-32EE5D3A7029}" type="slidenum">
              <a:rPr lang="en-US" smtClean="0"/>
              <a:pPr/>
              <a:t>19</a:t>
            </a:fld>
            <a:endParaRPr lang="en-US" dirty="0"/>
          </a:p>
        </p:txBody>
      </p:sp>
    </p:spTree>
    <p:extLst>
      <p:ext uri="{BB962C8B-B14F-4D97-AF65-F5344CB8AC3E}">
        <p14:creationId xmlns:p14="http://schemas.microsoft.com/office/powerpoint/2010/main" val="3470972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TTNormsPro-Lt"/>
              </a:rPr>
              <a:t>Quick access to the integrated digital manual for common help topics. The digital user manual minimizes paper consumption, by that reduces the gross weight and reduces the transportation efforts.</a:t>
            </a:r>
          </a:p>
        </p:txBody>
      </p:sp>
      <p:sp>
        <p:nvSpPr>
          <p:cNvPr id="4" name="Foliennummernplatzhalter 3"/>
          <p:cNvSpPr>
            <a:spLocks noGrp="1"/>
          </p:cNvSpPr>
          <p:nvPr>
            <p:ph type="sldNum" sz="quarter" idx="5"/>
          </p:nvPr>
        </p:nvSpPr>
        <p:spPr/>
        <p:txBody>
          <a:bodyPr/>
          <a:lstStyle/>
          <a:p>
            <a:fld id="{BDA5B460-1328-4911-B510-32EE5D3A7029}" type="slidenum">
              <a:rPr lang="en-US" smtClean="0"/>
              <a:pPr/>
              <a:t>20</a:t>
            </a:fld>
            <a:endParaRPr lang="en-US" dirty="0"/>
          </a:p>
        </p:txBody>
      </p:sp>
    </p:spTree>
    <p:extLst>
      <p:ext uri="{BB962C8B-B14F-4D97-AF65-F5344CB8AC3E}">
        <p14:creationId xmlns:p14="http://schemas.microsoft.com/office/powerpoint/2010/main" val="1348145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Sustainability fact sheets will follow soon. They will provide all details coming along with CO2 footprint of the Quintix® Pro.</a:t>
            </a:r>
          </a:p>
          <a:p>
            <a:endParaRPr lang="en-US" dirty="0"/>
          </a:p>
          <a:p>
            <a:r>
              <a:rPr lang="en-US" dirty="0"/>
              <a:t>“30” &gt; approx. 30% (in relation to gross weight) this is the content of recycled material which is used for the new balances.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“10,000” &gt; 10,000 Watt per year </a:t>
            </a:r>
            <a:r>
              <a:rPr lang="en-US" b="0" i="0" dirty="0">
                <a:solidFill>
                  <a:srgbClr val="3C4043"/>
                </a:solidFill>
                <a:effectLst/>
                <a:latin typeface="Roboto" panose="02000000000000000000" pitchFamily="2" charset="0"/>
              </a:rPr>
              <a:t>is the average electricity savings per year with an average use of the new balance of 8 hours a day, 5 days a week.</a:t>
            </a:r>
            <a:endParaRPr lang="en-US" dirty="0"/>
          </a:p>
        </p:txBody>
      </p:sp>
      <p:sp>
        <p:nvSpPr>
          <p:cNvPr id="4" name="Foliennummernplatzhalter 3"/>
          <p:cNvSpPr>
            <a:spLocks noGrp="1"/>
          </p:cNvSpPr>
          <p:nvPr>
            <p:ph type="sldNum" sz="quarter" idx="5"/>
          </p:nvPr>
        </p:nvSpPr>
        <p:spPr/>
        <p:txBody>
          <a:bodyPr/>
          <a:lstStyle/>
          <a:p>
            <a:fld id="{BDA5B460-1328-4911-B510-32EE5D3A7029}" type="slidenum">
              <a:rPr lang="en-US" smtClean="0"/>
              <a:pPr/>
              <a:t>21</a:t>
            </a:fld>
            <a:endParaRPr lang="en-US" dirty="0"/>
          </a:p>
        </p:txBody>
      </p:sp>
    </p:spTree>
    <p:extLst>
      <p:ext uri="{BB962C8B-B14F-4D97-AF65-F5344CB8AC3E}">
        <p14:creationId xmlns:p14="http://schemas.microsoft.com/office/powerpoint/2010/main" val="2806564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With Quintix® Pro we will redefine the standard and we will set the new benchmark in the standard lab balance segment.</a:t>
            </a:r>
          </a:p>
        </p:txBody>
      </p:sp>
      <p:sp>
        <p:nvSpPr>
          <p:cNvPr id="4" name="Foliennummernplatzhalter 3"/>
          <p:cNvSpPr>
            <a:spLocks noGrp="1"/>
          </p:cNvSpPr>
          <p:nvPr>
            <p:ph type="sldNum" sz="quarter" idx="5"/>
          </p:nvPr>
        </p:nvSpPr>
        <p:spPr/>
        <p:txBody>
          <a:bodyPr/>
          <a:lstStyle/>
          <a:p>
            <a:fld id="{BDA5B460-1328-4911-B510-32EE5D3A7029}" type="slidenum">
              <a:rPr lang="en-US" smtClean="0"/>
              <a:pPr/>
              <a:t>4</a:t>
            </a:fld>
            <a:endParaRPr lang="en-US" dirty="0"/>
          </a:p>
        </p:txBody>
      </p:sp>
    </p:spTree>
    <p:extLst>
      <p:ext uri="{BB962C8B-B14F-4D97-AF65-F5344CB8AC3E}">
        <p14:creationId xmlns:p14="http://schemas.microsoft.com/office/powerpoint/2010/main" val="2470659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talk about the portfolio of Quintix® Pro.</a:t>
            </a:r>
          </a:p>
        </p:txBody>
      </p:sp>
      <p:sp>
        <p:nvSpPr>
          <p:cNvPr id="4" name="Foliennummernplatzhalter 3"/>
          <p:cNvSpPr>
            <a:spLocks noGrp="1"/>
          </p:cNvSpPr>
          <p:nvPr>
            <p:ph type="sldNum" sz="quarter" idx="5"/>
          </p:nvPr>
        </p:nvSpPr>
        <p:spPr/>
        <p:txBody>
          <a:bodyPr/>
          <a:lstStyle/>
          <a:p>
            <a:fld id="{BDA5B460-1328-4911-B510-32EE5D3A7029}" type="slidenum">
              <a:rPr lang="en-US" smtClean="0"/>
              <a:pPr/>
              <a:t>22</a:t>
            </a:fld>
            <a:endParaRPr lang="en-US" dirty="0"/>
          </a:p>
        </p:txBody>
      </p:sp>
    </p:spTree>
    <p:extLst>
      <p:ext uri="{BB962C8B-B14F-4D97-AF65-F5344CB8AC3E}">
        <p14:creationId xmlns:p14="http://schemas.microsoft.com/office/powerpoint/2010/main" val="4142764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Quintix® Pro &gt; 1 product family</a:t>
            </a:r>
          </a:p>
          <a:p>
            <a:endParaRPr lang="en-US" dirty="0"/>
          </a:p>
          <a:p>
            <a:r>
              <a:rPr lang="en-US" dirty="0"/>
              <a:t>18 models will replace 37 models (16 models of </a:t>
            </a:r>
            <a:r>
              <a:rPr lang="en-US" dirty="0" err="1"/>
              <a:t>Secura</a:t>
            </a:r>
            <a:r>
              <a:rPr lang="en-US" dirty="0"/>
              <a:t>® range and 19 models of Quintix® range)</a:t>
            </a:r>
          </a:p>
          <a:p>
            <a:pPr marL="171450" indent="-171450">
              <a:buFont typeface="Wingdings" panose="05000000000000000000" pitchFamily="2" charset="2"/>
              <a:buChar char="Ø"/>
            </a:pPr>
            <a:r>
              <a:rPr lang="en-US" dirty="0"/>
              <a:t>by offering extended and higher weighing ranges at the same time</a:t>
            </a:r>
          </a:p>
          <a:p>
            <a:pPr marL="171450" indent="-171450">
              <a:buFont typeface="Wingdings" panose="05000000000000000000" pitchFamily="2" charset="2"/>
              <a:buChar char="Ø"/>
            </a:pPr>
            <a:endParaRPr lang="en-US" dirty="0"/>
          </a:p>
          <a:p>
            <a:pPr marL="0" indent="0">
              <a:buFont typeface="Wingdings" panose="05000000000000000000" pitchFamily="2" charset="2"/>
              <a:buNone/>
            </a:pPr>
            <a:r>
              <a:rPr lang="en-US" dirty="0"/>
              <a:t>Important!!! </a:t>
            </a:r>
            <a:r>
              <a:rPr lang="en-US" dirty="0" err="1"/>
              <a:t>Secura</a:t>
            </a:r>
            <a:r>
              <a:rPr lang="en-US" dirty="0"/>
              <a:t>® and Quintix® semi-micro (5-decimal) and micro (6-decimal) balances will stay in our portfolio for now.</a:t>
            </a:r>
          </a:p>
        </p:txBody>
      </p:sp>
      <p:sp>
        <p:nvSpPr>
          <p:cNvPr id="4" name="Foliennummernplatzhalter 3"/>
          <p:cNvSpPr>
            <a:spLocks noGrp="1"/>
          </p:cNvSpPr>
          <p:nvPr>
            <p:ph type="sldNum" sz="quarter" idx="5"/>
          </p:nvPr>
        </p:nvSpPr>
        <p:spPr/>
        <p:txBody>
          <a:bodyPr/>
          <a:lstStyle/>
          <a:p>
            <a:fld id="{BDA5B460-1328-4911-B510-32EE5D3A7029}" type="slidenum">
              <a:rPr lang="en-US" smtClean="0"/>
              <a:pPr/>
              <a:t>23</a:t>
            </a:fld>
            <a:endParaRPr lang="en-US" dirty="0"/>
          </a:p>
        </p:txBody>
      </p:sp>
    </p:spTree>
    <p:extLst>
      <p:ext uri="{BB962C8B-B14F-4D97-AF65-F5344CB8AC3E}">
        <p14:creationId xmlns:p14="http://schemas.microsoft.com/office/powerpoint/2010/main" val="125543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BDA5B460-1328-4911-B510-32EE5D3A7029}" type="slidenum">
              <a:rPr lang="en-US" smtClean="0"/>
              <a:pPr/>
              <a:t>24</a:t>
            </a:fld>
            <a:endParaRPr lang="en-US" dirty="0"/>
          </a:p>
        </p:txBody>
      </p:sp>
    </p:spTree>
    <p:extLst>
      <p:ext uri="{BB962C8B-B14F-4D97-AF65-F5344CB8AC3E}">
        <p14:creationId xmlns:p14="http://schemas.microsoft.com/office/powerpoint/2010/main" val="2197779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Possible country-specific terms for Quintix® Pro balances.</a:t>
            </a:r>
          </a:p>
        </p:txBody>
      </p:sp>
      <p:sp>
        <p:nvSpPr>
          <p:cNvPr id="4" name="Foliennummernplatzhalter 3"/>
          <p:cNvSpPr>
            <a:spLocks noGrp="1"/>
          </p:cNvSpPr>
          <p:nvPr>
            <p:ph type="sldNum" sz="quarter" idx="5"/>
          </p:nvPr>
        </p:nvSpPr>
        <p:spPr/>
        <p:txBody>
          <a:bodyPr/>
          <a:lstStyle/>
          <a:p>
            <a:fld id="{BDA5B460-1328-4911-B510-32EE5D3A7029}" type="slidenum">
              <a:rPr lang="en-US" smtClean="0"/>
              <a:pPr/>
              <a:t>25</a:t>
            </a:fld>
            <a:endParaRPr lang="en-US" dirty="0"/>
          </a:p>
        </p:txBody>
      </p:sp>
    </p:spTree>
    <p:extLst>
      <p:ext uri="{BB962C8B-B14F-4D97-AF65-F5344CB8AC3E}">
        <p14:creationId xmlns:p14="http://schemas.microsoft.com/office/powerpoint/2010/main" val="2272235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BDA5B460-1328-4911-B510-32EE5D3A7029}" type="slidenum">
              <a:rPr lang="en-US" smtClean="0"/>
              <a:pPr/>
              <a:t>26</a:t>
            </a:fld>
            <a:endParaRPr lang="en-US" dirty="0"/>
          </a:p>
        </p:txBody>
      </p:sp>
    </p:spTree>
    <p:extLst>
      <p:ext uri="{BB962C8B-B14F-4D97-AF65-F5344CB8AC3E}">
        <p14:creationId xmlns:p14="http://schemas.microsoft.com/office/powerpoint/2010/main" val="2920027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Which sales tools will you get for the new Quintix® Pro product family?</a:t>
            </a:r>
          </a:p>
        </p:txBody>
      </p:sp>
      <p:sp>
        <p:nvSpPr>
          <p:cNvPr id="4" name="Foliennummernplatzhalter 3"/>
          <p:cNvSpPr>
            <a:spLocks noGrp="1"/>
          </p:cNvSpPr>
          <p:nvPr>
            <p:ph type="sldNum" sz="quarter" idx="5"/>
          </p:nvPr>
        </p:nvSpPr>
        <p:spPr/>
        <p:txBody>
          <a:bodyPr/>
          <a:lstStyle/>
          <a:p>
            <a:fld id="{BDA5B460-1328-4911-B510-32EE5D3A7029}" type="slidenum">
              <a:rPr lang="en-US" smtClean="0"/>
              <a:pPr/>
              <a:t>27</a:t>
            </a:fld>
            <a:endParaRPr lang="en-US" dirty="0"/>
          </a:p>
        </p:txBody>
      </p:sp>
    </p:spTree>
    <p:extLst>
      <p:ext uri="{BB962C8B-B14F-4D97-AF65-F5344CB8AC3E}">
        <p14:creationId xmlns:p14="http://schemas.microsoft.com/office/powerpoint/2010/main" val="319303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BDA5B460-1328-4911-B510-32EE5D3A7029}" type="slidenum">
              <a:rPr lang="en-US" smtClean="0"/>
              <a:pPr/>
              <a:t>28</a:t>
            </a:fld>
            <a:endParaRPr lang="en-US" dirty="0"/>
          </a:p>
        </p:txBody>
      </p:sp>
    </p:spTree>
    <p:extLst>
      <p:ext uri="{BB962C8B-B14F-4D97-AF65-F5344CB8AC3E}">
        <p14:creationId xmlns:p14="http://schemas.microsoft.com/office/powerpoint/2010/main" val="3974152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Let’s redefine the standard in lab weighing.</a:t>
            </a:r>
          </a:p>
        </p:txBody>
      </p:sp>
      <p:sp>
        <p:nvSpPr>
          <p:cNvPr id="4" name="Foliennummernplatzhalter 3"/>
          <p:cNvSpPr>
            <a:spLocks noGrp="1"/>
          </p:cNvSpPr>
          <p:nvPr>
            <p:ph type="sldNum" sz="quarter" idx="5"/>
          </p:nvPr>
        </p:nvSpPr>
        <p:spPr/>
        <p:txBody>
          <a:bodyPr/>
          <a:lstStyle/>
          <a:p>
            <a:fld id="{BDA5B460-1328-4911-B510-32EE5D3A7029}" type="slidenum">
              <a:rPr lang="en-US" smtClean="0"/>
              <a:pPr/>
              <a:t>33</a:t>
            </a:fld>
            <a:endParaRPr lang="en-US" dirty="0"/>
          </a:p>
        </p:txBody>
      </p:sp>
    </p:spTree>
    <p:extLst>
      <p:ext uri="{BB962C8B-B14F-4D97-AF65-F5344CB8AC3E}">
        <p14:creationId xmlns:p14="http://schemas.microsoft.com/office/powerpoint/2010/main" val="3297178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BDA5B460-1328-4911-B510-32EE5D3A7029}" type="slidenum">
              <a:rPr lang="en-US" smtClean="0"/>
              <a:pPr/>
              <a:t>5</a:t>
            </a:fld>
            <a:endParaRPr lang="en-US" dirty="0"/>
          </a:p>
        </p:txBody>
      </p:sp>
    </p:spTree>
    <p:extLst>
      <p:ext uri="{BB962C8B-B14F-4D97-AF65-F5344CB8AC3E}">
        <p14:creationId xmlns:p14="http://schemas.microsoft.com/office/powerpoint/2010/main" val="2485533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Main key selling points Quintix® Pro offers.</a:t>
            </a:r>
          </a:p>
        </p:txBody>
      </p:sp>
      <p:sp>
        <p:nvSpPr>
          <p:cNvPr id="4" name="Foliennummernplatzhalter 3"/>
          <p:cNvSpPr>
            <a:spLocks noGrp="1"/>
          </p:cNvSpPr>
          <p:nvPr>
            <p:ph type="sldNum" sz="quarter" idx="5"/>
          </p:nvPr>
        </p:nvSpPr>
        <p:spPr/>
        <p:txBody>
          <a:bodyPr/>
          <a:lstStyle/>
          <a:p>
            <a:fld id="{BDA5B460-1328-4911-B510-32EE5D3A7029}" type="slidenum">
              <a:rPr lang="en-US" smtClean="0"/>
              <a:pPr/>
              <a:t>6</a:t>
            </a:fld>
            <a:endParaRPr lang="en-US" dirty="0"/>
          </a:p>
        </p:txBody>
      </p:sp>
    </p:spTree>
    <p:extLst>
      <p:ext uri="{BB962C8B-B14F-4D97-AF65-F5344CB8AC3E}">
        <p14:creationId xmlns:p14="http://schemas.microsoft.com/office/powerpoint/2010/main" val="1205591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marketing concept of Quintix® Pro is divided into three pillars.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focusing on usability, flexibility and sustainability.</a:t>
            </a:r>
          </a:p>
        </p:txBody>
      </p:sp>
      <p:sp>
        <p:nvSpPr>
          <p:cNvPr id="4" name="Foliennummernplatzhalter 3"/>
          <p:cNvSpPr>
            <a:spLocks noGrp="1"/>
          </p:cNvSpPr>
          <p:nvPr>
            <p:ph type="sldNum" sz="quarter" idx="5"/>
          </p:nvPr>
        </p:nvSpPr>
        <p:spPr/>
        <p:txBody>
          <a:bodyPr/>
          <a:lstStyle/>
          <a:p>
            <a:fld id="{BDA5B460-1328-4911-B510-32EE5D3A7029}" type="slidenum">
              <a:rPr lang="en-US" smtClean="0"/>
              <a:pPr/>
              <a:t>7</a:t>
            </a:fld>
            <a:endParaRPr lang="en-US" dirty="0"/>
          </a:p>
        </p:txBody>
      </p:sp>
    </p:spTree>
    <p:extLst>
      <p:ext uri="{BB962C8B-B14F-4D97-AF65-F5344CB8AC3E}">
        <p14:creationId xmlns:p14="http://schemas.microsoft.com/office/powerpoint/2010/main" val="249462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TTNormsPro-Lt"/>
              </a:rPr>
              <a:t>Easy access to menu option with a large, 7-inch, high-resolution full-touch graphic display with modern upgraded user interface. The startup assistant allows quick and easy setup of the balance.</a:t>
            </a:r>
            <a:endParaRPr lang="en-US" dirty="0"/>
          </a:p>
        </p:txBody>
      </p:sp>
      <p:sp>
        <p:nvSpPr>
          <p:cNvPr id="4" name="Foliennummernplatzhalter 3"/>
          <p:cNvSpPr>
            <a:spLocks noGrp="1"/>
          </p:cNvSpPr>
          <p:nvPr>
            <p:ph type="sldNum" sz="quarter" idx="5"/>
          </p:nvPr>
        </p:nvSpPr>
        <p:spPr/>
        <p:txBody>
          <a:bodyPr/>
          <a:lstStyle/>
          <a:p>
            <a:fld id="{BDA5B460-1328-4911-B510-32EE5D3A7029}" type="slidenum">
              <a:rPr lang="en-US" smtClean="0"/>
              <a:pPr/>
              <a:t>8</a:t>
            </a:fld>
            <a:endParaRPr lang="en-US" dirty="0"/>
          </a:p>
        </p:txBody>
      </p:sp>
    </p:spTree>
    <p:extLst>
      <p:ext uri="{BB962C8B-B14F-4D97-AF65-F5344CB8AC3E}">
        <p14:creationId xmlns:p14="http://schemas.microsoft.com/office/powerpoint/2010/main" val="3749836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TTNormsPro-Lt"/>
              </a:rPr>
              <a:t>The </a:t>
            </a:r>
            <a:r>
              <a:rPr lang="en-US" sz="1800" b="0" i="0" u="none" strike="noStrike" baseline="0" dirty="0" err="1">
                <a:latin typeface="TTNormsPro-Lt"/>
              </a:rPr>
              <a:t>LevelControl</a:t>
            </a:r>
            <a:r>
              <a:rPr lang="en-US" sz="1800" b="0" i="0" u="none" strike="noStrike" baseline="0" dirty="0">
                <a:latin typeface="TTNormsPro-Lt"/>
              </a:rPr>
              <a:t> function of Quintix® Pro guarantees a perfectly leveled balance. It continuously monitors the level status in real time, instantly detecting any deviations. Should any tilt be detected, it responds immediately to safeguard your data: it will alert you and temporarily block data transfer to a printer or computer. Quintix® Pro will then guide you through the leveling procedure in real time.</a:t>
            </a:r>
          </a:p>
          <a:p>
            <a:pPr algn="l"/>
            <a:endParaRPr lang="en-US" sz="1800" b="0" i="0" u="none" strike="noStrike" baseline="0" dirty="0">
              <a:latin typeface="TTNormsPro-Lt"/>
            </a:endParaRPr>
          </a:p>
          <a:p>
            <a:pPr algn="l"/>
            <a:r>
              <a:rPr lang="en-US" sz="1800" b="0" i="0" u="none" strike="noStrike" baseline="0" dirty="0">
                <a:latin typeface="TTNormsPro-Lt"/>
              </a:rPr>
              <a:t>With the Quintix® Pro </a:t>
            </a:r>
            <a:r>
              <a:rPr lang="en-US" sz="1800" b="0" i="0" u="none" strike="noStrike" baseline="0" dirty="0" err="1">
                <a:latin typeface="TTNormsPro-Lt"/>
              </a:rPr>
              <a:t>LevelControl</a:t>
            </a:r>
            <a:r>
              <a:rPr lang="en-US" sz="1800" b="0" i="0" u="none" strike="noStrike" baseline="0" dirty="0">
                <a:latin typeface="TTNormsPro-Lt"/>
              </a:rPr>
              <a:t>, you can rest assured that your measurements are completely accurate.</a:t>
            </a:r>
          </a:p>
          <a:p>
            <a:pPr algn="l"/>
            <a:endParaRPr lang="en-US" sz="1800" b="0" i="0" u="none" strike="noStrike" baseline="0" dirty="0">
              <a:latin typeface="TTNormsPro-Lt"/>
            </a:endParaRPr>
          </a:p>
          <a:p>
            <a:pPr algn="l"/>
            <a:r>
              <a:rPr lang="en-US" sz="1800" b="0" i="0" u="none" strike="noStrike" baseline="0" dirty="0">
                <a:latin typeface="TTNormsPro-Lt"/>
              </a:rPr>
              <a:t>Leveling is even easier with the motorized feet. The Quintix® Pro levels itself fully automatically at the push of a button.</a:t>
            </a:r>
            <a:endParaRPr lang="en-US" dirty="0"/>
          </a:p>
        </p:txBody>
      </p:sp>
      <p:sp>
        <p:nvSpPr>
          <p:cNvPr id="4" name="Foliennummernplatzhalter 3"/>
          <p:cNvSpPr>
            <a:spLocks noGrp="1"/>
          </p:cNvSpPr>
          <p:nvPr>
            <p:ph type="sldNum" sz="quarter" idx="5"/>
          </p:nvPr>
        </p:nvSpPr>
        <p:spPr/>
        <p:txBody>
          <a:bodyPr/>
          <a:lstStyle/>
          <a:p>
            <a:fld id="{BDA5B460-1328-4911-B510-32EE5D3A7029}" type="slidenum">
              <a:rPr lang="en-US" smtClean="0"/>
              <a:pPr/>
              <a:t>9</a:t>
            </a:fld>
            <a:endParaRPr lang="en-US" dirty="0"/>
          </a:p>
        </p:txBody>
      </p:sp>
    </p:spTree>
    <p:extLst>
      <p:ext uri="{BB962C8B-B14F-4D97-AF65-F5344CB8AC3E}">
        <p14:creationId xmlns:p14="http://schemas.microsoft.com/office/powerpoint/2010/main" val="3379808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TTNormsPro-Lt"/>
              </a:rPr>
              <a:t>Be future ready! Quintix® Pro supports multiple connection to external devices via three USB type C interfaces, RS232 9-pin interface, and an ethernet interface. Transfer weighing data or calibration reports to a USB stick or directly to a database via the ethernet interface.</a:t>
            </a:r>
            <a:endParaRPr lang="en-US" dirty="0"/>
          </a:p>
        </p:txBody>
      </p:sp>
      <p:sp>
        <p:nvSpPr>
          <p:cNvPr id="4" name="Foliennummernplatzhalter 3"/>
          <p:cNvSpPr>
            <a:spLocks noGrp="1"/>
          </p:cNvSpPr>
          <p:nvPr>
            <p:ph type="sldNum" sz="quarter" idx="5"/>
          </p:nvPr>
        </p:nvSpPr>
        <p:spPr/>
        <p:txBody>
          <a:bodyPr/>
          <a:lstStyle/>
          <a:p>
            <a:fld id="{BDA5B460-1328-4911-B510-32EE5D3A7029}" type="slidenum">
              <a:rPr lang="en-US" smtClean="0"/>
              <a:pPr/>
              <a:t>10</a:t>
            </a:fld>
            <a:endParaRPr lang="en-US" dirty="0"/>
          </a:p>
        </p:txBody>
      </p:sp>
    </p:spTree>
    <p:extLst>
      <p:ext uri="{BB962C8B-B14F-4D97-AF65-F5344CB8AC3E}">
        <p14:creationId xmlns:p14="http://schemas.microsoft.com/office/powerpoint/2010/main" val="3186366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TTNormsPro-Lt"/>
              </a:rPr>
              <a:t>The Status Center on Quintix® Pro provides a comprehensive summary of the balance's most important status information with just a single click.</a:t>
            </a:r>
            <a:endParaRPr lang="en-US" dirty="0"/>
          </a:p>
        </p:txBody>
      </p:sp>
      <p:sp>
        <p:nvSpPr>
          <p:cNvPr id="4" name="Foliennummernplatzhalter 3"/>
          <p:cNvSpPr>
            <a:spLocks noGrp="1"/>
          </p:cNvSpPr>
          <p:nvPr>
            <p:ph type="sldNum" sz="quarter" idx="5"/>
          </p:nvPr>
        </p:nvSpPr>
        <p:spPr/>
        <p:txBody>
          <a:bodyPr/>
          <a:lstStyle/>
          <a:p>
            <a:fld id="{BDA5B460-1328-4911-B510-32EE5D3A7029}" type="slidenum">
              <a:rPr lang="en-US" smtClean="0"/>
              <a:pPr/>
              <a:t>11</a:t>
            </a:fld>
            <a:endParaRPr lang="en-US" dirty="0"/>
          </a:p>
        </p:txBody>
      </p:sp>
    </p:spTree>
    <p:extLst>
      <p:ext uri="{BB962C8B-B14F-4D97-AF65-F5344CB8AC3E}">
        <p14:creationId xmlns:p14="http://schemas.microsoft.com/office/powerpoint/2010/main" val="2901700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sp>
        <p:nvSpPr>
          <p:cNvPr id="13" name="Bildplatzhalter 7">
            <a:extLst>
              <a:ext uri="{FF2B5EF4-FFF2-40B4-BE49-F238E27FC236}">
                <a16:creationId xmlns:a16="http://schemas.microsoft.com/office/drawing/2014/main" id="{4DB1195C-2459-4964-8831-D1CD778D9CFA}"/>
              </a:ext>
            </a:extLst>
          </p:cNvPr>
          <p:cNvSpPr>
            <a:spLocks noGrp="1"/>
          </p:cNvSpPr>
          <p:nvPr>
            <p:ph type="pic" sz="quarter" idx="13" hasCustomPrompt="1"/>
          </p:nvPr>
        </p:nvSpPr>
        <p:spPr>
          <a:xfrm>
            <a:off x="6096000" y="0"/>
            <a:ext cx="6096000" cy="6857999"/>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dirty="0"/>
              <a:t>Placeholder Image</a:t>
            </a:r>
          </a:p>
        </p:txBody>
      </p:sp>
      <p:sp>
        <p:nvSpPr>
          <p:cNvPr id="2" name="Titel 1">
            <a:extLst>
              <a:ext uri="{FF2B5EF4-FFF2-40B4-BE49-F238E27FC236}">
                <a16:creationId xmlns:a16="http://schemas.microsoft.com/office/drawing/2014/main" id="{FC52391B-6DA4-4E7E-9214-043F1955923A}"/>
              </a:ext>
            </a:extLst>
          </p:cNvPr>
          <p:cNvSpPr>
            <a:spLocks noGrp="1"/>
          </p:cNvSpPr>
          <p:nvPr>
            <p:ph type="ctrTitle" hasCustomPrompt="1"/>
          </p:nvPr>
        </p:nvSpPr>
        <p:spPr>
          <a:xfrm>
            <a:off x="504000" y="4706501"/>
            <a:ext cx="5184000" cy="1292662"/>
          </a:xfrm>
        </p:spPr>
        <p:txBody>
          <a:bodyPr anchor="b">
            <a:spAutoFit/>
          </a:bodyPr>
          <a:lstStyle>
            <a:lvl1pPr algn="l">
              <a:lnSpc>
                <a:spcPct val="100000"/>
              </a:lnSpc>
              <a:defRPr sz="2800"/>
            </a:lvl1pPr>
          </a:lstStyle>
          <a:p>
            <a:r>
              <a:rPr lang="en-US" dirty="0"/>
              <a:t>Cover chart for longer titles </a:t>
            </a:r>
            <a:br>
              <a:rPr lang="en-US" dirty="0"/>
            </a:br>
            <a:r>
              <a:rPr lang="en-US" dirty="0"/>
              <a:t>in two or more lines, TT Norms Pro, 28 </a:t>
            </a:r>
            <a:r>
              <a:rPr lang="en-US" dirty="0" err="1"/>
              <a:t>pt</a:t>
            </a:r>
            <a:endParaRPr lang="en-US" noProof="0" dirty="0"/>
          </a:p>
        </p:txBody>
      </p:sp>
      <p:sp>
        <p:nvSpPr>
          <p:cNvPr id="3" name="Untertitel 2">
            <a:extLst>
              <a:ext uri="{FF2B5EF4-FFF2-40B4-BE49-F238E27FC236}">
                <a16:creationId xmlns:a16="http://schemas.microsoft.com/office/drawing/2014/main" id="{425C58F2-55B6-42CD-8A94-797D3D2CDD02}"/>
              </a:ext>
            </a:extLst>
          </p:cNvPr>
          <p:cNvSpPr>
            <a:spLocks noGrp="1"/>
          </p:cNvSpPr>
          <p:nvPr>
            <p:ph type="subTitle" idx="1" hasCustomPrompt="1"/>
          </p:nvPr>
        </p:nvSpPr>
        <p:spPr>
          <a:xfrm>
            <a:off x="504000" y="6072981"/>
            <a:ext cx="5184000" cy="184666"/>
          </a:xfrm>
          <a:prstGeom prst="rect">
            <a:avLst/>
          </a:prstGeom>
        </p:spPr>
        <p:txBody>
          <a:bodyPr>
            <a:spAutoFit/>
          </a:bodyPr>
          <a:lstStyle>
            <a:lvl1pPr marL="0" indent="0" algn="l">
              <a:lnSpc>
                <a:spcPct val="100000"/>
              </a:lnSpc>
              <a:buNone/>
              <a:defRPr sz="1200" b="0">
                <a:latin typeface="TT Norms Pro"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month year</a:t>
            </a:r>
          </a:p>
        </p:txBody>
      </p:sp>
      <p:sp>
        <p:nvSpPr>
          <p:cNvPr id="21" name="Rechteck 6">
            <a:extLst>
              <a:ext uri="{FF2B5EF4-FFF2-40B4-BE49-F238E27FC236}">
                <a16:creationId xmlns:a16="http://schemas.microsoft.com/office/drawing/2014/main" id="{A1A89EE8-6CEB-42C5-A89A-E02837B54C44}"/>
              </a:ext>
            </a:extLst>
          </p:cNvPr>
          <p:cNvSpPr/>
          <p:nvPr userDrawn="1"/>
        </p:nvSpPr>
        <p:spPr>
          <a:xfrm>
            <a:off x="1" y="0"/>
            <a:ext cx="6096000" cy="21347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hteck 8">
            <a:extLst>
              <a:ext uri="{FF2B5EF4-FFF2-40B4-BE49-F238E27FC236}">
                <a16:creationId xmlns:a16="http://schemas.microsoft.com/office/drawing/2014/main" id="{8CFE772B-CDD6-4167-95D0-A7A9F4F3D4E3}"/>
              </a:ext>
            </a:extLst>
          </p:cNvPr>
          <p:cNvSpPr/>
          <p:nvPr userDrawn="1"/>
        </p:nvSpPr>
        <p:spPr bwMode="auto">
          <a:xfrm>
            <a:off x="0" y="2134703"/>
            <a:ext cx="6095999" cy="1294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500400" rtlCol="0" anchor="ctr"/>
          <a:lstStyle/>
          <a:p>
            <a:pPr algn="l"/>
            <a:endParaRPr lang="en-US" sz="2800" spc="-30" baseline="0" noProof="0" dirty="0">
              <a:solidFill>
                <a:schemeClr val="bg1"/>
              </a:solidFill>
              <a:latin typeface="+mj-lt"/>
            </a:endParaRPr>
          </a:p>
        </p:txBody>
      </p:sp>
      <p:pic>
        <p:nvPicPr>
          <p:cNvPr id="23" name="Grafik 22">
            <a:extLst>
              <a:ext uri="{FF2B5EF4-FFF2-40B4-BE49-F238E27FC236}">
                <a16:creationId xmlns:a16="http://schemas.microsoft.com/office/drawing/2014/main" id="{B9C9979F-AC3F-445B-A418-90454CAF60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1051" y="2588883"/>
            <a:ext cx="3204000" cy="416151"/>
          </a:xfrm>
          <a:prstGeom prst="rect">
            <a:avLst/>
          </a:prstGeom>
        </p:spPr>
      </p:pic>
      <p:grpSp>
        <p:nvGrpSpPr>
          <p:cNvPr id="24" name="Gruppieren 23">
            <a:extLst>
              <a:ext uri="{FF2B5EF4-FFF2-40B4-BE49-F238E27FC236}">
                <a16:creationId xmlns:a16="http://schemas.microsoft.com/office/drawing/2014/main" id="{CA891D9A-1119-4C3A-A630-66900F7C93CB}"/>
              </a:ext>
            </a:extLst>
          </p:cNvPr>
          <p:cNvGrpSpPr>
            <a:grpSpLocks noChangeAspect="1"/>
          </p:cNvGrpSpPr>
          <p:nvPr userDrawn="1"/>
        </p:nvGrpSpPr>
        <p:grpSpPr>
          <a:xfrm>
            <a:off x="514086" y="514562"/>
            <a:ext cx="3060000" cy="535410"/>
            <a:chOff x="692439" y="1293569"/>
            <a:chExt cx="12203113" cy="2135188"/>
          </a:xfrm>
          <a:solidFill>
            <a:schemeClr val="tx1"/>
          </a:solidFill>
        </p:grpSpPr>
        <p:sp>
          <p:nvSpPr>
            <p:cNvPr id="25" name="Freeform 5">
              <a:extLst>
                <a:ext uri="{FF2B5EF4-FFF2-40B4-BE49-F238E27FC236}">
                  <a16:creationId xmlns:a16="http://schemas.microsoft.com/office/drawing/2014/main" id="{71A27665-E1AF-4D82-A34F-269CD77911F6}"/>
                </a:ext>
              </a:extLst>
            </p:cNvPr>
            <p:cNvSpPr>
              <a:spLocks/>
            </p:cNvSpPr>
            <p:nvPr userDrawn="1"/>
          </p:nvSpPr>
          <p:spPr bwMode="auto">
            <a:xfrm>
              <a:off x="10317452" y="1336432"/>
              <a:ext cx="1539875" cy="2092325"/>
            </a:xfrm>
            <a:custGeom>
              <a:avLst/>
              <a:gdLst>
                <a:gd name="T0" fmla="*/ 0 w 837"/>
                <a:gd name="T1" fmla="*/ 693 h 1133"/>
                <a:gd name="T2" fmla="*/ 420 w 837"/>
                <a:gd name="T3" fmla="*/ 1133 h 1133"/>
                <a:gd name="T4" fmla="*/ 837 w 837"/>
                <a:gd name="T5" fmla="*/ 693 h 1133"/>
                <a:gd name="T6" fmla="*/ 837 w 837"/>
                <a:gd name="T7" fmla="*/ 647 h 1133"/>
                <a:gd name="T8" fmla="*/ 677 w 837"/>
                <a:gd name="T9" fmla="*/ 647 h 1133"/>
                <a:gd name="T10" fmla="*/ 677 w 837"/>
                <a:gd name="T11" fmla="*/ 693 h 1133"/>
                <a:gd name="T12" fmla="*/ 420 w 837"/>
                <a:gd name="T13" fmla="*/ 989 h 1133"/>
                <a:gd name="T14" fmla="*/ 163 w 837"/>
                <a:gd name="T15" fmla="*/ 693 h 1133"/>
                <a:gd name="T16" fmla="*/ 163 w 837"/>
                <a:gd name="T17" fmla="*/ 0 h 1133"/>
                <a:gd name="T18" fmla="*/ 0 w 837"/>
                <a:gd name="T19" fmla="*/ 0 h 1133"/>
                <a:gd name="T20" fmla="*/ 0 w 837"/>
                <a:gd name="T21" fmla="*/ 693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1133">
                  <a:moveTo>
                    <a:pt x="0" y="693"/>
                  </a:moveTo>
                  <a:cubicBezTo>
                    <a:pt x="0" y="920"/>
                    <a:pt x="142" y="1133"/>
                    <a:pt x="420" y="1133"/>
                  </a:cubicBezTo>
                  <a:cubicBezTo>
                    <a:pt x="691" y="1133"/>
                    <a:pt x="837" y="920"/>
                    <a:pt x="837" y="693"/>
                  </a:cubicBezTo>
                  <a:cubicBezTo>
                    <a:pt x="837" y="647"/>
                    <a:pt x="837" y="647"/>
                    <a:pt x="837" y="647"/>
                  </a:cubicBezTo>
                  <a:cubicBezTo>
                    <a:pt x="677" y="647"/>
                    <a:pt x="677" y="647"/>
                    <a:pt x="677" y="647"/>
                  </a:cubicBezTo>
                  <a:cubicBezTo>
                    <a:pt x="677" y="693"/>
                    <a:pt x="677" y="693"/>
                    <a:pt x="677" y="693"/>
                  </a:cubicBezTo>
                  <a:cubicBezTo>
                    <a:pt x="677" y="861"/>
                    <a:pt x="597" y="989"/>
                    <a:pt x="420" y="989"/>
                  </a:cubicBezTo>
                  <a:cubicBezTo>
                    <a:pt x="243" y="989"/>
                    <a:pt x="163" y="858"/>
                    <a:pt x="163" y="693"/>
                  </a:cubicBezTo>
                  <a:cubicBezTo>
                    <a:pt x="163" y="0"/>
                    <a:pt x="163" y="0"/>
                    <a:pt x="163" y="0"/>
                  </a:cubicBezTo>
                  <a:cubicBezTo>
                    <a:pt x="0" y="0"/>
                    <a:pt x="0" y="0"/>
                    <a:pt x="0" y="0"/>
                  </a:cubicBezTo>
                  <a:lnTo>
                    <a:pt x="0"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Rectangle 6">
              <a:extLst>
                <a:ext uri="{FF2B5EF4-FFF2-40B4-BE49-F238E27FC236}">
                  <a16:creationId xmlns:a16="http://schemas.microsoft.com/office/drawing/2014/main" id="{82780798-00D1-4C25-B881-095748CCF147}"/>
                </a:ext>
              </a:extLst>
            </p:cNvPr>
            <p:cNvSpPr>
              <a:spLocks noChangeArrowheads="1"/>
            </p:cNvSpPr>
            <p:nvPr userDrawn="1"/>
          </p:nvSpPr>
          <p:spPr bwMode="auto">
            <a:xfrm>
              <a:off x="9612602" y="1336432"/>
              <a:ext cx="298450" cy="2052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7" name="Freeform 7">
              <a:extLst>
                <a:ext uri="{FF2B5EF4-FFF2-40B4-BE49-F238E27FC236}">
                  <a16:creationId xmlns:a16="http://schemas.microsoft.com/office/drawing/2014/main" id="{A99A7685-5459-4026-A013-B70B3FDFB604}"/>
                </a:ext>
              </a:extLst>
            </p:cNvPr>
            <p:cNvSpPr>
              <a:spLocks/>
            </p:cNvSpPr>
            <p:nvPr userDrawn="1"/>
          </p:nvSpPr>
          <p:spPr bwMode="auto">
            <a:xfrm>
              <a:off x="5866102" y="1339607"/>
              <a:ext cx="2078038" cy="2087563"/>
            </a:xfrm>
            <a:custGeom>
              <a:avLst/>
              <a:gdLst>
                <a:gd name="T0" fmla="*/ 0 w 1129"/>
                <a:gd name="T1" fmla="*/ 564 h 1130"/>
                <a:gd name="T2" fmla="*/ 565 w 1129"/>
                <a:gd name="T3" fmla="*/ 1130 h 1130"/>
                <a:gd name="T4" fmla="*/ 1129 w 1129"/>
                <a:gd name="T5" fmla="*/ 564 h 1130"/>
                <a:gd name="T6" fmla="*/ 565 w 1129"/>
                <a:gd name="T7" fmla="*/ 0 h 1130"/>
                <a:gd name="T8" fmla="*/ 538 w 1129"/>
                <a:gd name="T9" fmla="*/ 0 h 1130"/>
                <a:gd name="T10" fmla="*/ 538 w 1129"/>
                <a:gd name="T11" fmla="*/ 141 h 1130"/>
                <a:gd name="T12" fmla="*/ 565 w 1129"/>
                <a:gd name="T13" fmla="*/ 141 h 1130"/>
                <a:gd name="T14" fmla="*/ 978 w 1129"/>
                <a:gd name="T15" fmla="*/ 564 h 1130"/>
                <a:gd name="T16" fmla="*/ 565 w 1129"/>
                <a:gd name="T17" fmla="*/ 988 h 1130"/>
                <a:gd name="T18" fmla="*/ 151 w 1129"/>
                <a:gd name="T19" fmla="*/ 564 h 1130"/>
                <a:gd name="T20" fmla="*/ 0 w 1129"/>
                <a:gd name="T21" fmla="*/ 564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9" h="1130">
                  <a:moveTo>
                    <a:pt x="0" y="564"/>
                  </a:moveTo>
                  <a:cubicBezTo>
                    <a:pt x="0" y="881"/>
                    <a:pt x="250" y="1130"/>
                    <a:pt x="565" y="1130"/>
                  </a:cubicBezTo>
                  <a:cubicBezTo>
                    <a:pt x="879" y="1130"/>
                    <a:pt x="1129" y="881"/>
                    <a:pt x="1129" y="564"/>
                  </a:cubicBezTo>
                  <a:cubicBezTo>
                    <a:pt x="1129" y="249"/>
                    <a:pt x="879" y="0"/>
                    <a:pt x="565" y="0"/>
                  </a:cubicBezTo>
                  <a:cubicBezTo>
                    <a:pt x="538" y="0"/>
                    <a:pt x="538" y="0"/>
                    <a:pt x="538" y="0"/>
                  </a:cubicBezTo>
                  <a:cubicBezTo>
                    <a:pt x="538" y="141"/>
                    <a:pt x="538" y="141"/>
                    <a:pt x="538" y="141"/>
                  </a:cubicBezTo>
                  <a:cubicBezTo>
                    <a:pt x="565" y="141"/>
                    <a:pt x="565" y="141"/>
                    <a:pt x="565" y="141"/>
                  </a:cubicBezTo>
                  <a:cubicBezTo>
                    <a:pt x="796" y="141"/>
                    <a:pt x="978" y="326"/>
                    <a:pt x="978" y="564"/>
                  </a:cubicBezTo>
                  <a:cubicBezTo>
                    <a:pt x="978" y="803"/>
                    <a:pt x="796" y="988"/>
                    <a:pt x="565" y="988"/>
                  </a:cubicBezTo>
                  <a:cubicBezTo>
                    <a:pt x="333" y="988"/>
                    <a:pt x="151" y="803"/>
                    <a:pt x="151" y="564"/>
                  </a:cubicBezTo>
                  <a:lnTo>
                    <a:pt x="0" y="5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8" name="Freeform 8">
              <a:extLst>
                <a:ext uri="{FF2B5EF4-FFF2-40B4-BE49-F238E27FC236}">
                  <a16:creationId xmlns:a16="http://schemas.microsoft.com/office/drawing/2014/main" id="{6DC9E41E-E757-4B69-9107-C38DC3FD75B0}"/>
                </a:ext>
              </a:extLst>
            </p:cNvPr>
            <p:cNvSpPr>
              <a:spLocks/>
            </p:cNvSpPr>
            <p:nvPr userDrawn="1"/>
          </p:nvSpPr>
          <p:spPr bwMode="auto">
            <a:xfrm>
              <a:off x="11590627" y="1293569"/>
              <a:ext cx="1304925" cy="2095500"/>
            </a:xfrm>
            <a:custGeom>
              <a:avLst/>
              <a:gdLst>
                <a:gd name="T0" fmla="*/ 0 w 709"/>
                <a:gd name="T1" fmla="*/ 289 h 1134"/>
                <a:gd name="T2" fmla="*/ 166 w 709"/>
                <a:gd name="T3" fmla="*/ 558 h 1134"/>
                <a:gd name="T4" fmla="*/ 405 w 709"/>
                <a:gd name="T5" fmla="*/ 638 h 1134"/>
                <a:gd name="T6" fmla="*/ 552 w 709"/>
                <a:gd name="T7" fmla="*/ 819 h 1134"/>
                <a:gd name="T8" fmla="*/ 348 w 709"/>
                <a:gd name="T9" fmla="*/ 1002 h 1134"/>
                <a:gd name="T10" fmla="*/ 333 w 709"/>
                <a:gd name="T11" fmla="*/ 1002 h 1134"/>
                <a:gd name="T12" fmla="*/ 333 w 709"/>
                <a:gd name="T13" fmla="*/ 1134 h 1134"/>
                <a:gd name="T14" fmla="*/ 342 w 709"/>
                <a:gd name="T15" fmla="*/ 1134 h 1134"/>
                <a:gd name="T16" fmla="*/ 709 w 709"/>
                <a:gd name="T17" fmla="*/ 818 h 1134"/>
                <a:gd name="T18" fmla="*/ 506 w 709"/>
                <a:gd name="T19" fmla="*/ 521 h 1134"/>
                <a:gd name="T20" fmla="*/ 263 w 709"/>
                <a:gd name="T21" fmla="*/ 439 h 1134"/>
                <a:gd name="T22" fmla="*/ 160 w 709"/>
                <a:gd name="T23" fmla="*/ 290 h 1134"/>
                <a:gd name="T24" fmla="*/ 342 w 709"/>
                <a:gd name="T25" fmla="*/ 137 h 1134"/>
                <a:gd name="T26" fmla="*/ 557 w 709"/>
                <a:gd name="T27" fmla="*/ 311 h 1134"/>
                <a:gd name="T28" fmla="*/ 704 w 709"/>
                <a:gd name="T29" fmla="*/ 311 h 1134"/>
                <a:gd name="T30" fmla="*/ 342 w 709"/>
                <a:gd name="T31" fmla="*/ 0 h 1134"/>
                <a:gd name="T32" fmla="*/ 0 w 709"/>
                <a:gd name="T33" fmla="*/ 28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9" h="1134">
                  <a:moveTo>
                    <a:pt x="0" y="289"/>
                  </a:moveTo>
                  <a:cubicBezTo>
                    <a:pt x="0" y="425"/>
                    <a:pt x="64" y="503"/>
                    <a:pt x="166" y="558"/>
                  </a:cubicBezTo>
                  <a:cubicBezTo>
                    <a:pt x="245" y="600"/>
                    <a:pt x="327" y="609"/>
                    <a:pt x="405" y="638"/>
                  </a:cubicBezTo>
                  <a:cubicBezTo>
                    <a:pt x="517" y="680"/>
                    <a:pt x="552" y="738"/>
                    <a:pt x="552" y="819"/>
                  </a:cubicBezTo>
                  <a:cubicBezTo>
                    <a:pt x="552" y="931"/>
                    <a:pt x="475" y="1002"/>
                    <a:pt x="348" y="1002"/>
                  </a:cubicBezTo>
                  <a:cubicBezTo>
                    <a:pt x="333" y="1002"/>
                    <a:pt x="333" y="1002"/>
                    <a:pt x="333" y="1002"/>
                  </a:cubicBezTo>
                  <a:cubicBezTo>
                    <a:pt x="333" y="1134"/>
                    <a:pt x="333" y="1134"/>
                    <a:pt x="333" y="1134"/>
                  </a:cubicBezTo>
                  <a:cubicBezTo>
                    <a:pt x="342" y="1134"/>
                    <a:pt x="342" y="1134"/>
                    <a:pt x="342" y="1134"/>
                  </a:cubicBezTo>
                  <a:cubicBezTo>
                    <a:pt x="567" y="1134"/>
                    <a:pt x="709" y="994"/>
                    <a:pt x="709" y="818"/>
                  </a:cubicBezTo>
                  <a:cubicBezTo>
                    <a:pt x="709" y="703"/>
                    <a:pt x="653" y="587"/>
                    <a:pt x="506" y="521"/>
                  </a:cubicBezTo>
                  <a:cubicBezTo>
                    <a:pt x="427" y="486"/>
                    <a:pt x="332" y="468"/>
                    <a:pt x="263" y="439"/>
                  </a:cubicBezTo>
                  <a:cubicBezTo>
                    <a:pt x="188" y="406"/>
                    <a:pt x="160" y="363"/>
                    <a:pt x="160" y="290"/>
                  </a:cubicBezTo>
                  <a:cubicBezTo>
                    <a:pt x="160" y="203"/>
                    <a:pt x="232" y="137"/>
                    <a:pt x="342" y="137"/>
                  </a:cubicBezTo>
                  <a:cubicBezTo>
                    <a:pt x="487" y="137"/>
                    <a:pt x="554" y="208"/>
                    <a:pt x="557" y="311"/>
                  </a:cubicBezTo>
                  <a:cubicBezTo>
                    <a:pt x="704" y="311"/>
                    <a:pt x="704" y="311"/>
                    <a:pt x="704" y="311"/>
                  </a:cubicBezTo>
                  <a:cubicBezTo>
                    <a:pt x="709" y="150"/>
                    <a:pt x="592" y="0"/>
                    <a:pt x="342" y="0"/>
                  </a:cubicBezTo>
                  <a:cubicBezTo>
                    <a:pt x="137" y="0"/>
                    <a:pt x="0" y="128"/>
                    <a:pt x="0" y="2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Freeform 9">
              <a:extLst>
                <a:ext uri="{FF2B5EF4-FFF2-40B4-BE49-F238E27FC236}">
                  <a16:creationId xmlns:a16="http://schemas.microsoft.com/office/drawing/2014/main" id="{3D7F61D9-610E-49D2-BFE0-C6D0D275E67C}"/>
                </a:ext>
              </a:extLst>
            </p:cNvPr>
            <p:cNvSpPr>
              <a:spLocks/>
            </p:cNvSpPr>
            <p:nvPr userDrawn="1"/>
          </p:nvSpPr>
          <p:spPr bwMode="auto">
            <a:xfrm>
              <a:off x="8010814" y="1336432"/>
              <a:ext cx="1255713" cy="2052638"/>
            </a:xfrm>
            <a:custGeom>
              <a:avLst/>
              <a:gdLst>
                <a:gd name="T0" fmla="*/ 0 w 682"/>
                <a:gd name="T1" fmla="*/ 146 h 1111"/>
                <a:gd name="T2" fmla="*/ 325 w 682"/>
                <a:gd name="T3" fmla="*/ 146 h 1111"/>
                <a:gd name="T4" fmla="*/ 531 w 682"/>
                <a:gd name="T5" fmla="*/ 350 h 1111"/>
                <a:gd name="T6" fmla="*/ 320 w 682"/>
                <a:gd name="T7" fmla="*/ 556 h 1111"/>
                <a:gd name="T8" fmla="*/ 149 w 682"/>
                <a:gd name="T9" fmla="*/ 556 h 1111"/>
                <a:gd name="T10" fmla="*/ 149 w 682"/>
                <a:gd name="T11" fmla="*/ 702 h 1111"/>
                <a:gd name="T12" fmla="*/ 278 w 682"/>
                <a:gd name="T13" fmla="*/ 701 h 1111"/>
                <a:gd name="T14" fmla="*/ 493 w 682"/>
                <a:gd name="T15" fmla="*/ 1111 h 1111"/>
                <a:gd name="T16" fmla="*/ 672 w 682"/>
                <a:gd name="T17" fmla="*/ 1111 h 1111"/>
                <a:gd name="T18" fmla="*/ 439 w 682"/>
                <a:gd name="T19" fmla="*/ 682 h 1111"/>
                <a:gd name="T20" fmla="*/ 682 w 682"/>
                <a:gd name="T21" fmla="*/ 350 h 1111"/>
                <a:gd name="T22" fmla="*/ 330 w 682"/>
                <a:gd name="T23" fmla="*/ 0 h 1111"/>
                <a:gd name="T24" fmla="*/ 0 w 682"/>
                <a:gd name="T25" fmla="*/ 0 h 1111"/>
                <a:gd name="T26" fmla="*/ 0 w 682"/>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2" h="1111">
                  <a:moveTo>
                    <a:pt x="0" y="146"/>
                  </a:moveTo>
                  <a:cubicBezTo>
                    <a:pt x="325" y="146"/>
                    <a:pt x="325" y="146"/>
                    <a:pt x="325" y="146"/>
                  </a:cubicBezTo>
                  <a:cubicBezTo>
                    <a:pt x="430" y="146"/>
                    <a:pt x="531" y="228"/>
                    <a:pt x="531" y="350"/>
                  </a:cubicBezTo>
                  <a:cubicBezTo>
                    <a:pt x="531" y="468"/>
                    <a:pt x="438" y="556"/>
                    <a:pt x="320" y="556"/>
                  </a:cubicBezTo>
                  <a:cubicBezTo>
                    <a:pt x="149" y="556"/>
                    <a:pt x="149" y="556"/>
                    <a:pt x="149" y="556"/>
                  </a:cubicBezTo>
                  <a:cubicBezTo>
                    <a:pt x="149" y="702"/>
                    <a:pt x="149" y="702"/>
                    <a:pt x="149" y="702"/>
                  </a:cubicBezTo>
                  <a:cubicBezTo>
                    <a:pt x="278" y="701"/>
                    <a:pt x="278" y="701"/>
                    <a:pt x="278" y="701"/>
                  </a:cubicBezTo>
                  <a:cubicBezTo>
                    <a:pt x="493" y="1111"/>
                    <a:pt x="493" y="1111"/>
                    <a:pt x="493" y="1111"/>
                  </a:cubicBezTo>
                  <a:cubicBezTo>
                    <a:pt x="672" y="1111"/>
                    <a:pt x="672" y="1111"/>
                    <a:pt x="672" y="1111"/>
                  </a:cubicBezTo>
                  <a:cubicBezTo>
                    <a:pt x="439" y="682"/>
                    <a:pt x="439" y="682"/>
                    <a:pt x="439" y="682"/>
                  </a:cubicBezTo>
                  <a:cubicBezTo>
                    <a:pt x="561" y="645"/>
                    <a:pt x="682" y="519"/>
                    <a:pt x="682" y="350"/>
                  </a:cubicBezTo>
                  <a:cubicBezTo>
                    <a:pt x="682" y="149"/>
                    <a:pt x="538" y="0"/>
                    <a:pt x="330"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10">
              <a:extLst>
                <a:ext uri="{FF2B5EF4-FFF2-40B4-BE49-F238E27FC236}">
                  <a16:creationId xmlns:a16="http://schemas.microsoft.com/office/drawing/2014/main" id="{1F6CB898-3799-4E8F-BFE4-39EA33EE8675}"/>
                </a:ext>
              </a:extLst>
            </p:cNvPr>
            <p:cNvSpPr>
              <a:spLocks/>
            </p:cNvSpPr>
            <p:nvPr userDrawn="1"/>
          </p:nvSpPr>
          <p:spPr bwMode="auto">
            <a:xfrm>
              <a:off x="4942177" y="1336432"/>
              <a:ext cx="1511300" cy="2052638"/>
            </a:xfrm>
            <a:custGeom>
              <a:avLst/>
              <a:gdLst>
                <a:gd name="T0" fmla="*/ 0 w 952"/>
                <a:gd name="T1" fmla="*/ 170 h 1293"/>
                <a:gd name="T2" fmla="*/ 229 w 952"/>
                <a:gd name="T3" fmla="*/ 170 h 1293"/>
                <a:gd name="T4" fmla="*/ 229 w 952"/>
                <a:gd name="T5" fmla="*/ 1293 h 1293"/>
                <a:gd name="T6" fmla="*/ 415 w 952"/>
                <a:gd name="T7" fmla="*/ 1293 h 1293"/>
                <a:gd name="T8" fmla="*/ 415 w 952"/>
                <a:gd name="T9" fmla="*/ 170 h 1293"/>
                <a:gd name="T10" fmla="*/ 952 w 952"/>
                <a:gd name="T11" fmla="*/ 170 h 1293"/>
                <a:gd name="T12" fmla="*/ 952 w 952"/>
                <a:gd name="T13" fmla="*/ 0 h 1293"/>
                <a:gd name="T14" fmla="*/ 0 w 952"/>
                <a:gd name="T15" fmla="*/ 0 h 1293"/>
                <a:gd name="T16" fmla="*/ 0 w 952"/>
                <a:gd name="T17" fmla="*/ 17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2" h="1293">
                  <a:moveTo>
                    <a:pt x="0" y="170"/>
                  </a:moveTo>
                  <a:lnTo>
                    <a:pt x="229" y="170"/>
                  </a:lnTo>
                  <a:lnTo>
                    <a:pt x="229" y="1293"/>
                  </a:lnTo>
                  <a:lnTo>
                    <a:pt x="415" y="1293"/>
                  </a:lnTo>
                  <a:lnTo>
                    <a:pt x="415" y="170"/>
                  </a:lnTo>
                  <a:lnTo>
                    <a:pt x="952" y="170"/>
                  </a:lnTo>
                  <a:lnTo>
                    <a:pt x="952" y="0"/>
                  </a:lnTo>
                  <a:lnTo>
                    <a:pt x="0" y="0"/>
                  </a:lnTo>
                  <a:lnTo>
                    <a:pt x="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11">
              <a:extLst>
                <a:ext uri="{FF2B5EF4-FFF2-40B4-BE49-F238E27FC236}">
                  <a16:creationId xmlns:a16="http://schemas.microsoft.com/office/drawing/2014/main" id="{F2177672-6B12-4451-8A28-3F8292F4926F}"/>
                </a:ext>
              </a:extLst>
            </p:cNvPr>
            <p:cNvSpPr>
              <a:spLocks/>
            </p:cNvSpPr>
            <p:nvPr userDrawn="1"/>
          </p:nvSpPr>
          <p:spPr bwMode="auto">
            <a:xfrm>
              <a:off x="1956089" y="1336432"/>
              <a:ext cx="1912938" cy="2052638"/>
            </a:xfrm>
            <a:custGeom>
              <a:avLst/>
              <a:gdLst>
                <a:gd name="T0" fmla="*/ 0 w 1205"/>
                <a:gd name="T1" fmla="*/ 1293 h 1293"/>
                <a:gd name="T2" fmla="*/ 183 w 1205"/>
                <a:gd name="T3" fmla="*/ 1293 h 1293"/>
                <a:gd name="T4" fmla="*/ 590 w 1205"/>
                <a:gd name="T5" fmla="*/ 222 h 1293"/>
                <a:gd name="T6" fmla="*/ 1009 w 1205"/>
                <a:gd name="T7" fmla="*/ 1293 h 1293"/>
                <a:gd name="T8" fmla="*/ 1205 w 1205"/>
                <a:gd name="T9" fmla="*/ 1293 h 1293"/>
                <a:gd name="T10" fmla="*/ 686 w 1205"/>
                <a:gd name="T11" fmla="*/ 0 h 1293"/>
                <a:gd name="T12" fmla="*/ 492 w 1205"/>
                <a:gd name="T13" fmla="*/ 0 h 1293"/>
                <a:gd name="T14" fmla="*/ 0 w 1205"/>
                <a:gd name="T15" fmla="*/ 1293 h 1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1293">
                  <a:moveTo>
                    <a:pt x="0" y="1293"/>
                  </a:moveTo>
                  <a:lnTo>
                    <a:pt x="183" y="1293"/>
                  </a:lnTo>
                  <a:lnTo>
                    <a:pt x="590" y="222"/>
                  </a:lnTo>
                  <a:lnTo>
                    <a:pt x="1009" y="1293"/>
                  </a:lnTo>
                  <a:lnTo>
                    <a:pt x="1205" y="1293"/>
                  </a:lnTo>
                  <a:lnTo>
                    <a:pt x="686" y="0"/>
                  </a:lnTo>
                  <a:lnTo>
                    <a:pt x="492" y="0"/>
                  </a:lnTo>
                  <a:lnTo>
                    <a:pt x="0" y="1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12">
              <a:extLst>
                <a:ext uri="{FF2B5EF4-FFF2-40B4-BE49-F238E27FC236}">
                  <a16:creationId xmlns:a16="http://schemas.microsoft.com/office/drawing/2014/main" id="{CE8A18DE-4AD6-4375-A3E6-FEBD5BF80FDB}"/>
                </a:ext>
              </a:extLst>
            </p:cNvPr>
            <p:cNvSpPr>
              <a:spLocks noEditPoints="1"/>
            </p:cNvSpPr>
            <p:nvPr userDrawn="1"/>
          </p:nvSpPr>
          <p:spPr bwMode="auto">
            <a:xfrm>
              <a:off x="692439" y="1293569"/>
              <a:ext cx="1379538" cy="2095500"/>
            </a:xfrm>
            <a:custGeom>
              <a:avLst/>
              <a:gdLst>
                <a:gd name="T0" fmla="*/ 41 w 749"/>
                <a:gd name="T1" fmla="*/ 288 h 1134"/>
                <a:gd name="T2" fmla="*/ 201 w 749"/>
                <a:gd name="T3" fmla="*/ 559 h 1134"/>
                <a:gd name="T4" fmla="*/ 442 w 749"/>
                <a:gd name="T5" fmla="*/ 639 h 1134"/>
                <a:gd name="T6" fmla="*/ 567 w 749"/>
                <a:gd name="T7" fmla="*/ 740 h 1134"/>
                <a:gd name="T8" fmla="*/ 733 w 749"/>
                <a:gd name="T9" fmla="*/ 740 h 1134"/>
                <a:gd name="T10" fmla="*/ 547 w 749"/>
                <a:gd name="T11" fmla="*/ 523 h 1134"/>
                <a:gd name="T12" fmla="*/ 300 w 749"/>
                <a:gd name="T13" fmla="*/ 439 h 1134"/>
                <a:gd name="T14" fmla="*/ 201 w 749"/>
                <a:gd name="T15" fmla="*/ 290 h 1134"/>
                <a:gd name="T16" fmla="*/ 383 w 749"/>
                <a:gd name="T17" fmla="*/ 137 h 1134"/>
                <a:gd name="T18" fmla="*/ 598 w 749"/>
                <a:gd name="T19" fmla="*/ 311 h 1134"/>
                <a:gd name="T20" fmla="*/ 744 w 749"/>
                <a:gd name="T21" fmla="*/ 311 h 1134"/>
                <a:gd name="T22" fmla="*/ 383 w 749"/>
                <a:gd name="T23" fmla="*/ 0 h 1134"/>
                <a:gd name="T24" fmla="*/ 41 w 749"/>
                <a:gd name="T25" fmla="*/ 288 h 1134"/>
                <a:gd name="T26" fmla="*/ 5 w 749"/>
                <a:gd name="T27" fmla="*/ 788 h 1134"/>
                <a:gd name="T28" fmla="*/ 395 w 749"/>
                <a:gd name="T29" fmla="*/ 1134 h 1134"/>
                <a:gd name="T30" fmla="*/ 405 w 749"/>
                <a:gd name="T31" fmla="*/ 1134 h 1134"/>
                <a:gd name="T32" fmla="*/ 405 w 749"/>
                <a:gd name="T33" fmla="*/ 999 h 1134"/>
                <a:gd name="T34" fmla="*/ 395 w 749"/>
                <a:gd name="T35" fmla="*/ 999 h 1134"/>
                <a:gd name="T36" fmla="*/ 158 w 749"/>
                <a:gd name="T37" fmla="*/ 788 h 1134"/>
                <a:gd name="T38" fmla="*/ 158 w 749"/>
                <a:gd name="T39" fmla="*/ 729 h 1134"/>
                <a:gd name="T40" fmla="*/ 5 w 749"/>
                <a:gd name="T41" fmla="*/ 729 h 1134"/>
                <a:gd name="T42" fmla="*/ 5 w 749"/>
                <a:gd name="T43" fmla="*/ 78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9" h="1134">
                  <a:moveTo>
                    <a:pt x="41" y="288"/>
                  </a:moveTo>
                  <a:cubicBezTo>
                    <a:pt x="41" y="417"/>
                    <a:pt x="93" y="504"/>
                    <a:pt x="201" y="559"/>
                  </a:cubicBezTo>
                  <a:cubicBezTo>
                    <a:pt x="280" y="599"/>
                    <a:pt x="365" y="610"/>
                    <a:pt x="442" y="639"/>
                  </a:cubicBezTo>
                  <a:cubicBezTo>
                    <a:pt x="524" y="669"/>
                    <a:pt x="555" y="695"/>
                    <a:pt x="567" y="740"/>
                  </a:cubicBezTo>
                  <a:cubicBezTo>
                    <a:pt x="733" y="740"/>
                    <a:pt x="733" y="740"/>
                    <a:pt x="733" y="740"/>
                  </a:cubicBezTo>
                  <a:cubicBezTo>
                    <a:pt x="710" y="645"/>
                    <a:pt x="646" y="568"/>
                    <a:pt x="547" y="523"/>
                  </a:cubicBezTo>
                  <a:cubicBezTo>
                    <a:pt x="469" y="488"/>
                    <a:pt x="369" y="468"/>
                    <a:pt x="300" y="439"/>
                  </a:cubicBezTo>
                  <a:cubicBezTo>
                    <a:pt x="224" y="407"/>
                    <a:pt x="201" y="362"/>
                    <a:pt x="201" y="290"/>
                  </a:cubicBezTo>
                  <a:cubicBezTo>
                    <a:pt x="201" y="203"/>
                    <a:pt x="273" y="137"/>
                    <a:pt x="383" y="137"/>
                  </a:cubicBezTo>
                  <a:cubicBezTo>
                    <a:pt x="528" y="137"/>
                    <a:pt x="595" y="208"/>
                    <a:pt x="598" y="311"/>
                  </a:cubicBezTo>
                  <a:cubicBezTo>
                    <a:pt x="744" y="311"/>
                    <a:pt x="744" y="311"/>
                    <a:pt x="744" y="311"/>
                  </a:cubicBezTo>
                  <a:cubicBezTo>
                    <a:pt x="749" y="150"/>
                    <a:pt x="633" y="0"/>
                    <a:pt x="383" y="0"/>
                  </a:cubicBezTo>
                  <a:cubicBezTo>
                    <a:pt x="178" y="0"/>
                    <a:pt x="41" y="127"/>
                    <a:pt x="41" y="288"/>
                  </a:cubicBezTo>
                  <a:moveTo>
                    <a:pt x="5" y="788"/>
                  </a:moveTo>
                  <a:cubicBezTo>
                    <a:pt x="0" y="969"/>
                    <a:pt x="121" y="1134"/>
                    <a:pt x="395" y="1134"/>
                  </a:cubicBezTo>
                  <a:cubicBezTo>
                    <a:pt x="405" y="1134"/>
                    <a:pt x="405" y="1134"/>
                    <a:pt x="405" y="1134"/>
                  </a:cubicBezTo>
                  <a:cubicBezTo>
                    <a:pt x="405" y="999"/>
                    <a:pt x="405" y="999"/>
                    <a:pt x="405" y="999"/>
                  </a:cubicBezTo>
                  <a:cubicBezTo>
                    <a:pt x="395" y="999"/>
                    <a:pt x="395" y="999"/>
                    <a:pt x="395" y="999"/>
                  </a:cubicBezTo>
                  <a:cubicBezTo>
                    <a:pt x="249" y="999"/>
                    <a:pt x="158" y="906"/>
                    <a:pt x="158" y="788"/>
                  </a:cubicBezTo>
                  <a:cubicBezTo>
                    <a:pt x="158" y="729"/>
                    <a:pt x="158" y="729"/>
                    <a:pt x="158" y="729"/>
                  </a:cubicBezTo>
                  <a:cubicBezTo>
                    <a:pt x="5" y="729"/>
                    <a:pt x="5" y="729"/>
                    <a:pt x="5" y="729"/>
                  </a:cubicBezTo>
                  <a:lnTo>
                    <a:pt x="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13">
              <a:extLst>
                <a:ext uri="{FF2B5EF4-FFF2-40B4-BE49-F238E27FC236}">
                  <a16:creationId xmlns:a16="http://schemas.microsoft.com/office/drawing/2014/main" id="{5626E2B8-232D-426E-81AF-8F7DA21BBF80}"/>
                </a:ext>
              </a:extLst>
            </p:cNvPr>
            <p:cNvSpPr>
              <a:spLocks/>
            </p:cNvSpPr>
            <p:nvPr userDrawn="1"/>
          </p:nvSpPr>
          <p:spPr bwMode="auto">
            <a:xfrm>
              <a:off x="3546764" y="1336432"/>
              <a:ext cx="1268413" cy="2052638"/>
            </a:xfrm>
            <a:custGeom>
              <a:avLst/>
              <a:gdLst>
                <a:gd name="T0" fmla="*/ 0 w 689"/>
                <a:gd name="T1" fmla="*/ 146 h 1111"/>
                <a:gd name="T2" fmla="*/ 331 w 689"/>
                <a:gd name="T3" fmla="*/ 146 h 1111"/>
                <a:gd name="T4" fmla="*/ 538 w 689"/>
                <a:gd name="T5" fmla="*/ 350 h 1111"/>
                <a:gd name="T6" fmla="*/ 326 w 689"/>
                <a:gd name="T7" fmla="*/ 556 h 1111"/>
                <a:gd name="T8" fmla="*/ 149 w 689"/>
                <a:gd name="T9" fmla="*/ 556 h 1111"/>
                <a:gd name="T10" fmla="*/ 149 w 689"/>
                <a:gd name="T11" fmla="*/ 702 h 1111"/>
                <a:gd name="T12" fmla="*/ 284 w 689"/>
                <a:gd name="T13" fmla="*/ 701 h 1111"/>
                <a:gd name="T14" fmla="*/ 500 w 689"/>
                <a:gd name="T15" fmla="*/ 1111 h 1111"/>
                <a:gd name="T16" fmla="*/ 678 w 689"/>
                <a:gd name="T17" fmla="*/ 1111 h 1111"/>
                <a:gd name="T18" fmla="*/ 445 w 689"/>
                <a:gd name="T19" fmla="*/ 682 h 1111"/>
                <a:gd name="T20" fmla="*/ 689 w 689"/>
                <a:gd name="T21" fmla="*/ 350 h 1111"/>
                <a:gd name="T22" fmla="*/ 336 w 689"/>
                <a:gd name="T23" fmla="*/ 0 h 1111"/>
                <a:gd name="T24" fmla="*/ 0 w 689"/>
                <a:gd name="T25" fmla="*/ 0 h 1111"/>
                <a:gd name="T26" fmla="*/ 0 w 689"/>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9" h="1111">
                  <a:moveTo>
                    <a:pt x="0" y="146"/>
                  </a:moveTo>
                  <a:cubicBezTo>
                    <a:pt x="331" y="146"/>
                    <a:pt x="331" y="146"/>
                    <a:pt x="331" y="146"/>
                  </a:cubicBezTo>
                  <a:cubicBezTo>
                    <a:pt x="436" y="146"/>
                    <a:pt x="538" y="228"/>
                    <a:pt x="538" y="350"/>
                  </a:cubicBezTo>
                  <a:cubicBezTo>
                    <a:pt x="538" y="468"/>
                    <a:pt x="444" y="556"/>
                    <a:pt x="326" y="556"/>
                  </a:cubicBezTo>
                  <a:cubicBezTo>
                    <a:pt x="149" y="556"/>
                    <a:pt x="149" y="556"/>
                    <a:pt x="149" y="556"/>
                  </a:cubicBezTo>
                  <a:cubicBezTo>
                    <a:pt x="149" y="702"/>
                    <a:pt x="149" y="702"/>
                    <a:pt x="149" y="702"/>
                  </a:cubicBezTo>
                  <a:cubicBezTo>
                    <a:pt x="284" y="701"/>
                    <a:pt x="284" y="701"/>
                    <a:pt x="284" y="701"/>
                  </a:cubicBezTo>
                  <a:cubicBezTo>
                    <a:pt x="500" y="1111"/>
                    <a:pt x="500" y="1111"/>
                    <a:pt x="500" y="1111"/>
                  </a:cubicBezTo>
                  <a:cubicBezTo>
                    <a:pt x="678" y="1111"/>
                    <a:pt x="678" y="1111"/>
                    <a:pt x="678" y="1111"/>
                  </a:cubicBezTo>
                  <a:cubicBezTo>
                    <a:pt x="445" y="682"/>
                    <a:pt x="445" y="682"/>
                    <a:pt x="445" y="682"/>
                  </a:cubicBezTo>
                  <a:cubicBezTo>
                    <a:pt x="567" y="645"/>
                    <a:pt x="689" y="519"/>
                    <a:pt x="689" y="350"/>
                  </a:cubicBezTo>
                  <a:cubicBezTo>
                    <a:pt x="689" y="149"/>
                    <a:pt x="544" y="0"/>
                    <a:pt x="336"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230220311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Two Images">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8" name="Bildplatzhalter 7">
            <a:extLst>
              <a:ext uri="{FF2B5EF4-FFF2-40B4-BE49-F238E27FC236}">
                <a16:creationId xmlns:a16="http://schemas.microsoft.com/office/drawing/2014/main" id="{4B188234-C9EC-4153-9247-E19237EBA2F8}"/>
              </a:ext>
            </a:extLst>
          </p:cNvPr>
          <p:cNvSpPr>
            <a:spLocks noGrp="1"/>
          </p:cNvSpPr>
          <p:nvPr>
            <p:ph type="pic" sz="quarter" idx="16" hasCustomPrompt="1"/>
          </p:nvPr>
        </p:nvSpPr>
        <p:spPr>
          <a:xfrm>
            <a:off x="298800" y="3627438"/>
            <a:ext cx="5652000" cy="19260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9" name="Bildplatzhalter 7">
            <a:extLst>
              <a:ext uri="{FF2B5EF4-FFF2-40B4-BE49-F238E27FC236}">
                <a16:creationId xmlns:a16="http://schemas.microsoft.com/office/drawing/2014/main" id="{3F57C2C1-5361-4B32-AC19-010378093599}"/>
              </a:ext>
            </a:extLst>
          </p:cNvPr>
          <p:cNvSpPr>
            <a:spLocks noGrp="1"/>
          </p:cNvSpPr>
          <p:nvPr>
            <p:ph type="pic" sz="quarter" idx="17" hasCustomPrompt="1"/>
          </p:nvPr>
        </p:nvSpPr>
        <p:spPr>
          <a:xfrm>
            <a:off x="6238800" y="3627438"/>
            <a:ext cx="5652000" cy="19260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14" name="Textplatzhalter 10">
            <a:extLst>
              <a:ext uri="{FF2B5EF4-FFF2-40B4-BE49-F238E27FC236}">
                <a16:creationId xmlns:a16="http://schemas.microsoft.com/office/drawing/2014/main" id="{93654FB1-BBA0-4DEF-BCBB-87122AB71C5B}"/>
              </a:ext>
            </a:extLst>
          </p:cNvPr>
          <p:cNvSpPr>
            <a:spLocks noGrp="1"/>
          </p:cNvSpPr>
          <p:nvPr>
            <p:ph type="body" sz="quarter" idx="18" hasCustomPrompt="1"/>
          </p:nvPr>
        </p:nvSpPr>
        <p:spPr>
          <a:xfrm>
            <a:off x="298800" y="5562000"/>
            <a:ext cx="5652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Caption</a:t>
            </a:r>
          </a:p>
        </p:txBody>
      </p:sp>
      <p:sp>
        <p:nvSpPr>
          <p:cNvPr id="16" name="Textplatzhalter 10">
            <a:extLst>
              <a:ext uri="{FF2B5EF4-FFF2-40B4-BE49-F238E27FC236}">
                <a16:creationId xmlns:a16="http://schemas.microsoft.com/office/drawing/2014/main" id="{54222673-5CF1-4718-90EF-9307F2BA921F}"/>
              </a:ext>
            </a:extLst>
          </p:cNvPr>
          <p:cNvSpPr>
            <a:spLocks noGrp="1"/>
          </p:cNvSpPr>
          <p:nvPr>
            <p:ph type="body" sz="quarter" idx="19" hasCustomPrompt="1"/>
          </p:nvPr>
        </p:nvSpPr>
        <p:spPr>
          <a:xfrm>
            <a:off x="6238800" y="5562000"/>
            <a:ext cx="5652000" cy="25652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Caption</a:t>
            </a:r>
          </a:p>
        </p:txBody>
      </p:sp>
      <p:sp>
        <p:nvSpPr>
          <p:cNvPr id="11" name="Textplatzhalter 3">
            <a:extLst>
              <a:ext uri="{FF2B5EF4-FFF2-40B4-BE49-F238E27FC236}">
                <a16:creationId xmlns:a16="http://schemas.microsoft.com/office/drawing/2014/main" id="{F05F881B-9AD0-4402-9A21-FB79A5C710A1}"/>
              </a:ext>
            </a:extLst>
          </p:cNvPr>
          <p:cNvSpPr>
            <a:spLocks noGrp="1"/>
          </p:cNvSpPr>
          <p:nvPr>
            <p:ph type="body" sz="quarter" idx="15" hasCustomPrompt="1"/>
          </p:nvPr>
        </p:nvSpPr>
        <p:spPr>
          <a:xfrm>
            <a:off x="300000" y="1735200"/>
            <a:ext cx="11592000" cy="1641600"/>
          </a:xfrm>
        </p:spPr>
        <p:txBody>
          <a:bodyPr>
            <a:noAutofit/>
          </a:bodyPr>
          <a:lstStyle/>
          <a:p>
            <a:pPr lvl="0"/>
            <a:r>
              <a:rPr lang="en-US" noProof="0" dirty="0"/>
              <a:t>If not needed, please delete first-level bullet point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platzhalter 10">
            <a:extLst>
              <a:ext uri="{FF2B5EF4-FFF2-40B4-BE49-F238E27FC236}">
                <a16:creationId xmlns:a16="http://schemas.microsoft.com/office/drawing/2014/main" id="{A7D9D54C-4349-46D7-863A-04936968A443}"/>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86E446E0-7C69-4051-97E9-1F0F413F0AD4}"/>
              </a:ext>
            </a:extLst>
          </p:cNvPr>
          <p:cNvSpPr>
            <a:spLocks noGrp="1"/>
          </p:cNvSpPr>
          <p:nvPr>
            <p:ph type="title" hasCustomPrompt="1"/>
          </p:nvPr>
        </p:nvSpPr>
        <p:spPr/>
        <p:txBody>
          <a:bodyPr/>
          <a:lstStyle/>
          <a:p>
            <a:r>
              <a:rPr lang="en-US" dirty="0"/>
              <a:t>Headline 1, TT Norms Pro, 28 </a:t>
            </a:r>
            <a:r>
              <a:rPr lang="en-US" dirty="0" err="1"/>
              <a:t>pt</a:t>
            </a:r>
            <a:endParaRPr lang="en-US" noProof="0" dirty="0"/>
          </a:p>
        </p:txBody>
      </p:sp>
      <p:sp>
        <p:nvSpPr>
          <p:cNvPr id="2" name="Footer Placeholder 1">
            <a:extLst>
              <a:ext uri="{FF2B5EF4-FFF2-40B4-BE49-F238E27FC236}">
                <a16:creationId xmlns:a16="http://schemas.microsoft.com/office/drawing/2014/main" id="{DEED4163-4964-4A9C-A898-772CE41E5803}"/>
              </a:ext>
            </a:extLst>
          </p:cNvPr>
          <p:cNvSpPr>
            <a:spLocks noGrp="1"/>
          </p:cNvSpPr>
          <p:nvPr>
            <p:ph type="ftr" sz="quarter" idx="20"/>
          </p:nvPr>
        </p:nvSpPr>
        <p:spPr/>
        <p:txBody>
          <a:bodyPr/>
          <a:lstStyle/>
          <a:p>
            <a:endParaRPr lang="en-US" noProof="0" dirty="0"/>
          </a:p>
        </p:txBody>
      </p:sp>
    </p:spTree>
    <p:extLst>
      <p:ext uri="{BB962C8B-B14F-4D97-AF65-F5344CB8AC3E}">
        <p14:creationId xmlns:p14="http://schemas.microsoft.com/office/powerpoint/2010/main" val="310696046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11" name="Diagrammplatzhalter 10">
            <a:extLst>
              <a:ext uri="{FF2B5EF4-FFF2-40B4-BE49-F238E27FC236}">
                <a16:creationId xmlns:a16="http://schemas.microsoft.com/office/drawing/2014/main" id="{497B9E4B-139A-44C8-BCB0-CD6F49217CC7}"/>
              </a:ext>
            </a:extLst>
          </p:cNvPr>
          <p:cNvSpPr>
            <a:spLocks noGrp="1"/>
          </p:cNvSpPr>
          <p:nvPr>
            <p:ph type="chart" sz="quarter" idx="14" hasCustomPrompt="1"/>
          </p:nvPr>
        </p:nvSpPr>
        <p:spPr>
          <a:xfrm>
            <a:off x="300038" y="1735200"/>
            <a:ext cx="7632000" cy="3816000"/>
          </a:xfrm>
          <a:prstGeom prst="rect">
            <a:avLst/>
          </a:prstGeom>
        </p:spPr>
        <p:txBody>
          <a:bodyPr/>
          <a:lstStyle>
            <a:lvl1pPr marL="0" indent="0">
              <a:buNone/>
              <a:defRPr/>
            </a:lvl1pPr>
          </a:lstStyle>
          <a:p>
            <a:r>
              <a:rPr lang="en-US" noProof="0"/>
              <a:t>Chart</a:t>
            </a:r>
          </a:p>
        </p:txBody>
      </p:sp>
      <p:sp>
        <p:nvSpPr>
          <p:cNvPr id="8" name="Textplatzhalter 3">
            <a:extLst>
              <a:ext uri="{FF2B5EF4-FFF2-40B4-BE49-F238E27FC236}">
                <a16:creationId xmlns:a16="http://schemas.microsoft.com/office/drawing/2014/main" id="{6AA207EC-E364-4F4F-BC56-44116DF0AD6E}"/>
              </a:ext>
            </a:extLst>
          </p:cNvPr>
          <p:cNvSpPr>
            <a:spLocks noGrp="1"/>
          </p:cNvSpPr>
          <p:nvPr>
            <p:ph type="body" sz="quarter" idx="15" hasCustomPrompt="1"/>
          </p:nvPr>
        </p:nvSpPr>
        <p:spPr>
          <a:xfrm>
            <a:off x="8254800" y="1735200"/>
            <a:ext cx="3636000" cy="3816000"/>
          </a:xfrm>
        </p:spPr>
        <p:txBody>
          <a:bodyPr>
            <a:noAutofit/>
          </a:bodyPr>
          <a:lstStyle/>
          <a:p>
            <a:pPr lvl="0"/>
            <a:r>
              <a:rPr lang="en-US" noProof="0" dirty="0"/>
              <a:t>If not needed, please delete first-level bullet point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10">
            <a:extLst>
              <a:ext uri="{FF2B5EF4-FFF2-40B4-BE49-F238E27FC236}">
                <a16:creationId xmlns:a16="http://schemas.microsoft.com/office/drawing/2014/main" id="{BBD87053-5790-4A61-8A0A-28A02D2A4D2D}"/>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911C4C78-4A14-4806-ACA0-7392CE3E6ECF}"/>
              </a:ext>
            </a:extLst>
          </p:cNvPr>
          <p:cNvSpPr>
            <a:spLocks noGrp="1"/>
          </p:cNvSpPr>
          <p:nvPr>
            <p:ph type="title" hasCustomPrompt="1"/>
          </p:nvPr>
        </p:nvSpPr>
        <p:spPr>
          <a:xfrm>
            <a:off x="300038" y="584994"/>
            <a:ext cx="11592302" cy="712694"/>
          </a:xfrm>
        </p:spPr>
        <p:txBody>
          <a:bodyPr/>
          <a:lstStyle/>
          <a:p>
            <a:r>
              <a:rPr lang="en-US" dirty="0"/>
              <a:t>Headline 1, TT Norms Pro, 28 </a:t>
            </a:r>
            <a:r>
              <a:rPr lang="en-US" dirty="0" err="1"/>
              <a:t>pt</a:t>
            </a:r>
            <a:endParaRPr lang="en-US" noProof="0" dirty="0"/>
          </a:p>
        </p:txBody>
      </p:sp>
      <p:sp>
        <p:nvSpPr>
          <p:cNvPr id="2" name="Footer Placeholder 1">
            <a:extLst>
              <a:ext uri="{FF2B5EF4-FFF2-40B4-BE49-F238E27FC236}">
                <a16:creationId xmlns:a16="http://schemas.microsoft.com/office/drawing/2014/main" id="{67B914F3-9146-4FAA-982C-4A303C752985}"/>
              </a:ext>
            </a:extLst>
          </p:cNvPr>
          <p:cNvSpPr>
            <a:spLocks noGrp="1"/>
          </p:cNvSpPr>
          <p:nvPr>
            <p:ph type="ftr" sz="quarter" idx="16"/>
          </p:nvPr>
        </p:nvSpPr>
        <p:spPr/>
        <p:txBody>
          <a:bodyPr/>
          <a:lstStyle/>
          <a:p>
            <a:endParaRPr lang="en-US" noProof="0" dirty="0"/>
          </a:p>
        </p:txBody>
      </p:sp>
    </p:spTree>
    <p:extLst>
      <p:ext uri="{BB962C8B-B14F-4D97-AF65-F5344CB8AC3E}">
        <p14:creationId xmlns:p14="http://schemas.microsoft.com/office/powerpoint/2010/main" val="1401116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11" name="Diagrammplatzhalter 10">
            <a:extLst>
              <a:ext uri="{FF2B5EF4-FFF2-40B4-BE49-F238E27FC236}">
                <a16:creationId xmlns:a16="http://schemas.microsoft.com/office/drawing/2014/main" id="{497B9E4B-139A-44C8-BCB0-CD6F49217CC7}"/>
              </a:ext>
            </a:extLst>
          </p:cNvPr>
          <p:cNvSpPr>
            <a:spLocks noGrp="1"/>
          </p:cNvSpPr>
          <p:nvPr>
            <p:ph type="chart" sz="quarter" idx="14" hasCustomPrompt="1"/>
          </p:nvPr>
        </p:nvSpPr>
        <p:spPr>
          <a:xfrm>
            <a:off x="299419" y="1736725"/>
            <a:ext cx="11593163" cy="3816350"/>
          </a:xfrm>
          <a:prstGeom prst="rect">
            <a:avLst/>
          </a:prstGeom>
        </p:spPr>
        <p:txBody>
          <a:bodyPr/>
          <a:lstStyle>
            <a:lvl1pPr marL="0" indent="0">
              <a:buNone/>
              <a:defRPr/>
            </a:lvl1pPr>
          </a:lstStyle>
          <a:p>
            <a:r>
              <a:rPr lang="en-US" noProof="0"/>
              <a:t>Chart</a:t>
            </a:r>
          </a:p>
        </p:txBody>
      </p:sp>
      <p:sp>
        <p:nvSpPr>
          <p:cNvPr id="8" name="Textplatzhalter 10">
            <a:extLst>
              <a:ext uri="{FF2B5EF4-FFF2-40B4-BE49-F238E27FC236}">
                <a16:creationId xmlns:a16="http://schemas.microsoft.com/office/drawing/2014/main" id="{B7960369-2233-4B5D-A21C-75D85967DB72}"/>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396E49E1-4AB8-462E-8BFC-67E4D2E3C092}"/>
              </a:ext>
            </a:extLst>
          </p:cNvPr>
          <p:cNvSpPr>
            <a:spLocks noGrp="1"/>
          </p:cNvSpPr>
          <p:nvPr>
            <p:ph type="title" hasCustomPrompt="1"/>
          </p:nvPr>
        </p:nvSpPr>
        <p:spPr/>
        <p:txBody>
          <a:bodyPr/>
          <a:lstStyle/>
          <a:p>
            <a:r>
              <a:rPr lang="en-US" dirty="0"/>
              <a:t>Headline 1, TT Norms Pro, 28 </a:t>
            </a:r>
            <a:r>
              <a:rPr lang="en-US" dirty="0" err="1"/>
              <a:t>pt</a:t>
            </a:r>
            <a:endParaRPr lang="en-US" noProof="0" dirty="0"/>
          </a:p>
        </p:txBody>
      </p:sp>
      <p:sp>
        <p:nvSpPr>
          <p:cNvPr id="2" name="Footer Placeholder 1">
            <a:extLst>
              <a:ext uri="{FF2B5EF4-FFF2-40B4-BE49-F238E27FC236}">
                <a16:creationId xmlns:a16="http://schemas.microsoft.com/office/drawing/2014/main" id="{BA73256E-4A7C-49CA-8696-A3252BD9DFCB}"/>
              </a:ext>
            </a:extLst>
          </p:cNvPr>
          <p:cNvSpPr>
            <a:spLocks noGrp="1"/>
          </p:cNvSpPr>
          <p:nvPr>
            <p:ph type="ftr" sz="quarter" idx="15"/>
          </p:nvPr>
        </p:nvSpPr>
        <p:spPr/>
        <p:txBody>
          <a:bodyPr/>
          <a:lstStyle/>
          <a:p>
            <a:endParaRPr lang="en-US" noProof="0" dirty="0"/>
          </a:p>
        </p:txBody>
      </p:sp>
    </p:spTree>
    <p:extLst>
      <p:ext uri="{BB962C8B-B14F-4D97-AF65-F5344CB8AC3E}">
        <p14:creationId xmlns:p14="http://schemas.microsoft.com/office/powerpoint/2010/main" val="462910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D2B15B91-4C2A-4F0F-844F-20454FB21193}"/>
              </a:ext>
            </a:extLst>
          </p:cNvPr>
          <p:cNvSpPr>
            <a:spLocks noGrp="1"/>
          </p:cNvSpPr>
          <p:nvPr>
            <p:ph type="pic" sz="quarter" idx="14" hasCustomPrompt="1"/>
          </p:nvPr>
        </p:nvSpPr>
        <p:spPr>
          <a:xfrm>
            <a:off x="-1" y="1"/>
            <a:ext cx="12192001" cy="60768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2" name="Footer Placeholder 1">
            <a:extLst>
              <a:ext uri="{FF2B5EF4-FFF2-40B4-BE49-F238E27FC236}">
                <a16:creationId xmlns:a16="http://schemas.microsoft.com/office/drawing/2014/main" id="{B48A7E34-C0EF-487F-8E8A-13AB773352BC}"/>
              </a:ext>
            </a:extLst>
          </p:cNvPr>
          <p:cNvSpPr>
            <a:spLocks noGrp="1"/>
          </p:cNvSpPr>
          <p:nvPr>
            <p:ph type="ftr" sz="quarter" idx="15"/>
          </p:nvPr>
        </p:nvSpPr>
        <p:spPr/>
        <p:txBody>
          <a:bodyPr/>
          <a:lstStyle/>
          <a:p>
            <a:endParaRPr lang="en-US" noProof="0" dirty="0"/>
          </a:p>
        </p:txBody>
      </p:sp>
    </p:spTree>
    <p:extLst>
      <p:ext uri="{BB962C8B-B14F-4D97-AF65-F5344CB8AC3E}">
        <p14:creationId xmlns:p14="http://schemas.microsoft.com/office/powerpoint/2010/main" val="2467144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9" name="Bildplatzhalter 7">
            <a:extLst>
              <a:ext uri="{FF2B5EF4-FFF2-40B4-BE49-F238E27FC236}">
                <a16:creationId xmlns:a16="http://schemas.microsoft.com/office/drawing/2014/main" id="{89BC1607-6D09-4E13-8EA1-F50B3F5FB796}"/>
              </a:ext>
            </a:extLst>
          </p:cNvPr>
          <p:cNvSpPr>
            <a:spLocks noGrp="1"/>
          </p:cNvSpPr>
          <p:nvPr>
            <p:ph type="pic" sz="quarter" idx="16" hasCustomPrompt="1"/>
          </p:nvPr>
        </p:nvSpPr>
        <p:spPr>
          <a:xfrm>
            <a:off x="300037" y="1736726"/>
            <a:ext cx="11591925" cy="381635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10" name="Textplatzhalter 10">
            <a:extLst>
              <a:ext uri="{FF2B5EF4-FFF2-40B4-BE49-F238E27FC236}">
                <a16:creationId xmlns:a16="http://schemas.microsoft.com/office/drawing/2014/main" id="{C492FD96-C17E-46EA-97DF-BABE9BECEA8F}"/>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2" name="Titel 1">
            <a:extLst>
              <a:ext uri="{FF2B5EF4-FFF2-40B4-BE49-F238E27FC236}">
                <a16:creationId xmlns:a16="http://schemas.microsoft.com/office/drawing/2014/main" id="{27F0CC72-3108-40CF-9115-509E4D2D1C3D}"/>
              </a:ext>
            </a:extLst>
          </p:cNvPr>
          <p:cNvSpPr>
            <a:spLocks noGrp="1"/>
          </p:cNvSpPr>
          <p:nvPr>
            <p:ph type="title" hasCustomPrompt="1"/>
          </p:nvPr>
        </p:nvSpPr>
        <p:spPr/>
        <p:txBody>
          <a:bodyPr/>
          <a:lstStyle/>
          <a:p>
            <a:r>
              <a:rPr lang="en-US" dirty="0"/>
              <a:t>Headline 1, TT Norms Pro, 28 </a:t>
            </a:r>
            <a:r>
              <a:rPr lang="en-US" dirty="0" err="1"/>
              <a:t>pt</a:t>
            </a:r>
            <a:endParaRPr lang="en-US" noProof="0" dirty="0"/>
          </a:p>
        </p:txBody>
      </p:sp>
      <p:sp>
        <p:nvSpPr>
          <p:cNvPr id="11" name="Textplatzhalter 10">
            <a:extLst>
              <a:ext uri="{FF2B5EF4-FFF2-40B4-BE49-F238E27FC236}">
                <a16:creationId xmlns:a16="http://schemas.microsoft.com/office/drawing/2014/main" id="{A4E1060B-5A82-4C24-BE4A-419CC8F21E1C}"/>
              </a:ext>
            </a:extLst>
          </p:cNvPr>
          <p:cNvSpPr>
            <a:spLocks noGrp="1"/>
          </p:cNvSpPr>
          <p:nvPr>
            <p:ph type="body" sz="quarter" idx="18" hasCustomPrompt="1"/>
          </p:nvPr>
        </p:nvSpPr>
        <p:spPr>
          <a:xfrm>
            <a:off x="298800" y="5562000"/>
            <a:ext cx="57972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Caption</a:t>
            </a:r>
          </a:p>
        </p:txBody>
      </p:sp>
      <p:sp>
        <p:nvSpPr>
          <p:cNvPr id="3" name="Footer Placeholder 2">
            <a:extLst>
              <a:ext uri="{FF2B5EF4-FFF2-40B4-BE49-F238E27FC236}">
                <a16:creationId xmlns:a16="http://schemas.microsoft.com/office/drawing/2014/main" id="{B878DFCB-1820-4451-AB3F-AB62C55C0CF9}"/>
              </a:ext>
            </a:extLst>
          </p:cNvPr>
          <p:cNvSpPr>
            <a:spLocks noGrp="1"/>
          </p:cNvSpPr>
          <p:nvPr>
            <p:ph type="ftr" sz="quarter" idx="19"/>
          </p:nvPr>
        </p:nvSpPr>
        <p:spPr/>
        <p:txBody>
          <a:bodyPr/>
          <a:lstStyle/>
          <a:p>
            <a:endParaRPr lang="en-US" noProof="0" dirty="0"/>
          </a:p>
        </p:txBody>
      </p:sp>
    </p:spTree>
    <p:extLst>
      <p:ext uri="{BB962C8B-B14F-4D97-AF65-F5344CB8AC3E}">
        <p14:creationId xmlns:p14="http://schemas.microsoft.com/office/powerpoint/2010/main" val="1706316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2/3 and 1/3">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11" name="Bildplatzhalter 7">
            <a:extLst>
              <a:ext uri="{FF2B5EF4-FFF2-40B4-BE49-F238E27FC236}">
                <a16:creationId xmlns:a16="http://schemas.microsoft.com/office/drawing/2014/main" id="{DF636BA8-CAC4-40B3-9FCD-F5588129D191}"/>
              </a:ext>
            </a:extLst>
          </p:cNvPr>
          <p:cNvSpPr>
            <a:spLocks noGrp="1"/>
          </p:cNvSpPr>
          <p:nvPr>
            <p:ph type="pic" sz="quarter" idx="17" hasCustomPrompt="1"/>
          </p:nvPr>
        </p:nvSpPr>
        <p:spPr>
          <a:xfrm>
            <a:off x="8254800" y="1735200"/>
            <a:ext cx="3636000" cy="38160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15" name="Bildplatzhalter 7">
            <a:extLst>
              <a:ext uri="{FF2B5EF4-FFF2-40B4-BE49-F238E27FC236}">
                <a16:creationId xmlns:a16="http://schemas.microsoft.com/office/drawing/2014/main" id="{6C27232B-7CFF-4576-A1CF-3AD9D9F1A5ED}"/>
              </a:ext>
            </a:extLst>
          </p:cNvPr>
          <p:cNvSpPr>
            <a:spLocks noGrp="1"/>
          </p:cNvSpPr>
          <p:nvPr>
            <p:ph type="pic" sz="quarter" idx="19" hasCustomPrompt="1"/>
          </p:nvPr>
        </p:nvSpPr>
        <p:spPr>
          <a:xfrm>
            <a:off x="298800" y="1735200"/>
            <a:ext cx="7632000" cy="38160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10" name="Textplatzhalter 10">
            <a:extLst>
              <a:ext uri="{FF2B5EF4-FFF2-40B4-BE49-F238E27FC236}">
                <a16:creationId xmlns:a16="http://schemas.microsoft.com/office/drawing/2014/main" id="{D5CEE707-8DF1-479D-B5D5-71727A10661F}"/>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2" name="Titel 1">
            <a:extLst>
              <a:ext uri="{FF2B5EF4-FFF2-40B4-BE49-F238E27FC236}">
                <a16:creationId xmlns:a16="http://schemas.microsoft.com/office/drawing/2014/main" id="{C0C96BF2-A725-4D8E-BF2A-C590A8623A09}"/>
              </a:ext>
            </a:extLst>
          </p:cNvPr>
          <p:cNvSpPr>
            <a:spLocks noGrp="1"/>
          </p:cNvSpPr>
          <p:nvPr>
            <p:ph type="title" hasCustomPrompt="1"/>
          </p:nvPr>
        </p:nvSpPr>
        <p:spPr>
          <a:xfrm>
            <a:off x="298800" y="584994"/>
            <a:ext cx="11592302" cy="712694"/>
          </a:xfrm>
        </p:spPr>
        <p:txBody>
          <a:bodyPr/>
          <a:lstStyle/>
          <a:p>
            <a:r>
              <a:rPr lang="en-US" dirty="0"/>
              <a:t>Headline 1, TT Norms Pro, 28 pt</a:t>
            </a:r>
            <a:endParaRPr lang="en-US" noProof="0" dirty="0"/>
          </a:p>
        </p:txBody>
      </p:sp>
      <p:sp>
        <p:nvSpPr>
          <p:cNvPr id="12" name="Textplatzhalter 10">
            <a:extLst>
              <a:ext uri="{FF2B5EF4-FFF2-40B4-BE49-F238E27FC236}">
                <a16:creationId xmlns:a16="http://schemas.microsoft.com/office/drawing/2014/main" id="{B8B86D18-9128-4A21-BF58-0188B2709DFB}"/>
              </a:ext>
            </a:extLst>
          </p:cNvPr>
          <p:cNvSpPr>
            <a:spLocks noGrp="1"/>
          </p:cNvSpPr>
          <p:nvPr>
            <p:ph type="body" sz="quarter" idx="20" hasCustomPrompt="1"/>
          </p:nvPr>
        </p:nvSpPr>
        <p:spPr>
          <a:xfrm>
            <a:off x="298800" y="5562000"/>
            <a:ext cx="7632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Caption</a:t>
            </a:r>
          </a:p>
        </p:txBody>
      </p:sp>
      <p:sp>
        <p:nvSpPr>
          <p:cNvPr id="17" name="Textplatzhalter 10">
            <a:extLst>
              <a:ext uri="{FF2B5EF4-FFF2-40B4-BE49-F238E27FC236}">
                <a16:creationId xmlns:a16="http://schemas.microsoft.com/office/drawing/2014/main" id="{4B8EFF87-AD7E-4E10-BA4A-C87C7B2EC552}"/>
              </a:ext>
            </a:extLst>
          </p:cNvPr>
          <p:cNvSpPr>
            <a:spLocks noGrp="1"/>
          </p:cNvSpPr>
          <p:nvPr>
            <p:ph type="body" sz="quarter" idx="21" hasCustomPrompt="1"/>
          </p:nvPr>
        </p:nvSpPr>
        <p:spPr>
          <a:xfrm>
            <a:off x="8254800" y="5562000"/>
            <a:ext cx="3636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Caption</a:t>
            </a:r>
          </a:p>
        </p:txBody>
      </p:sp>
      <p:sp>
        <p:nvSpPr>
          <p:cNvPr id="3" name="Footer Placeholder 2">
            <a:extLst>
              <a:ext uri="{FF2B5EF4-FFF2-40B4-BE49-F238E27FC236}">
                <a16:creationId xmlns:a16="http://schemas.microsoft.com/office/drawing/2014/main" id="{6E9ABD63-8131-4BDA-993F-02A42B5FC4D4}"/>
              </a:ext>
            </a:extLst>
          </p:cNvPr>
          <p:cNvSpPr>
            <a:spLocks noGrp="1"/>
          </p:cNvSpPr>
          <p:nvPr>
            <p:ph type="ftr" sz="quarter" idx="22"/>
          </p:nvPr>
        </p:nvSpPr>
        <p:spPr/>
        <p:txBody>
          <a:bodyPr/>
          <a:lstStyle/>
          <a:p>
            <a:endParaRPr lang="en-US" noProof="0" dirty="0"/>
          </a:p>
        </p:txBody>
      </p:sp>
    </p:spTree>
    <p:extLst>
      <p:ext uri="{BB962C8B-B14F-4D97-AF65-F5344CB8AC3E}">
        <p14:creationId xmlns:p14="http://schemas.microsoft.com/office/powerpoint/2010/main" val="2885214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right 1/4">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11" name="Bildplatzhalter 7">
            <a:extLst>
              <a:ext uri="{FF2B5EF4-FFF2-40B4-BE49-F238E27FC236}">
                <a16:creationId xmlns:a16="http://schemas.microsoft.com/office/drawing/2014/main" id="{DF636BA8-CAC4-40B3-9FCD-F5588129D191}"/>
              </a:ext>
            </a:extLst>
          </p:cNvPr>
          <p:cNvSpPr>
            <a:spLocks noGrp="1"/>
          </p:cNvSpPr>
          <p:nvPr>
            <p:ph type="pic" sz="quarter" idx="17" hasCustomPrompt="1"/>
          </p:nvPr>
        </p:nvSpPr>
        <p:spPr>
          <a:xfrm>
            <a:off x="8254800" y="1735200"/>
            <a:ext cx="3636000" cy="38160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14" name="Textplatzhalter 3">
            <a:extLst>
              <a:ext uri="{FF2B5EF4-FFF2-40B4-BE49-F238E27FC236}">
                <a16:creationId xmlns:a16="http://schemas.microsoft.com/office/drawing/2014/main" id="{76BD5DE3-4A5B-4EE2-B8DE-313613235DC5}"/>
              </a:ext>
            </a:extLst>
          </p:cNvPr>
          <p:cNvSpPr>
            <a:spLocks noGrp="1"/>
          </p:cNvSpPr>
          <p:nvPr>
            <p:ph type="body" sz="quarter" idx="15" hasCustomPrompt="1"/>
          </p:nvPr>
        </p:nvSpPr>
        <p:spPr>
          <a:xfrm>
            <a:off x="298800" y="1735200"/>
            <a:ext cx="7632000" cy="3816000"/>
          </a:xfrm>
        </p:spPr>
        <p:txBody>
          <a:bodyPr>
            <a:noAutofit/>
          </a:bodyPr>
          <a:lstStyle/>
          <a:p>
            <a:pPr lvl="0"/>
            <a:r>
              <a:rPr lang="en-US" noProof="0" dirty="0"/>
              <a:t>If not needed, please delete first-level bullet point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platzhalter 10">
            <a:extLst>
              <a:ext uri="{FF2B5EF4-FFF2-40B4-BE49-F238E27FC236}">
                <a16:creationId xmlns:a16="http://schemas.microsoft.com/office/drawing/2014/main" id="{9C14BEE1-E46B-46B3-BF3B-CC09DF9137EB}"/>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2" name="Titel 1">
            <a:extLst>
              <a:ext uri="{FF2B5EF4-FFF2-40B4-BE49-F238E27FC236}">
                <a16:creationId xmlns:a16="http://schemas.microsoft.com/office/drawing/2014/main" id="{4BE131DF-5E19-49F9-ADF0-4504BA035BA5}"/>
              </a:ext>
            </a:extLst>
          </p:cNvPr>
          <p:cNvSpPr>
            <a:spLocks noGrp="1"/>
          </p:cNvSpPr>
          <p:nvPr>
            <p:ph type="title" hasCustomPrompt="1"/>
          </p:nvPr>
        </p:nvSpPr>
        <p:spPr/>
        <p:txBody>
          <a:bodyPr/>
          <a:lstStyle/>
          <a:p>
            <a:r>
              <a:rPr lang="en-US" dirty="0"/>
              <a:t>Headline 1, TT Norms Pro, 28 pt</a:t>
            </a:r>
            <a:endParaRPr lang="en-US" noProof="0" dirty="0"/>
          </a:p>
        </p:txBody>
      </p:sp>
      <p:sp>
        <p:nvSpPr>
          <p:cNvPr id="16" name="Textplatzhalter 10">
            <a:extLst>
              <a:ext uri="{FF2B5EF4-FFF2-40B4-BE49-F238E27FC236}">
                <a16:creationId xmlns:a16="http://schemas.microsoft.com/office/drawing/2014/main" id="{93FD4732-F6AF-49BD-A52A-3938509A1A08}"/>
              </a:ext>
            </a:extLst>
          </p:cNvPr>
          <p:cNvSpPr>
            <a:spLocks noGrp="1"/>
          </p:cNvSpPr>
          <p:nvPr>
            <p:ph type="body" sz="quarter" idx="20" hasCustomPrompt="1"/>
          </p:nvPr>
        </p:nvSpPr>
        <p:spPr>
          <a:xfrm>
            <a:off x="298800" y="5562000"/>
            <a:ext cx="7632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Reference</a:t>
            </a:r>
          </a:p>
        </p:txBody>
      </p:sp>
      <p:sp>
        <p:nvSpPr>
          <p:cNvPr id="17" name="Textplatzhalter 10">
            <a:extLst>
              <a:ext uri="{FF2B5EF4-FFF2-40B4-BE49-F238E27FC236}">
                <a16:creationId xmlns:a16="http://schemas.microsoft.com/office/drawing/2014/main" id="{056F94D6-A0B1-4425-8D39-0DE208D4B00D}"/>
              </a:ext>
            </a:extLst>
          </p:cNvPr>
          <p:cNvSpPr>
            <a:spLocks noGrp="1"/>
          </p:cNvSpPr>
          <p:nvPr>
            <p:ph type="body" sz="quarter" idx="21" hasCustomPrompt="1"/>
          </p:nvPr>
        </p:nvSpPr>
        <p:spPr>
          <a:xfrm>
            <a:off x="8254800" y="5562000"/>
            <a:ext cx="3636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Caption</a:t>
            </a:r>
          </a:p>
        </p:txBody>
      </p:sp>
      <p:sp>
        <p:nvSpPr>
          <p:cNvPr id="3" name="Footer Placeholder 2">
            <a:extLst>
              <a:ext uri="{FF2B5EF4-FFF2-40B4-BE49-F238E27FC236}">
                <a16:creationId xmlns:a16="http://schemas.microsoft.com/office/drawing/2014/main" id="{942988E9-E656-415F-BD45-9A43705E190B}"/>
              </a:ext>
            </a:extLst>
          </p:cNvPr>
          <p:cNvSpPr>
            <a:spLocks noGrp="1"/>
          </p:cNvSpPr>
          <p:nvPr>
            <p:ph type="ftr" sz="quarter" idx="22"/>
          </p:nvPr>
        </p:nvSpPr>
        <p:spPr/>
        <p:txBody>
          <a:bodyPr/>
          <a:lstStyle/>
          <a:p>
            <a:endParaRPr lang="en-US" noProof="0" dirty="0"/>
          </a:p>
        </p:txBody>
      </p:sp>
    </p:spTree>
    <p:extLst>
      <p:ext uri="{BB962C8B-B14F-4D97-AF65-F5344CB8AC3E}">
        <p14:creationId xmlns:p14="http://schemas.microsoft.com/office/powerpoint/2010/main" val="3055568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right 1/2">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15" name="Bildplatzhalter 7">
            <a:extLst>
              <a:ext uri="{FF2B5EF4-FFF2-40B4-BE49-F238E27FC236}">
                <a16:creationId xmlns:a16="http://schemas.microsoft.com/office/drawing/2014/main" id="{6BF3378D-2BDA-44C3-A250-7EBA0A54B84C}"/>
              </a:ext>
            </a:extLst>
          </p:cNvPr>
          <p:cNvSpPr>
            <a:spLocks noGrp="1"/>
          </p:cNvSpPr>
          <p:nvPr>
            <p:ph type="pic" sz="quarter" idx="17" hasCustomPrompt="1"/>
          </p:nvPr>
        </p:nvSpPr>
        <p:spPr>
          <a:xfrm>
            <a:off x="6239102" y="1735200"/>
            <a:ext cx="5652000" cy="38160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11" name="Textplatzhalter 3">
            <a:extLst>
              <a:ext uri="{FF2B5EF4-FFF2-40B4-BE49-F238E27FC236}">
                <a16:creationId xmlns:a16="http://schemas.microsoft.com/office/drawing/2014/main" id="{BA93FFC1-1D2F-44E0-A19A-53F01A03E8C0}"/>
              </a:ext>
            </a:extLst>
          </p:cNvPr>
          <p:cNvSpPr>
            <a:spLocks noGrp="1"/>
          </p:cNvSpPr>
          <p:nvPr>
            <p:ph type="body" sz="quarter" idx="15" hasCustomPrompt="1"/>
          </p:nvPr>
        </p:nvSpPr>
        <p:spPr>
          <a:xfrm>
            <a:off x="298800" y="1735200"/>
            <a:ext cx="5652000" cy="3816000"/>
          </a:xfrm>
        </p:spPr>
        <p:txBody>
          <a:bodyPr>
            <a:noAutofit/>
          </a:bodyPr>
          <a:lstStyle/>
          <a:p>
            <a:pPr lvl="0"/>
            <a:r>
              <a:rPr lang="en-US" noProof="0" dirty="0"/>
              <a:t>If not needed, please delete first-level bullet point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platzhalter 10">
            <a:extLst>
              <a:ext uri="{FF2B5EF4-FFF2-40B4-BE49-F238E27FC236}">
                <a16:creationId xmlns:a16="http://schemas.microsoft.com/office/drawing/2014/main" id="{62713E40-C112-4282-8D0A-4AACA53362C9}"/>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2" name="Titel 1">
            <a:extLst>
              <a:ext uri="{FF2B5EF4-FFF2-40B4-BE49-F238E27FC236}">
                <a16:creationId xmlns:a16="http://schemas.microsoft.com/office/drawing/2014/main" id="{015E2EB6-0E6B-41C8-B78F-094D708B6892}"/>
              </a:ext>
            </a:extLst>
          </p:cNvPr>
          <p:cNvSpPr>
            <a:spLocks noGrp="1"/>
          </p:cNvSpPr>
          <p:nvPr>
            <p:ph type="title" hasCustomPrompt="1"/>
          </p:nvPr>
        </p:nvSpPr>
        <p:spPr>
          <a:xfrm>
            <a:off x="298800" y="584994"/>
            <a:ext cx="11592302" cy="712694"/>
          </a:xfrm>
        </p:spPr>
        <p:txBody>
          <a:bodyPr/>
          <a:lstStyle/>
          <a:p>
            <a:r>
              <a:rPr lang="en-US" dirty="0"/>
              <a:t>Headline 1, TT Norms Pro, 28 </a:t>
            </a:r>
            <a:r>
              <a:rPr lang="en-US" dirty="0" err="1"/>
              <a:t>pt</a:t>
            </a:r>
            <a:endParaRPr lang="en-US" noProof="0" dirty="0"/>
          </a:p>
        </p:txBody>
      </p:sp>
      <p:sp>
        <p:nvSpPr>
          <p:cNvPr id="14" name="Textplatzhalter 10">
            <a:extLst>
              <a:ext uri="{FF2B5EF4-FFF2-40B4-BE49-F238E27FC236}">
                <a16:creationId xmlns:a16="http://schemas.microsoft.com/office/drawing/2014/main" id="{75F27561-489C-4A98-8EA1-A46A56597CD7}"/>
              </a:ext>
            </a:extLst>
          </p:cNvPr>
          <p:cNvSpPr>
            <a:spLocks noGrp="1"/>
          </p:cNvSpPr>
          <p:nvPr>
            <p:ph type="body" sz="quarter" idx="20" hasCustomPrompt="1"/>
          </p:nvPr>
        </p:nvSpPr>
        <p:spPr>
          <a:xfrm>
            <a:off x="298800" y="5562000"/>
            <a:ext cx="5652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Reference</a:t>
            </a:r>
          </a:p>
        </p:txBody>
      </p:sp>
      <p:sp>
        <p:nvSpPr>
          <p:cNvPr id="17" name="Textplatzhalter 10">
            <a:extLst>
              <a:ext uri="{FF2B5EF4-FFF2-40B4-BE49-F238E27FC236}">
                <a16:creationId xmlns:a16="http://schemas.microsoft.com/office/drawing/2014/main" id="{1BD7A14A-65E3-45F5-9D8F-27FC1EE690FF}"/>
              </a:ext>
            </a:extLst>
          </p:cNvPr>
          <p:cNvSpPr>
            <a:spLocks noGrp="1"/>
          </p:cNvSpPr>
          <p:nvPr>
            <p:ph type="body" sz="quarter" idx="21" hasCustomPrompt="1"/>
          </p:nvPr>
        </p:nvSpPr>
        <p:spPr>
          <a:xfrm>
            <a:off x="6239102" y="5562000"/>
            <a:ext cx="5652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Caption</a:t>
            </a:r>
          </a:p>
        </p:txBody>
      </p:sp>
      <p:sp>
        <p:nvSpPr>
          <p:cNvPr id="3" name="Footer Placeholder 2">
            <a:extLst>
              <a:ext uri="{FF2B5EF4-FFF2-40B4-BE49-F238E27FC236}">
                <a16:creationId xmlns:a16="http://schemas.microsoft.com/office/drawing/2014/main" id="{6479F5B8-49DE-4B55-898B-3247B91CDDB1}"/>
              </a:ext>
            </a:extLst>
          </p:cNvPr>
          <p:cNvSpPr>
            <a:spLocks noGrp="1"/>
          </p:cNvSpPr>
          <p:nvPr>
            <p:ph type="ftr" sz="quarter" idx="22"/>
          </p:nvPr>
        </p:nvSpPr>
        <p:spPr/>
        <p:txBody>
          <a:bodyPr/>
          <a:lstStyle/>
          <a:p>
            <a:endParaRPr lang="en-US" noProof="0" dirty="0"/>
          </a:p>
        </p:txBody>
      </p:sp>
    </p:spTree>
    <p:extLst>
      <p:ext uri="{BB962C8B-B14F-4D97-AF65-F5344CB8AC3E}">
        <p14:creationId xmlns:p14="http://schemas.microsoft.com/office/powerpoint/2010/main" val="2289551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right 3/4">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11" name="Bildplatzhalter 7">
            <a:extLst>
              <a:ext uri="{FF2B5EF4-FFF2-40B4-BE49-F238E27FC236}">
                <a16:creationId xmlns:a16="http://schemas.microsoft.com/office/drawing/2014/main" id="{DC1AB411-E876-4DEB-8173-A4DA6C705788}"/>
              </a:ext>
            </a:extLst>
          </p:cNvPr>
          <p:cNvSpPr>
            <a:spLocks noGrp="1"/>
          </p:cNvSpPr>
          <p:nvPr>
            <p:ph type="pic" sz="quarter" idx="19" hasCustomPrompt="1"/>
          </p:nvPr>
        </p:nvSpPr>
        <p:spPr>
          <a:xfrm>
            <a:off x="4258799" y="1735200"/>
            <a:ext cx="7632000" cy="38160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12" name="Textplatzhalter 3">
            <a:extLst>
              <a:ext uri="{FF2B5EF4-FFF2-40B4-BE49-F238E27FC236}">
                <a16:creationId xmlns:a16="http://schemas.microsoft.com/office/drawing/2014/main" id="{8E212FD5-A9EE-4F32-8EE4-B935FB7DC37C}"/>
              </a:ext>
            </a:extLst>
          </p:cNvPr>
          <p:cNvSpPr>
            <a:spLocks noGrp="1"/>
          </p:cNvSpPr>
          <p:nvPr>
            <p:ph type="body" sz="quarter" idx="15" hasCustomPrompt="1"/>
          </p:nvPr>
        </p:nvSpPr>
        <p:spPr>
          <a:xfrm>
            <a:off x="298800" y="1735200"/>
            <a:ext cx="3636000" cy="3816000"/>
          </a:xfrm>
        </p:spPr>
        <p:txBody>
          <a:bodyPr>
            <a:noAutofit/>
          </a:bodyPr>
          <a:lstStyle/>
          <a:p>
            <a:pPr lvl="0"/>
            <a:r>
              <a:rPr lang="en-US" noProof="0" dirty="0"/>
              <a:t>If not needed, please delete first-level bullet point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10">
            <a:extLst>
              <a:ext uri="{FF2B5EF4-FFF2-40B4-BE49-F238E27FC236}">
                <a16:creationId xmlns:a16="http://schemas.microsoft.com/office/drawing/2014/main" id="{3286F121-3D04-48DA-B2D3-5DEA732391BD}"/>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2" name="Titel 1">
            <a:extLst>
              <a:ext uri="{FF2B5EF4-FFF2-40B4-BE49-F238E27FC236}">
                <a16:creationId xmlns:a16="http://schemas.microsoft.com/office/drawing/2014/main" id="{37208545-2FE9-4F35-AACF-1A4C7606BB4E}"/>
              </a:ext>
            </a:extLst>
          </p:cNvPr>
          <p:cNvSpPr>
            <a:spLocks noGrp="1"/>
          </p:cNvSpPr>
          <p:nvPr>
            <p:ph type="title" hasCustomPrompt="1"/>
          </p:nvPr>
        </p:nvSpPr>
        <p:spPr>
          <a:xfrm>
            <a:off x="298800" y="584994"/>
            <a:ext cx="11592302" cy="712694"/>
          </a:xfrm>
        </p:spPr>
        <p:txBody>
          <a:bodyPr/>
          <a:lstStyle/>
          <a:p>
            <a:r>
              <a:rPr lang="en-US" dirty="0"/>
              <a:t>Headline 1, TT Norms Pro, 28 </a:t>
            </a:r>
            <a:r>
              <a:rPr lang="en-US" dirty="0" err="1"/>
              <a:t>pt</a:t>
            </a:r>
            <a:endParaRPr lang="en-US" noProof="0" dirty="0"/>
          </a:p>
        </p:txBody>
      </p:sp>
      <p:sp>
        <p:nvSpPr>
          <p:cNvPr id="14" name="Textplatzhalter 10">
            <a:extLst>
              <a:ext uri="{FF2B5EF4-FFF2-40B4-BE49-F238E27FC236}">
                <a16:creationId xmlns:a16="http://schemas.microsoft.com/office/drawing/2014/main" id="{0FE9B04A-8B8A-46C0-B900-9A403D0FC0AC}"/>
              </a:ext>
            </a:extLst>
          </p:cNvPr>
          <p:cNvSpPr>
            <a:spLocks noGrp="1"/>
          </p:cNvSpPr>
          <p:nvPr>
            <p:ph type="body" sz="quarter" idx="21" hasCustomPrompt="1"/>
          </p:nvPr>
        </p:nvSpPr>
        <p:spPr>
          <a:xfrm>
            <a:off x="298800" y="5562000"/>
            <a:ext cx="3636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Reference</a:t>
            </a:r>
          </a:p>
        </p:txBody>
      </p:sp>
      <p:sp>
        <p:nvSpPr>
          <p:cNvPr id="17" name="Textplatzhalter 10">
            <a:extLst>
              <a:ext uri="{FF2B5EF4-FFF2-40B4-BE49-F238E27FC236}">
                <a16:creationId xmlns:a16="http://schemas.microsoft.com/office/drawing/2014/main" id="{2A86120A-B490-4E33-BDCD-4DC227A4E432}"/>
              </a:ext>
            </a:extLst>
          </p:cNvPr>
          <p:cNvSpPr>
            <a:spLocks noGrp="1"/>
          </p:cNvSpPr>
          <p:nvPr>
            <p:ph type="body" sz="quarter" idx="22" hasCustomPrompt="1"/>
          </p:nvPr>
        </p:nvSpPr>
        <p:spPr>
          <a:xfrm>
            <a:off x="4258799" y="5562000"/>
            <a:ext cx="7632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Caption</a:t>
            </a:r>
          </a:p>
        </p:txBody>
      </p:sp>
      <p:sp>
        <p:nvSpPr>
          <p:cNvPr id="3" name="Footer Placeholder 2">
            <a:extLst>
              <a:ext uri="{FF2B5EF4-FFF2-40B4-BE49-F238E27FC236}">
                <a16:creationId xmlns:a16="http://schemas.microsoft.com/office/drawing/2014/main" id="{5169C1A2-819F-4559-9B0E-43E8AB02D44D}"/>
              </a:ext>
            </a:extLst>
          </p:cNvPr>
          <p:cNvSpPr>
            <a:spLocks noGrp="1"/>
          </p:cNvSpPr>
          <p:nvPr>
            <p:ph type="ftr" sz="quarter" idx="23"/>
          </p:nvPr>
        </p:nvSpPr>
        <p:spPr/>
        <p:txBody>
          <a:bodyPr/>
          <a:lstStyle/>
          <a:p>
            <a:endParaRPr lang="en-US" noProof="0" dirty="0"/>
          </a:p>
        </p:txBody>
      </p:sp>
    </p:spTree>
    <p:extLst>
      <p:ext uri="{BB962C8B-B14F-4D97-AF65-F5344CB8AC3E}">
        <p14:creationId xmlns:p14="http://schemas.microsoft.com/office/powerpoint/2010/main" val="2506183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Areas">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2426954-5868-4BA3-97FE-FD4BE7291CE8}"/>
              </a:ext>
            </a:extLst>
          </p:cNvPr>
          <p:cNvSpPr>
            <a:spLocks noGrp="1"/>
          </p:cNvSpPr>
          <p:nvPr>
            <p:ph idx="1" hasCustomPrompt="1"/>
          </p:nvPr>
        </p:nvSpPr>
        <p:spPr>
          <a:xfrm>
            <a:off x="300038" y="1735200"/>
            <a:ext cx="5688000" cy="1836000"/>
          </a:xfrm>
          <a:prstGeom prst="rect">
            <a:avLst/>
          </a:prstGeom>
          <a:noFill/>
        </p:spPr>
        <p:txBody>
          <a:bodyPr anchor="ctr"/>
          <a:lstStyle>
            <a:lvl1pPr marL="0" indent="0" algn="ctr">
              <a:lnSpc>
                <a:spcPct val="100000"/>
              </a:lnSpc>
              <a:buFont typeface="Arial" panose="020B0604020202020204" pitchFamily="34" charset="0"/>
              <a:buNone/>
              <a:defRPr b="0">
                <a:latin typeface="+mj-lt"/>
              </a:defRPr>
            </a:lvl1pPr>
            <a:lvl2pPr marL="0" indent="0" algn="ctr">
              <a:lnSpc>
                <a:spcPts val="2200"/>
              </a:lnSpc>
              <a:spcBef>
                <a:spcPts val="600"/>
              </a:spcBef>
              <a:spcAft>
                <a:spcPts val="200"/>
              </a:spcAft>
              <a:buNone/>
              <a:tabLst>
                <a:tab pos="265113" algn="l"/>
              </a:tabLst>
              <a:defRPr b="0"/>
            </a:lvl2pPr>
            <a:lvl3pPr marL="196850" indent="0" algn="ctr">
              <a:lnSpc>
                <a:spcPts val="2200"/>
              </a:lnSpc>
              <a:spcBef>
                <a:spcPts val="600"/>
              </a:spcBef>
              <a:spcAft>
                <a:spcPts val="200"/>
              </a:spcAft>
              <a:buNone/>
              <a:defRPr b="0"/>
            </a:lvl3pPr>
            <a:lvl4pPr marL="354013" indent="0" algn="ctr">
              <a:lnSpc>
                <a:spcPts val="2000"/>
              </a:lnSpc>
              <a:spcBef>
                <a:spcPts val="600"/>
              </a:spcBef>
              <a:spcAft>
                <a:spcPts val="200"/>
              </a:spcAft>
              <a:buNone/>
              <a:defRPr b="0"/>
            </a:lvl4pPr>
            <a:lvl5pPr marL="479425" indent="0" algn="ctr">
              <a:lnSpc>
                <a:spcPts val="2000"/>
              </a:lnSpc>
              <a:spcBef>
                <a:spcPts val="600"/>
              </a:spcBef>
              <a:spcAft>
                <a:spcPts val="200"/>
              </a:spcAft>
              <a:buNone/>
              <a:defRPr b="0"/>
            </a:lvl5pPr>
          </a:lstStyle>
          <a:p>
            <a:pPr lvl="0"/>
            <a:r>
              <a:rPr lang="en-US" noProof="0"/>
              <a:t>Area 1</a:t>
            </a:r>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10" name="Inhaltsplatzhalter 2">
            <a:extLst>
              <a:ext uri="{FF2B5EF4-FFF2-40B4-BE49-F238E27FC236}">
                <a16:creationId xmlns:a16="http://schemas.microsoft.com/office/drawing/2014/main" id="{6E92948B-5568-42D2-83F5-3B497C666139}"/>
              </a:ext>
            </a:extLst>
          </p:cNvPr>
          <p:cNvSpPr>
            <a:spLocks noGrp="1"/>
          </p:cNvSpPr>
          <p:nvPr>
            <p:ph idx="17" hasCustomPrompt="1"/>
          </p:nvPr>
        </p:nvSpPr>
        <p:spPr>
          <a:xfrm>
            <a:off x="6204340" y="1735200"/>
            <a:ext cx="5688000" cy="1836000"/>
          </a:xfrm>
          <a:prstGeom prst="rect">
            <a:avLst/>
          </a:prstGeom>
          <a:noFill/>
        </p:spPr>
        <p:txBody>
          <a:bodyPr anchor="ctr"/>
          <a:lstStyle>
            <a:lvl1pPr marL="0" indent="0" algn="ctr">
              <a:lnSpc>
                <a:spcPct val="100000"/>
              </a:lnSpc>
              <a:buFont typeface="Arial" panose="020B0604020202020204" pitchFamily="34" charset="0"/>
              <a:buNone/>
              <a:defRPr b="0">
                <a:latin typeface="+mj-lt"/>
              </a:defRPr>
            </a:lvl1pPr>
            <a:lvl2pPr marL="0" indent="0" algn="ctr">
              <a:lnSpc>
                <a:spcPts val="2200"/>
              </a:lnSpc>
              <a:spcBef>
                <a:spcPts val="600"/>
              </a:spcBef>
              <a:spcAft>
                <a:spcPts val="200"/>
              </a:spcAft>
              <a:buNone/>
              <a:tabLst>
                <a:tab pos="265113" algn="l"/>
              </a:tabLst>
              <a:defRPr b="0">
                <a:latin typeface="+mj-lt"/>
              </a:defRPr>
            </a:lvl2pPr>
            <a:lvl3pPr marL="196850" indent="0" algn="ctr">
              <a:lnSpc>
                <a:spcPts val="2200"/>
              </a:lnSpc>
              <a:spcBef>
                <a:spcPts val="600"/>
              </a:spcBef>
              <a:spcAft>
                <a:spcPts val="200"/>
              </a:spcAft>
              <a:buNone/>
              <a:defRPr b="0">
                <a:latin typeface="+mj-lt"/>
              </a:defRPr>
            </a:lvl3pPr>
            <a:lvl4pPr marL="354013" indent="0" algn="ctr">
              <a:lnSpc>
                <a:spcPts val="2000"/>
              </a:lnSpc>
              <a:spcBef>
                <a:spcPts val="600"/>
              </a:spcBef>
              <a:spcAft>
                <a:spcPts val="200"/>
              </a:spcAft>
              <a:buNone/>
              <a:defRPr b="0">
                <a:latin typeface="+mj-lt"/>
              </a:defRPr>
            </a:lvl4pPr>
            <a:lvl5pPr marL="479425" indent="0" algn="ctr">
              <a:lnSpc>
                <a:spcPts val="2000"/>
              </a:lnSpc>
              <a:spcBef>
                <a:spcPts val="600"/>
              </a:spcBef>
              <a:spcAft>
                <a:spcPts val="200"/>
              </a:spcAft>
              <a:buNone/>
              <a:defRPr b="0">
                <a:latin typeface="+mj-lt"/>
              </a:defRPr>
            </a:lvl5pPr>
          </a:lstStyle>
          <a:p>
            <a:pPr lvl="0"/>
            <a:r>
              <a:rPr lang="en-US" noProof="0"/>
              <a:t>Area 2</a:t>
            </a:r>
          </a:p>
        </p:txBody>
      </p:sp>
      <p:sp>
        <p:nvSpPr>
          <p:cNvPr id="12" name="Inhaltsplatzhalter 2">
            <a:extLst>
              <a:ext uri="{FF2B5EF4-FFF2-40B4-BE49-F238E27FC236}">
                <a16:creationId xmlns:a16="http://schemas.microsoft.com/office/drawing/2014/main" id="{80384ABF-3FE6-4B34-8BA2-46775E9B7225}"/>
              </a:ext>
            </a:extLst>
          </p:cNvPr>
          <p:cNvSpPr>
            <a:spLocks noGrp="1"/>
          </p:cNvSpPr>
          <p:nvPr>
            <p:ph idx="18" hasCustomPrompt="1"/>
          </p:nvPr>
        </p:nvSpPr>
        <p:spPr>
          <a:xfrm>
            <a:off x="300038" y="3722400"/>
            <a:ext cx="5688000" cy="1836000"/>
          </a:xfrm>
          <a:prstGeom prst="rect">
            <a:avLst/>
          </a:prstGeom>
          <a:noFill/>
        </p:spPr>
        <p:txBody>
          <a:bodyPr anchor="ctr"/>
          <a:lstStyle>
            <a:lvl1pPr marL="0" indent="0" algn="ctr">
              <a:lnSpc>
                <a:spcPct val="100000"/>
              </a:lnSpc>
              <a:buFont typeface="Arial" panose="020B0604020202020204" pitchFamily="34" charset="0"/>
              <a:buNone/>
              <a:defRPr b="0">
                <a:latin typeface="+mj-lt"/>
              </a:defRPr>
            </a:lvl1pPr>
            <a:lvl2pPr marL="0" indent="0" algn="ctr">
              <a:lnSpc>
                <a:spcPts val="2200"/>
              </a:lnSpc>
              <a:spcBef>
                <a:spcPts val="600"/>
              </a:spcBef>
              <a:spcAft>
                <a:spcPts val="200"/>
              </a:spcAft>
              <a:buNone/>
              <a:tabLst>
                <a:tab pos="265113" algn="l"/>
              </a:tabLst>
              <a:defRPr b="0">
                <a:latin typeface="+mj-lt"/>
              </a:defRPr>
            </a:lvl2pPr>
            <a:lvl3pPr marL="196850" indent="0" algn="ctr">
              <a:lnSpc>
                <a:spcPts val="2200"/>
              </a:lnSpc>
              <a:spcBef>
                <a:spcPts val="600"/>
              </a:spcBef>
              <a:spcAft>
                <a:spcPts val="200"/>
              </a:spcAft>
              <a:buNone/>
              <a:defRPr b="0">
                <a:latin typeface="+mj-lt"/>
              </a:defRPr>
            </a:lvl3pPr>
            <a:lvl4pPr marL="354013" indent="0" algn="ctr">
              <a:lnSpc>
                <a:spcPts val="2000"/>
              </a:lnSpc>
              <a:spcBef>
                <a:spcPts val="600"/>
              </a:spcBef>
              <a:spcAft>
                <a:spcPts val="200"/>
              </a:spcAft>
              <a:buNone/>
              <a:defRPr b="0">
                <a:latin typeface="+mj-lt"/>
              </a:defRPr>
            </a:lvl4pPr>
            <a:lvl5pPr marL="479425" indent="0" algn="ctr">
              <a:lnSpc>
                <a:spcPts val="2000"/>
              </a:lnSpc>
              <a:spcBef>
                <a:spcPts val="600"/>
              </a:spcBef>
              <a:spcAft>
                <a:spcPts val="200"/>
              </a:spcAft>
              <a:buNone/>
              <a:defRPr b="0">
                <a:latin typeface="+mj-lt"/>
              </a:defRPr>
            </a:lvl5pPr>
          </a:lstStyle>
          <a:p>
            <a:pPr lvl="0"/>
            <a:r>
              <a:rPr lang="en-US" noProof="0"/>
              <a:t>Area 3</a:t>
            </a:r>
          </a:p>
        </p:txBody>
      </p:sp>
      <p:sp>
        <p:nvSpPr>
          <p:cNvPr id="13" name="Inhaltsplatzhalter 2">
            <a:extLst>
              <a:ext uri="{FF2B5EF4-FFF2-40B4-BE49-F238E27FC236}">
                <a16:creationId xmlns:a16="http://schemas.microsoft.com/office/drawing/2014/main" id="{C0FB3DF8-CC15-4220-9703-4F11BE3273BF}"/>
              </a:ext>
            </a:extLst>
          </p:cNvPr>
          <p:cNvSpPr>
            <a:spLocks noGrp="1"/>
          </p:cNvSpPr>
          <p:nvPr>
            <p:ph idx="19" hasCustomPrompt="1"/>
          </p:nvPr>
        </p:nvSpPr>
        <p:spPr>
          <a:xfrm>
            <a:off x="6204340" y="3722400"/>
            <a:ext cx="5688000" cy="1836000"/>
          </a:xfrm>
          <a:prstGeom prst="rect">
            <a:avLst/>
          </a:prstGeom>
          <a:noFill/>
        </p:spPr>
        <p:txBody>
          <a:bodyPr anchor="ctr"/>
          <a:lstStyle>
            <a:lvl1pPr marL="0" indent="0" algn="ctr">
              <a:lnSpc>
                <a:spcPct val="100000"/>
              </a:lnSpc>
              <a:buFont typeface="Arial" panose="020B0604020202020204" pitchFamily="34" charset="0"/>
              <a:buNone/>
              <a:defRPr b="0">
                <a:latin typeface="+mj-lt"/>
              </a:defRPr>
            </a:lvl1pPr>
            <a:lvl2pPr marL="0" indent="0" algn="ctr">
              <a:lnSpc>
                <a:spcPts val="2200"/>
              </a:lnSpc>
              <a:spcBef>
                <a:spcPts val="600"/>
              </a:spcBef>
              <a:spcAft>
                <a:spcPts val="200"/>
              </a:spcAft>
              <a:buNone/>
              <a:tabLst>
                <a:tab pos="265113" algn="l"/>
              </a:tabLst>
              <a:defRPr b="0">
                <a:latin typeface="+mj-lt"/>
              </a:defRPr>
            </a:lvl2pPr>
            <a:lvl3pPr marL="196850" indent="0" algn="ctr">
              <a:lnSpc>
                <a:spcPts val="2200"/>
              </a:lnSpc>
              <a:spcBef>
                <a:spcPts val="600"/>
              </a:spcBef>
              <a:spcAft>
                <a:spcPts val="200"/>
              </a:spcAft>
              <a:buNone/>
              <a:defRPr b="0">
                <a:latin typeface="+mj-lt"/>
              </a:defRPr>
            </a:lvl3pPr>
            <a:lvl4pPr marL="354013" indent="0" algn="ctr">
              <a:lnSpc>
                <a:spcPts val="2000"/>
              </a:lnSpc>
              <a:spcBef>
                <a:spcPts val="600"/>
              </a:spcBef>
              <a:spcAft>
                <a:spcPts val="200"/>
              </a:spcAft>
              <a:buNone/>
              <a:defRPr b="0">
                <a:latin typeface="+mj-lt"/>
              </a:defRPr>
            </a:lvl4pPr>
            <a:lvl5pPr marL="479425" indent="0" algn="ctr">
              <a:lnSpc>
                <a:spcPts val="2000"/>
              </a:lnSpc>
              <a:spcBef>
                <a:spcPts val="600"/>
              </a:spcBef>
              <a:spcAft>
                <a:spcPts val="200"/>
              </a:spcAft>
              <a:buNone/>
              <a:defRPr b="0">
                <a:latin typeface="+mj-lt"/>
              </a:defRPr>
            </a:lvl5pPr>
          </a:lstStyle>
          <a:p>
            <a:pPr lvl="0"/>
            <a:r>
              <a:rPr lang="en-US" noProof="0"/>
              <a:t>Area 4</a:t>
            </a:r>
          </a:p>
        </p:txBody>
      </p:sp>
      <p:sp>
        <p:nvSpPr>
          <p:cNvPr id="11" name="Textplatzhalter 10">
            <a:extLst>
              <a:ext uri="{FF2B5EF4-FFF2-40B4-BE49-F238E27FC236}">
                <a16:creationId xmlns:a16="http://schemas.microsoft.com/office/drawing/2014/main" id="{E97DE1F6-5055-4AB8-8A96-A68C11E64A4F}"/>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4" name="Titel 3">
            <a:extLst>
              <a:ext uri="{FF2B5EF4-FFF2-40B4-BE49-F238E27FC236}">
                <a16:creationId xmlns:a16="http://schemas.microsoft.com/office/drawing/2014/main" id="{8DFAA99C-BA7F-4941-8DBB-A8D63843B8A4}"/>
              </a:ext>
            </a:extLst>
          </p:cNvPr>
          <p:cNvSpPr>
            <a:spLocks noGrp="1"/>
          </p:cNvSpPr>
          <p:nvPr>
            <p:ph type="title" hasCustomPrompt="1"/>
          </p:nvPr>
        </p:nvSpPr>
        <p:spPr>
          <a:xfrm>
            <a:off x="300038" y="584994"/>
            <a:ext cx="11592302" cy="712694"/>
          </a:xfrm>
        </p:spPr>
        <p:txBody>
          <a:bodyPr/>
          <a:lstStyle/>
          <a:p>
            <a:r>
              <a:rPr lang="en-US" dirty="0"/>
              <a:t>Headline 1, TT Norms Pro, 28 </a:t>
            </a:r>
            <a:r>
              <a:rPr lang="en-US" dirty="0" err="1"/>
              <a:t>pt</a:t>
            </a:r>
            <a:endParaRPr lang="en-US" noProof="0" dirty="0"/>
          </a:p>
        </p:txBody>
      </p:sp>
      <p:sp>
        <p:nvSpPr>
          <p:cNvPr id="2" name="Footer Placeholder 1">
            <a:extLst>
              <a:ext uri="{FF2B5EF4-FFF2-40B4-BE49-F238E27FC236}">
                <a16:creationId xmlns:a16="http://schemas.microsoft.com/office/drawing/2014/main" id="{6F616C11-87B5-4EE8-9DB1-33743E5BA1D4}"/>
              </a:ext>
            </a:extLst>
          </p:cNvPr>
          <p:cNvSpPr>
            <a:spLocks noGrp="1"/>
          </p:cNvSpPr>
          <p:nvPr>
            <p:ph type="ftr" sz="quarter" idx="20"/>
          </p:nvPr>
        </p:nvSpPr>
        <p:spPr/>
        <p:txBody>
          <a:bodyPr/>
          <a:lstStyle/>
          <a:p>
            <a:endParaRPr lang="en-US" noProof="0" dirty="0"/>
          </a:p>
        </p:txBody>
      </p:sp>
    </p:spTree>
    <p:extLst>
      <p:ext uri="{BB962C8B-B14F-4D97-AF65-F5344CB8AC3E}">
        <p14:creationId xmlns:p14="http://schemas.microsoft.com/office/powerpoint/2010/main" val="2294462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2391B-6DA4-4E7E-9214-043F1955923A}"/>
              </a:ext>
            </a:extLst>
          </p:cNvPr>
          <p:cNvSpPr>
            <a:spLocks noGrp="1"/>
          </p:cNvSpPr>
          <p:nvPr>
            <p:ph type="ctrTitle" hasCustomPrompt="1"/>
          </p:nvPr>
        </p:nvSpPr>
        <p:spPr>
          <a:xfrm>
            <a:off x="6660000" y="1719953"/>
            <a:ext cx="5029200" cy="4009404"/>
          </a:xfrm>
        </p:spPr>
        <p:txBody>
          <a:bodyPr anchor="b"/>
          <a:lstStyle>
            <a:lvl1pPr algn="l">
              <a:lnSpc>
                <a:spcPct val="100000"/>
              </a:lnSpc>
              <a:defRPr sz="4400"/>
            </a:lvl1pPr>
          </a:lstStyle>
          <a:p>
            <a:r>
              <a:rPr lang="en-US" noProof="0" dirty="0"/>
              <a:t>Cover chart for longer titles in two or more lines, TT Norms Pro, 44 </a:t>
            </a:r>
            <a:r>
              <a:rPr lang="en-US" noProof="0" dirty="0" err="1"/>
              <a:t>pt</a:t>
            </a:r>
            <a:endParaRPr lang="en-US" noProof="0" dirty="0"/>
          </a:p>
        </p:txBody>
      </p:sp>
      <p:sp>
        <p:nvSpPr>
          <p:cNvPr id="3" name="Untertitel 2">
            <a:extLst>
              <a:ext uri="{FF2B5EF4-FFF2-40B4-BE49-F238E27FC236}">
                <a16:creationId xmlns:a16="http://schemas.microsoft.com/office/drawing/2014/main" id="{425C58F2-55B6-42CD-8A94-797D3D2CDD02}"/>
              </a:ext>
            </a:extLst>
          </p:cNvPr>
          <p:cNvSpPr>
            <a:spLocks noGrp="1"/>
          </p:cNvSpPr>
          <p:nvPr>
            <p:ph type="subTitle" idx="1" hasCustomPrompt="1"/>
          </p:nvPr>
        </p:nvSpPr>
        <p:spPr>
          <a:xfrm>
            <a:off x="6660000" y="5999163"/>
            <a:ext cx="5029200" cy="276999"/>
          </a:xfrm>
          <a:prstGeom prst="rect">
            <a:avLst/>
          </a:prstGeom>
        </p:spPr>
        <p:txBody>
          <a:bodyPr>
            <a:spAutoFit/>
          </a:bodyPr>
          <a:lstStyle>
            <a:lvl1pPr marL="0" indent="0" algn="l">
              <a:lnSpc>
                <a:spcPct val="100000"/>
              </a:lnSpc>
              <a:buNone/>
              <a:defRPr sz="1800" b="0">
                <a:latin typeface="TT Norms Pro"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month year</a:t>
            </a:r>
          </a:p>
        </p:txBody>
      </p:sp>
      <p:sp>
        <p:nvSpPr>
          <p:cNvPr id="20" name="Rechteck 19">
            <a:extLst>
              <a:ext uri="{FF2B5EF4-FFF2-40B4-BE49-F238E27FC236}">
                <a16:creationId xmlns:a16="http://schemas.microsoft.com/office/drawing/2014/main" id="{C745F0B3-8064-4B10-8B1C-24424E423880}"/>
              </a:ext>
            </a:extLst>
          </p:cNvPr>
          <p:cNvSpPr/>
          <p:nvPr userDrawn="1"/>
        </p:nvSpPr>
        <p:spPr bwMode="gray">
          <a:xfrm>
            <a:off x="0" y="4907722"/>
            <a:ext cx="6095999" cy="1950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00400" rIns="500400" rtlCol="0" anchor="ctr"/>
          <a:lstStyle/>
          <a:p>
            <a:pPr algn="ctr"/>
            <a:endParaRPr lang="en-US" sz="4100" spc="-30" baseline="0" noProof="0" dirty="0">
              <a:solidFill>
                <a:schemeClr val="bg1"/>
              </a:solidFill>
              <a:latin typeface="+mj-lt"/>
            </a:endParaRPr>
          </a:p>
        </p:txBody>
      </p:sp>
      <p:pic>
        <p:nvPicPr>
          <p:cNvPr id="21" name="Grafik 20">
            <a:extLst>
              <a:ext uri="{FF2B5EF4-FFF2-40B4-BE49-F238E27FC236}">
                <a16:creationId xmlns:a16="http://schemas.microsoft.com/office/drawing/2014/main" id="{908D6A41-B168-4C50-9CB3-9EE6D944F5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7601" y="5576422"/>
            <a:ext cx="4788000" cy="605769"/>
          </a:xfrm>
          <a:prstGeom prst="rect">
            <a:avLst/>
          </a:prstGeom>
        </p:spPr>
      </p:pic>
      <p:sp>
        <p:nvSpPr>
          <p:cNvPr id="22" name="Rechteck 21">
            <a:extLst>
              <a:ext uri="{FF2B5EF4-FFF2-40B4-BE49-F238E27FC236}">
                <a16:creationId xmlns:a16="http://schemas.microsoft.com/office/drawing/2014/main" id="{4B2EAE3D-E19F-4C5C-973C-50BBEB63C0E8}"/>
              </a:ext>
            </a:extLst>
          </p:cNvPr>
          <p:cNvSpPr/>
          <p:nvPr userDrawn="1"/>
        </p:nvSpPr>
        <p:spPr>
          <a:xfrm>
            <a:off x="0" y="0"/>
            <a:ext cx="6096000" cy="49077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noProof="0" dirty="0">
              <a:solidFill>
                <a:schemeClr val="bg2"/>
              </a:solidFill>
              <a:latin typeface="+mj-lt"/>
            </a:endParaRPr>
          </a:p>
        </p:txBody>
      </p:sp>
      <p:grpSp>
        <p:nvGrpSpPr>
          <p:cNvPr id="23" name="Gruppieren 22">
            <a:extLst>
              <a:ext uri="{FF2B5EF4-FFF2-40B4-BE49-F238E27FC236}">
                <a16:creationId xmlns:a16="http://schemas.microsoft.com/office/drawing/2014/main" id="{4338476F-56F9-46B2-93AC-F37B99892F2D}"/>
              </a:ext>
            </a:extLst>
          </p:cNvPr>
          <p:cNvGrpSpPr>
            <a:grpSpLocks noChangeAspect="1"/>
          </p:cNvGrpSpPr>
          <p:nvPr userDrawn="1"/>
        </p:nvGrpSpPr>
        <p:grpSpPr>
          <a:xfrm>
            <a:off x="773705" y="785812"/>
            <a:ext cx="4536000" cy="793667"/>
            <a:chOff x="692439" y="1293569"/>
            <a:chExt cx="12203113" cy="2135188"/>
          </a:xfrm>
          <a:solidFill>
            <a:schemeClr val="tx1"/>
          </a:solidFill>
        </p:grpSpPr>
        <p:sp>
          <p:nvSpPr>
            <p:cNvPr id="24" name="Freeform 5">
              <a:extLst>
                <a:ext uri="{FF2B5EF4-FFF2-40B4-BE49-F238E27FC236}">
                  <a16:creationId xmlns:a16="http://schemas.microsoft.com/office/drawing/2014/main" id="{D0529912-74B2-4883-B1BC-83A372DCE003}"/>
                </a:ext>
              </a:extLst>
            </p:cNvPr>
            <p:cNvSpPr>
              <a:spLocks/>
            </p:cNvSpPr>
            <p:nvPr userDrawn="1"/>
          </p:nvSpPr>
          <p:spPr bwMode="auto">
            <a:xfrm>
              <a:off x="10317452" y="1336432"/>
              <a:ext cx="1539875" cy="2092325"/>
            </a:xfrm>
            <a:custGeom>
              <a:avLst/>
              <a:gdLst>
                <a:gd name="T0" fmla="*/ 0 w 837"/>
                <a:gd name="T1" fmla="*/ 693 h 1133"/>
                <a:gd name="T2" fmla="*/ 420 w 837"/>
                <a:gd name="T3" fmla="*/ 1133 h 1133"/>
                <a:gd name="T4" fmla="*/ 837 w 837"/>
                <a:gd name="T5" fmla="*/ 693 h 1133"/>
                <a:gd name="T6" fmla="*/ 837 w 837"/>
                <a:gd name="T7" fmla="*/ 647 h 1133"/>
                <a:gd name="T8" fmla="*/ 677 w 837"/>
                <a:gd name="T9" fmla="*/ 647 h 1133"/>
                <a:gd name="T10" fmla="*/ 677 w 837"/>
                <a:gd name="T11" fmla="*/ 693 h 1133"/>
                <a:gd name="T12" fmla="*/ 420 w 837"/>
                <a:gd name="T13" fmla="*/ 989 h 1133"/>
                <a:gd name="T14" fmla="*/ 163 w 837"/>
                <a:gd name="T15" fmla="*/ 693 h 1133"/>
                <a:gd name="T16" fmla="*/ 163 w 837"/>
                <a:gd name="T17" fmla="*/ 0 h 1133"/>
                <a:gd name="T18" fmla="*/ 0 w 837"/>
                <a:gd name="T19" fmla="*/ 0 h 1133"/>
                <a:gd name="T20" fmla="*/ 0 w 837"/>
                <a:gd name="T21" fmla="*/ 693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1133">
                  <a:moveTo>
                    <a:pt x="0" y="693"/>
                  </a:moveTo>
                  <a:cubicBezTo>
                    <a:pt x="0" y="920"/>
                    <a:pt x="142" y="1133"/>
                    <a:pt x="420" y="1133"/>
                  </a:cubicBezTo>
                  <a:cubicBezTo>
                    <a:pt x="691" y="1133"/>
                    <a:pt x="837" y="920"/>
                    <a:pt x="837" y="693"/>
                  </a:cubicBezTo>
                  <a:cubicBezTo>
                    <a:pt x="837" y="647"/>
                    <a:pt x="837" y="647"/>
                    <a:pt x="837" y="647"/>
                  </a:cubicBezTo>
                  <a:cubicBezTo>
                    <a:pt x="677" y="647"/>
                    <a:pt x="677" y="647"/>
                    <a:pt x="677" y="647"/>
                  </a:cubicBezTo>
                  <a:cubicBezTo>
                    <a:pt x="677" y="693"/>
                    <a:pt x="677" y="693"/>
                    <a:pt x="677" y="693"/>
                  </a:cubicBezTo>
                  <a:cubicBezTo>
                    <a:pt x="677" y="861"/>
                    <a:pt x="597" y="989"/>
                    <a:pt x="420" y="989"/>
                  </a:cubicBezTo>
                  <a:cubicBezTo>
                    <a:pt x="243" y="989"/>
                    <a:pt x="163" y="858"/>
                    <a:pt x="163" y="693"/>
                  </a:cubicBezTo>
                  <a:cubicBezTo>
                    <a:pt x="163" y="0"/>
                    <a:pt x="163" y="0"/>
                    <a:pt x="163" y="0"/>
                  </a:cubicBezTo>
                  <a:cubicBezTo>
                    <a:pt x="0" y="0"/>
                    <a:pt x="0" y="0"/>
                    <a:pt x="0" y="0"/>
                  </a:cubicBezTo>
                  <a:lnTo>
                    <a:pt x="0"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Rectangle 6">
              <a:extLst>
                <a:ext uri="{FF2B5EF4-FFF2-40B4-BE49-F238E27FC236}">
                  <a16:creationId xmlns:a16="http://schemas.microsoft.com/office/drawing/2014/main" id="{FDFD073E-BA40-4991-8100-246372128DD5}"/>
                </a:ext>
              </a:extLst>
            </p:cNvPr>
            <p:cNvSpPr>
              <a:spLocks noChangeArrowheads="1"/>
            </p:cNvSpPr>
            <p:nvPr userDrawn="1"/>
          </p:nvSpPr>
          <p:spPr bwMode="auto">
            <a:xfrm>
              <a:off x="9612602" y="1336432"/>
              <a:ext cx="298450" cy="2052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9D0C1633-50C6-4D1C-B9ED-F1DFEC32AB07}"/>
                </a:ext>
              </a:extLst>
            </p:cNvPr>
            <p:cNvSpPr>
              <a:spLocks/>
            </p:cNvSpPr>
            <p:nvPr userDrawn="1"/>
          </p:nvSpPr>
          <p:spPr bwMode="auto">
            <a:xfrm>
              <a:off x="5866102" y="1339607"/>
              <a:ext cx="2078038" cy="2087563"/>
            </a:xfrm>
            <a:custGeom>
              <a:avLst/>
              <a:gdLst>
                <a:gd name="T0" fmla="*/ 0 w 1129"/>
                <a:gd name="T1" fmla="*/ 564 h 1130"/>
                <a:gd name="T2" fmla="*/ 565 w 1129"/>
                <a:gd name="T3" fmla="*/ 1130 h 1130"/>
                <a:gd name="T4" fmla="*/ 1129 w 1129"/>
                <a:gd name="T5" fmla="*/ 564 h 1130"/>
                <a:gd name="T6" fmla="*/ 565 w 1129"/>
                <a:gd name="T7" fmla="*/ 0 h 1130"/>
                <a:gd name="T8" fmla="*/ 538 w 1129"/>
                <a:gd name="T9" fmla="*/ 0 h 1130"/>
                <a:gd name="T10" fmla="*/ 538 w 1129"/>
                <a:gd name="T11" fmla="*/ 141 h 1130"/>
                <a:gd name="T12" fmla="*/ 565 w 1129"/>
                <a:gd name="T13" fmla="*/ 141 h 1130"/>
                <a:gd name="T14" fmla="*/ 978 w 1129"/>
                <a:gd name="T15" fmla="*/ 564 h 1130"/>
                <a:gd name="T16" fmla="*/ 565 w 1129"/>
                <a:gd name="T17" fmla="*/ 988 h 1130"/>
                <a:gd name="T18" fmla="*/ 151 w 1129"/>
                <a:gd name="T19" fmla="*/ 564 h 1130"/>
                <a:gd name="T20" fmla="*/ 0 w 1129"/>
                <a:gd name="T21" fmla="*/ 564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9" h="1130">
                  <a:moveTo>
                    <a:pt x="0" y="564"/>
                  </a:moveTo>
                  <a:cubicBezTo>
                    <a:pt x="0" y="881"/>
                    <a:pt x="250" y="1130"/>
                    <a:pt x="565" y="1130"/>
                  </a:cubicBezTo>
                  <a:cubicBezTo>
                    <a:pt x="879" y="1130"/>
                    <a:pt x="1129" y="881"/>
                    <a:pt x="1129" y="564"/>
                  </a:cubicBezTo>
                  <a:cubicBezTo>
                    <a:pt x="1129" y="249"/>
                    <a:pt x="879" y="0"/>
                    <a:pt x="565" y="0"/>
                  </a:cubicBezTo>
                  <a:cubicBezTo>
                    <a:pt x="538" y="0"/>
                    <a:pt x="538" y="0"/>
                    <a:pt x="538" y="0"/>
                  </a:cubicBezTo>
                  <a:cubicBezTo>
                    <a:pt x="538" y="141"/>
                    <a:pt x="538" y="141"/>
                    <a:pt x="538" y="141"/>
                  </a:cubicBezTo>
                  <a:cubicBezTo>
                    <a:pt x="565" y="141"/>
                    <a:pt x="565" y="141"/>
                    <a:pt x="565" y="141"/>
                  </a:cubicBezTo>
                  <a:cubicBezTo>
                    <a:pt x="796" y="141"/>
                    <a:pt x="978" y="326"/>
                    <a:pt x="978" y="564"/>
                  </a:cubicBezTo>
                  <a:cubicBezTo>
                    <a:pt x="978" y="803"/>
                    <a:pt x="796" y="988"/>
                    <a:pt x="565" y="988"/>
                  </a:cubicBezTo>
                  <a:cubicBezTo>
                    <a:pt x="333" y="988"/>
                    <a:pt x="151" y="803"/>
                    <a:pt x="151" y="564"/>
                  </a:cubicBezTo>
                  <a:lnTo>
                    <a:pt x="0" y="5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7" name="Freeform 8">
              <a:extLst>
                <a:ext uri="{FF2B5EF4-FFF2-40B4-BE49-F238E27FC236}">
                  <a16:creationId xmlns:a16="http://schemas.microsoft.com/office/drawing/2014/main" id="{4AAE6653-EAAA-4351-9C57-CCEB497AECB6}"/>
                </a:ext>
              </a:extLst>
            </p:cNvPr>
            <p:cNvSpPr>
              <a:spLocks/>
            </p:cNvSpPr>
            <p:nvPr userDrawn="1"/>
          </p:nvSpPr>
          <p:spPr bwMode="auto">
            <a:xfrm>
              <a:off x="11590627" y="1293569"/>
              <a:ext cx="1304925" cy="2095500"/>
            </a:xfrm>
            <a:custGeom>
              <a:avLst/>
              <a:gdLst>
                <a:gd name="T0" fmla="*/ 0 w 709"/>
                <a:gd name="T1" fmla="*/ 289 h 1134"/>
                <a:gd name="T2" fmla="*/ 166 w 709"/>
                <a:gd name="T3" fmla="*/ 558 h 1134"/>
                <a:gd name="T4" fmla="*/ 405 w 709"/>
                <a:gd name="T5" fmla="*/ 638 h 1134"/>
                <a:gd name="T6" fmla="*/ 552 w 709"/>
                <a:gd name="T7" fmla="*/ 819 h 1134"/>
                <a:gd name="T8" fmla="*/ 348 w 709"/>
                <a:gd name="T9" fmla="*/ 1002 h 1134"/>
                <a:gd name="T10" fmla="*/ 333 w 709"/>
                <a:gd name="T11" fmla="*/ 1002 h 1134"/>
                <a:gd name="T12" fmla="*/ 333 w 709"/>
                <a:gd name="T13" fmla="*/ 1134 h 1134"/>
                <a:gd name="T14" fmla="*/ 342 w 709"/>
                <a:gd name="T15" fmla="*/ 1134 h 1134"/>
                <a:gd name="T16" fmla="*/ 709 w 709"/>
                <a:gd name="T17" fmla="*/ 818 h 1134"/>
                <a:gd name="T18" fmla="*/ 506 w 709"/>
                <a:gd name="T19" fmla="*/ 521 h 1134"/>
                <a:gd name="T20" fmla="*/ 263 w 709"/>
                <a:gd name="T21" fmla="*/ 439 h 1134"/>
                <a:gd name="T22" fmla="*/ 160 w 709"/>
                <a:gd name="T23" fmla="*/ 290 h 1134"/>
                <a:gd name="T24" fmla="*/ 342 w 709"/>
                <a:gd name="T25" fmla="*/ 137 h 1134"/>
                <a:gd name="T26" fmla="*/ 557 w 709"/>
                <a:gd name="T27" fmla="*/ 311 h 1134"/>
                <a:gd name="T28" fmla="*/ 704 w 709"/>
                <a:gd name="T29" fmla="*/ 311 h 1134"/>
                <a:gd name="T30" fmla="*/ 342 w 709"/>
                <a:gd name="T31" fmla="*/ 0 h 1134"/>
                <a:gd name="T32" fmla="*/ 0 w 709"/>
                <a:gd name="T33" fmla="*/ 28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9" h="1134">
                  <a:moveTo>
                    <a:pt x="0" y="289"/>
                  </a:moveTo>
                  <a:cubicBezTo>
                    <a:pt x="0" y="425"/>
                    <a:pt x="64" y="503"/>
                    <a:pt x="166" y="558"/>
                  </a:cubicBezTo>
                  <a:cubicBezTo>
                    <a:pt x="245" y="600"/>
                    <a:pt x="327" y="609"/>
                    <a:pt x="405" y="638"/>
                  </a:cubicBezTo>
                  <a:cubicBezTo>
                    <a:pt x="517" y="680"/>
                    <a:pt x="552" y="738"/>
                    <a:pt x="552" y="819"/>
                  </a:cubicBezTo>
                  <a:cubicBezTo>
                    <a:pt x="552" y="931"/>
                    <a:pt x="475" y="1002"/>
                    <a:pt x="348" y="1002"/>
                  </a:cubicBezTo>
                  <a:cubicBezTo>
                    <a:pt x="333" y="1002"/>
                    <a:pt x="333" y="1002"/>
                    <a:pt x="333" y="1002"/>
                  </a:cubicBezTo>
                  <a:cubicBezTo>
                    <a:pt x="333" y="1134"/>
                    <a:pt x="333" y="1134"/>
                    <a:pt x="333" y="1134"/>
                  </a:cubicBezTo>
                  <a:cubicBezTo>
                    <a:pt x="342" y="1134"/>
                    <a:pt x="342" y="1134"/>
                    <a:pt x="342" y="1134"/>
                  </a:cubicBezTo>
                  <a:cubicBezTo>
                    <a:pt x="567" y="1134"/>
                    <a:pt x="709" y="994"/>
                    <a:pt x="709" y="818"/>
                  </a:cubicBezTo>
                  <a:cubicBezTo>
                    <a:pt x="709" y="703"/>
                    <a:pt x="653" y="587"/>
                    <a:pt x="506" y="521"/>
                  </a:cubicBezTo>
                  <a:cubicBezTo>
                    <a:pt x="427" y="486"/>
                    <a:pt x="332" y="468"/>
                    <a:pt x="263" y="439"/>
                  </a:cubicBezTo>
                  <a:cubicBezTo>
                    <a:pt x="188" y="406"/>
                    <a:pt x="160" y="363"/>
                    <a:pt x="160" y="290"/>
                  </a:cubicBezTo>
                  <a:cubicBezTo>
                    <a:pt x="160" y="203"/>
                    <a:pt x="232" y="137"/>
                    <a:pt x="342" y="137"/>
                  </a:cubicBezTo>
                  <a:cubicBezTo>
                    <a:pt x="487" y="137"/>
                    <a:pt x="554" y="208"/>
                    <a:pt x="557" y="311"/>
                  </a:cubicBezTo>
                  <a:cubicBezTo>
                    <a:pt x="704" y="311"/>
                    <a:pt x="704" y="311"/>
                    <a:pt x="704" y="311"/>
                  </a:cubicBezTo>
                  <a:cubicBezTo>
                    <a:pt x="709" y="150"/>
                    <a:pt x="592" y="0"/>
                    <a:pt x="342" y="0"/>
                  </a:cubicBezTo>
                  <a:cubicBezTo>
                    <a:pt x="137" y="0"/>
                    <a:pt x="0" y="128"/>
                    <a:pt x="0" y="2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8" name="Freeform 9">
              <a:extLst>
                <a:ext uri="{FF2B5EF4-FFF2-40B4-BE49-F238E27FC236}">
                  <a16:creationId xmlns:a16="http://schemas.microsoft.com/office/drawing/2014/main" id="{41B98128-5C19-4E16-8E80-E8916B3C0901}"/>
                </a:ext>
              </a:extLst>
            </p:cNvPr>
            <p:cNvSpPr>
              <a:spLocks/>
            </p:cNvSpPr>
            <p:nvPr userDrawn="1"/>
          </p:nvSpPr>
          <p:spPr bwMode="auto">
            <a:xfrm>
              <a:off x="8010814" y="1336432"/>
              <a:ext cx="1255713" cy="2052638"/>
            </a:xfrm>
            <a:custGeom>
              <a:avLst/>
              <a:gdLst>
                <a:gd name="T0" fmla="*/ 0 w 682"/>
                <a:gd name="T1" fmla="*/ 146 h 1111"/>
                <a:gd name="T2" fmla="*/ 325 w 682"/>
                <a:gd name="T3" fmla="*/ 146 h 1111"/>
                <a:gd name="T4" fmla="*/ 531 w 682"/>
                <a:gd name="T5" fmla="*/ 350 h 1111"/>
                <a:gd name="T6" fmla="*/ 320 w 682"/>
                <a:gd name="T7" fmla="*/ 556 h 1111"/>
                <a:gd name="T8" fmla="*/ 149 w 682"/>
                <a:gd name="T9" fmla="*/ 556 h 1111"/>
                <a:gd name="T10" fmla="*/ 149 w 682"/>
                <a:gd name="T11" fmla="*/ 702 h 1111"/>
                <a:gd name="T12" fmla="*/ 278 w 682"/>
                <a:gd name="T13" fmla="*/ 701 h 1111"/>
                <a:gd name="T14" fmla="*/ 493 w 682"/>
                <a:gd name="T15" fmla="*/ 1111 h 1111"/>
                <a:gd name="T16" fmla="*/ 672 w 682"/>
                <a:gd name="T17" fmla="*/ 1111 h 1111"/>
                <a:gd name="T18" fmla="*/ 439 w 682"/>
                <a:gd name="T19" fmla="*/ 682 h 1111"/>
                <a:gd name="T20" fmla="*/ 682 w 682"/>
                <a:gd name="T21" fmla="*/ 350 h 1111"/>
                <a:gd name="T22" fmla="*/ 330 w 682"/>
                <a:gd name="T23" fmla="*/ 0 h 1111"/>
                <a:gd name="T24" fmla="*/ 0 w 682"/>
                <a:gd name="T25" fmla="*/ 0 h 1111"/>
                <a:gd name="T26" fmla="*/ 0 w 682"/>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2" h="1111">
                  <a:moveTo>
                    <a:pt x="0" y="146"/>
                  </a:moveTo>
                  <a:cubicBezTo>
                    <a:pt x="325" y="146"/>
                    <a:pt x="325" y="146"/>
                    <a:pt x="325" y="146"/>
                  </a:cubicBezTo>
                  <a:cubicBezTo>
                    <a:pt x="430" y="146"/>
                    <a:pt x="531" y="228"/>
                    <a:pt x="531" y="350"/>
                  </a:cubicBezTo>
                  <a:cubicBezTo>
                    <a:pt x="531" y="468"/>
                    <a:pt x="438" y="556"/>
                    <a:pt x="320" y="556"/>
                  </a:cubicBezTo>
                  <a:cubicBezTo>
                    <a:pt x="149" y="556"/>
                    <a:pt x="149" y="556"/>
                    <a:pt x="149" y="556"/>
                  </a:cubicBezTo>
                  <a:cubicBezTo>
                    <a:pt x="149" y="702"/>
                    <a:pt x="149" y="702"/>
                    <a:pt x="149" y="702"/>
                  </a:cubicBezTo>
                  <a:cubicBezTo>
                    <a:pt x="278" y="701"/>
                    <a:pt x="278" y="701"/>
                    <a:pt x="278" y="701"/>
                  </a:cubicBezTo>
                  <a:cubicBezTo>
                    <a:pt x="493" y="1111"/>
                    <a:pt x="493" y="1111"/>
                    <a:pt x="493" y="1111"/>
                  </a:cubicBezTo>
                  <a:cubicBezTo>
                    <a:pt x="672" y="1111"/>
                    <a:pt x="672" y="1111"/>
                    <a:pt x="672" y="1111"/>
                  </a:cubicBezTo>
                  <a:cubicBezTo>
                    <a:pt x="439" y="682"/>
                    <a:pt x="439" y="682"/>
                    <a:pt x="439" y="682"/>
                  </a:cubicBezTo>
                  <a:cubicBezTo>
                    <a:pt x="561" y="645"/>
                    <a:pt x="682" y="519"/>
                    <a:pt x="682" y="350"/>
                  </a:cubicBezTo>
                  <a:cubicBezTo>
                    <a:pt x="682" y="149"/>
                    <a:pt x="538" y="0"/>
                    <a:pt x="330"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Freeform 10">
              <a:extLst>
                <a:ext uri="{FF2B5EF4-FFF2-40B4-BE49-F238E27FC236}">
                  <a16:creationId xmlns:a16="http://schemas.microsoft.com/office/drawing/2014/main" id="{DDFD83DB-C358-4CA6-9042-63F417ECD1D6}"/>
                </a:ext>
              </a:extLst>
            </p:cNvPr>
            <p:cNvSpPr>
              <a:spLocks/>
            </p:cNvSpPr>
            <p:nvPr userDrawn="1"/>
          </p:nvSpPr>
          <p:spPr bwMode="auto">
            <a:xfrm>
              <a:off x="4942177" y="1336432"/>
              <a:ext cx="1511300" cy="2052638"/>
            </a:xfrm>
            <a:custGeom>
              <a:avLst/>
              <a:gdLst>
                <a:gd name="T0" fmla="*/ 0 w 952"/>
                <a:gd name="T1" fmla="*/ 170 h 1293"/>
                <a:gd name="T2" fmla="*/ 229 w 952"/>
                <a:gd name="T3" fmla="*/ 170 h 1293"/>
                <a:gd name="T4" fmla="*/ 229 w 952"/>
                <a:gd name="T5" fmla="*/ 1293 h 1293"/>
                <a:gd name="T6" fmla="*/ 415 w 952"/>
                <a:gd name="T7" fmla="*/ 1293 h 1293"/>
                <a:gd name="T8" fmla="*/ 415 w 952"/>
                <a:gd name="T9" fmla="*/ 170 h 1293"/>
                <a:gd name="T10" fmla="*/ 952 w 952"/>
                <a:gd name="T11" fmla="*/ 170 h 1293"/>
                <a:gd name="T12" fmla="*/ 952 w 952"/>
                <a:gd name="T13" fmla="*/ 0 h 1293"/>
                <a:gd name="T14" fmla="*/ 0 w 952"/>
                <a:gd name="T15" fmla="*/ 0 h 1293"/>
                <a:gd name="T16" fmla="*/ 0 w 952"/>
                <a:gd name="T17" fmla="*/ 17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2" h="1293">
                  <a:moveTo>
                    <a:pt x="0" y="170"/>
                  </a:moveTo>
                  <a:lnTo>
                    <a:pt x="229" y="170"/>
                  </a:lnTo>
                  <a:lnTo>
                    <a:pt x="229" y="1293"/>
                  </a:lnTo>
                  <a:lnTo>
                    <a:pt x="415" y="1293"/>
                  </a:lnTo>
                  <a:lnTo>
                    <a:pt x="415" y="170"/>
                  </a:lnTo>
                  <a:lnTo>
                    <a:pt x="952" y="170"/>
                  </a:lnTo>
                  <a:lnTo>
                    <a:pt x="952" y="0"/>
                  </a:lnTo>
                  <a:lnTo>
                    <a:pt x="0" y="0"/>
                  </a:lnTo>
                  <a:lnTo>
                    <a:pt x="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11">
              <a:extLst>
                <a:ext uri="{FF2B5EF4-FFF2-40B4-BE49-F238E27FC236}">
                  <a16:creationId xmlns:a16="http://schemas.microsoft.com/office/drawing/2014/main" id="{60898334-B435-4B43-8B22-A211F1F58707}"/>
                </a:ext>
              </a:extLst>
            </p:cNvPr>
            <p:cNvSpPr>
              <a:spLocks/>
            </p:cNvSpPr>
            <p:nvPr userDrawn="1"/>
          </p:nvSpPr>
          <p:spPr bwMode="auto">
            <a:xfrm>
              <a:off x="1956089" y="1336432"/>
              <a:ext cx="1912938" cy="2052638"/>
            </a:xfrm>
            <a:custGeom>
              <a:avLst/>
              <a:gdLst>
                <a:gd name="T0" fmla="*/ 0 w 1205"/>
                <a:gd name="T1" fmla="*/ 1293 h 1293"/>
                <a:gd name="T2" fmla="*/ 183 w 1205"/>
                <a:gd name="T3" fmla="*/ 1293 h 1293"/>
                <a:gd name="T4" fmla="*/ 590 w 1205"/>
                <a:gd name="T5" fmla="*/ 222 h 1293"/>
                <a:gd name="T6" fmla="*/ 1009 w 1205"/>
                <a:gd name="T7" fmla="*/ 1293 h 1293"/>
                <a:gd name="T8" fmla="*/ 1205 w 1205"/>
                <a:gd name="T9" fmla="*/ 1293 h 1293"/>
                <a:gd name="T10" fmla="*/ 686 w 1205"/>
                <a:gd name="T11" fmla="*/ 0 h 1293"/>
                <a:gd name="T12" fmla="*/ 492 w 1205"/>
                <a:gd name="T13" fmla="*/ 0 h 1293"/>
                <a:gd name="T14" fmla="*/ 0 w 1205"/>
                <a:gd name="T15" fmla="*/ 1293 h 1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1293">
                  <a:moveTo>
                    <a:pt x="0" y="1293"/>
                  </a:moveTo>
                  <a:lnTo>
                    <a:pt x="183" y="1293"/>
                  </a:lnTo>
                  <a:lnTo>
                    <a:pt x="590" y="222"/>
                  </a:lnTo>
                  <a:lnTo>
                    <a:pt x="1009" y="1293"/>
                  </a:lnTo>
                  <a:lnTo>
                    <a:pt x="1205" y="1293"/>
                  </a:lnTo>
                  <a:lnTo>
                    <a:pt x="686" y="0"/>
                  </a:lnTo>
                  <a:lnTo>
                    <a:pt x="492" y="0"/>
                  </a:lnTo>
                  <a:lnTo>
                    <a:pt x="0" y="1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12">
              <a:extLst>
                <a:ext uri="{FF2B5EF4-FFF2-40B4-BE49-F238E27FC236}">
                  <a16:creationId xmlns:a16="http://schemas.microsoft.com/office/drawing/2014/main" id="{CB493B3F-41F3-4CD4-859B-318001C247DE}"/>
                </a:ext>
              </a:extLst>
            </p:cNvPr>
            <p:cNvSpPr>
              <a:spLocks noEditPoints="1"/>
            </p:cNvSpPr>
            <p:nvPr userDrawn="1"/>
          </p:nvSpPr>
          <p:spPr bwMode="auto">
            <a:xfrm>
              <a:off x="692439" y="1293569"/>
              <a:ext cx="1379538" cy="2095500"/>
            </a:xfrm>
            <a:custGeom>
              <a:avLst/>
              <a:gdLst>
                <a:gd name="T0" fmla="*/ 41 w 749"/>
                <a:gd name="T1" fmla="*/ 288 h 1134"/>
                <a:gd name="T2" fmla="*/ 201 w 749"/>
                <a:gd name="T3" fmla="*/ 559 h 1134"/>
                <a:gd name="T4" fmla="*/ 442 w 749"/>
                <a:gd name="T5" fmla="*/ 639 h 1134"/>
                <a:gd name="T6" fmla="*/ 567 w 749"/>
                <a:gd name="T7" fmla="*/ 740 h 1134"/>
                <a:gd name="T8" fmla="*/ 733 w 749"/>
                <a:gd name="T9" fmla="*/ 740 h 1134"/>
                <a:gd name="T10" fmla="*/ 547 w 749"/>
                <a:gd name="T11" fmla="*/ 523 h 1134"/>
                <a:gd name="T12" fmla="*/ 300 w 749"/>
                <a:gd name="T13" fmla="*/ 439 h 1134"/>
                <a:gd name="T14" fmla="*/ 201 w 749"/>
                <a:gd name="T15" fmla="*/ 290 h 1134"/>
                <a:gd name="T16" fmla="*/ 383 w 749"/>
                <a:gd name="T17" fmla="*/ 137 h 1134"/>
                <a:gd name="T18" fmla="*/ 598 w 749"/>
                <a:gd name="T19" fmla="*/ 311 h 1134"/>
                <a:gd name="T20" fmla="*/ 744 w 749"/>
                <a:gd name="T21" fmla="*/ 311 h 1134"/>
                <a:gd name="T22" fmla="*/ 383 w 749"/>
                <a:gd name="T23" fmla="*/ 0 h 1134"/>
                <a:gd name="T24" fmla="*/ 41 w 749"/>
                <a:gd name="T25" fmla="*/ 288 h 1134"/>
                <a:gd name="T26" fmla="*/ 5 w 749"/>
                <a:gd name="T27" fmla="*/ 788 h 1134"/>
                <a:gd name="T28" fmla="*/ 395 w 749"/>
                <a:gd name="T29" fmla="*/ 1134 h 1134"/>
                <a:gd name="T30" fmla="*/ 405 w 749"/>
                <a:gd name="T31" fmla="*/ 1134 h 1134"/>
                <a:gd name="T32" fmla="*/ 405 w 749"/>
                <a:gd name="T33" fmla="*/ 999 h 1134"/>
                <a:gd name="T34" fmla="*/ 395 w 749"/>
                <a:gd name="T35" fmla="*/ 999 h 1134"/>
                <a:gd name="T36" fmla="*/ 158 w 749"/>
                <a:gd name="T37" fmla="*/ 788 h 1134"/>
                <a:gd name="T38" fmla="*/ 158 w 749"/>
                <a:gd name="T39" fmla="*/ 729 h 1134"/>
                <a:gd name="T40" fmla="*/ 5 w 749"/>
                <a:gd name="T41" fmla="*/ 729 h 1134"/>
                <a:gd name="T42" fmla="*/ 5 w 749"/>
                <a:gd name="T43" fmla="*/ 78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9" h="1134">
                  <a:moveTo>
                    <a:pt x="41" y="288"/>
                  </a:moveTo>
                  <a:cubicBezTo>
                    <a:pt x="41" y="417"/>
                    <a:pt x="93" y="504"/>
                    <a:pt x="201" y="559"/>
                  </a:cubicBezTo>
                  <a:cubicBezTo>
                    <a:pt x="280" y="599"/>
                    <a:pt x="365" y="610"/>
                    <a:pt x="442" y="639"/>
                  </a:cubicBezTo>
                  <a:cubicBezTo>
                    <a:pt x="524" y="669"/>
                    <a:pt x="555" y="695"/>
                    <a:pt x="567" y="740"/>
                  </a:cubicBezTo>
                  <a:cubicBezTo>
                    <a:pt x="733" y="740"/>
                    <a:pt x="733" y="740"/>
                    <a:pt x="733" y="740"/>
                  </a:cubicBezTo>
                  <a:cubicBezTo>
                    <a:pt x="710" y="645"/>
                    <a:pt x="646" y="568"/>
                    <a:pt x="547" y="523"/>
                  </a:cubicBezTo>
                  <a:cubicBezTo>
                    <a:pt x="469" y="488"/>
                    <a:pt x="369" y="468"/>
                    <a:pt x="300" y="439"/>
                  </a:cubicBezTo>
                  <a:cubicBezTo>
                    <a:pt x="224" y="407"/>
                    <a:pt x="201" y="362"/>
                    <a:pt x="201" y="290"/>
                  </a:cubicBezTo>
                  <a:cubicBezTo>
                    <a:pt x="201" y="203"/>
                    <a:pt x="273" y="137"/>
                    <a:pt x="383" y="137"/>
                  </a:cubicBezTo>
                  <a:cubicBezTo>
                    <a:pt x="528" y="137"/>
                    <a:pt x="595" y="208"/>
                    <a:pt x="598" y="311"/>
                  </a:cubicBezTo>
                  <a:cubicBezTo>
                    <a:pt x="744" y="311"/>
                    <a:pt x="744" y="311"/>
                    <a:pt x="744" y="311"/>
                  </a:cubicBezTo>
                  <a:cubicBezTo>
                    <a:pt x="749" y="150"/>
                    <a:pt x="633" y="0"/>
                    <a:pt x="383" y="0"/>
                  </a:cubicBezTo>
                  <a:cubicBezTo>
                    <a:pt x="178" y="0"/>
                    <a:pt x="41" y="127"/>
                    <a:pt x="41" y="288"/>
                  </a:cubicBezTo>
                  <a:moveTo>
                    <a:pt x="5" y="788"/>
                  </a:moveTo>
                  <a:cubicBezTo>
                    <a:pt x="0" y="969"/>
                    <a:pt x="121" y="1134"/>
                    <a:pt x="395" y="1134"/>
                  </a:cubicBezTo>
                  <a:cubicBezTo>
                    <a:pt x="405" y="1134"/>
                    <a:pt x="405" y="1134"/>
                    <a:pt x="405" y="1134"/>
                  </a:cubicBezTo>
                  <a:cubicBezTo>
                    <a:pt x="405" y="999"/>
                    <a:pt x="405" y="999"/>
                    <a:pt x="405" y="999"/>
                  </a:cubicBezTo>
                  <a:cubicBezTo>
                    <a:pt x="395" y="999"/>
                    <a:pt x="395" y="999"/>
                    <a:pt x="395" y="999"/>
                  </a:cubicBezTo>
                  <a:cubicBezTo>
                    <a:pt x="249" y="999"/>
                    <a:pt x="158" y="906"/>
                    <a:pt x="158" y="788"/>
                  </a:cubicBezTo>
                  <a:cubicBezTo>
                    <a:pt x="158" y="729"/>
                    <a:pt x="158" y="729"/>
                    <a:pt x="158" y="729"/>
                  </a:cubicBezTo>
                  <a:cubicBezTo>
                    <a:pt x="5" y="729"/>
                    <a:pt x="5" y="729"/>
                    <a:pt x="5" y="729"/>
                  </a:cubicBezTo>
                  <a:lnTo>
                    <a:pt x="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13">
              <a:extLst>
                <a:ext uri="{FF2B5EF4-FFF2-40B4-BE49-F238E27FC236}">
                  <a16:creationId xmlns:a16="http://schemas.microsoft.com/office/drawing/2014/main" id="{F3A1D96F-EA40-4569-A0DB-CD708F050B3C}"/>
                </a:ext>
              </a:extLst>
            </p:cNvPr>
            <p:cNvSpPr>
              <a:spLocks/>
            </p:cNvSpPr>
            <p:nvPr userDrawn="1"/>
          </p:nvSpPr>
          <p:spPr bwMode="auto">
            <a:xfrm>
              <a:off x="3546764" y="1336432"/>
              <a:ext cx="1268413" cy="2052638"/>
            </a:xfrm>
            <a:custGeom>
              <a:avLst/>
              <a:gdLst>
                <a:gd name="T0" fmla="*/ 0 w 689"/>
                <a:gd name="T1" fmla="*/ 146 h 1111"/>
                <a:gd name="T2" fmla="*/ 331 w 689"/>
                <a:gd name="T3" fmla="*/ 146 h 1111"/>
                <a:gd name="T4" fmla="*/ 538 w 689"/>
                <a:gd name="T5" fmla="*/ 350 h 1111"/>
                <a:gd name="T6" fmla="*/ 326 w 689"/>
                <a:gd name="T7" fmla="*/ 556 h 1111"/>
                <a:gd name="T8" fmla="*/ 149 w 689"/>
                <a:gd name="T9" fmla="*/ 556 h 1111"/>
                <a:gd name="T10" fmla="*/ 149 w 689"/>
                <a:gd name="T11" fmla="*/ 702 h 1111"/>
                <a:gd name="T12" fmla="*/ 284 w 689"/>
                <a:gd name="T13" fmla="*/ 701 h 1111"/>
                <a:gd name="T14" fmla="*/ 500 w 689"/>
                <a:gd name="T15" fmla="*/ 1111 h 1111"/>
                <a:gd name="T16" fmla="*/ 678 w 689"/>
                <a:gd name="T17" fmla="*/ 1111 h 1111"/>
                <a:gd name="T18" fmla="*/ 445 w 689"/>
                <a:gd name="T19" fmla="*/ 682 h 1111"/>
                <a:gd name="T20" fmla="*/ 689 w 689"/>
                <a:gd name="T21" fmla="*/ 350 h 1111"/>
                <a:gd name="T22" fmla="*/ 336 w 689"/>
                <a:gd name="T23" fmla="*/ 0 h 1111"/>
                <a:gd name="T24" fmla="*/ 0 w 689"/>
                <a:gd name="T25" fmla="*/ 0 h 1111"/>
                <a:gd name="T26" fmla="*/ 0 w 689"/>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9" h="1111">
                  <a:moveTo>
                    <a:pt x="0" y="146"/>
                  </a:moveTo>
                  <a:cubicBezTo>
                    <a:pt x="331" y="146"/>
                    <a:pt x="331" y="146"/>
                    <a:pt x="331" y="146"/>
                  </a:cubicBezTo>
                  <a:cubicBezTo>
                    <a:pt x="436" y="146"/>
                    <a:pt x="538" y="228"/>
                    <a:pt x="538" y="350"/>
                  </a:cubicBezTo>
                  <a:cubicBezTo>
                    <a:pt x="538" y="468"/>
                    <a:pt x="444" y="556"/>
                    <a:pt x="326" y="556"/>
                  </a:cubicBezTo>
                  <a:cubicBezTo>
                    <a:pt x="149" y="556"/>
                    <a:pt x="149" y="556"/>
                    <a:pt x="149" y="556"/>
                  </a:cubicBezTo>
                  <a:cubicBezTo>
                    <a:pt x="149" y="702"/>
                    <a:pt x="149" y="702"/>
                    <a:pt x="149" y="702"/>
                  </a:cubicBezTo>
                  <a:cubicBezTo>
                    <a:pt x="284" y="701"/>
                    <a:pt x="284" y="701"/>
                    <a:pt x="284" y="701"/>
                  </a:cubicBezTo>
                  <a:cubicBezTo>
                    <a:pt x="500" y="1111"/>
                    <a:pt x="500" y="1111"/>
                    <a:pt x="500" y="1111"/>
                  </a:cubicBezTo>
                  <a:cubicBezTo>
                    <a:pt x="678" y="1111"/>
                    <a:pt x="678" y="1111"/>
                    <a:pt x="678" y="1111"/>
                  </a:cubicBezTo>
                  <a:cubicBezTo>
                    <a:pt x="445" y="682"/>
                    <a:pt x="445" y="682"/>
                    <a:pt x="445" y="682"/>
                  </a:cubicBezTo>
                  <a:cubicBezTo>
                    <a:pt x="567" y="645"/>
                    <a:pt x="689" y="519"/>
                    <a:pt x="689" y="350"/>
                  </a:cubicBezTo>
                  <a:cubicBezTo>
                    <a:pt x="689" y="149"/>
                    <a:pt x="544" y="0"/>
                    <a:pt x="336"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402201963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11" name="Diagrammplatzhalter 10">
            <a:extLst>
              <a:ext uri="{FF2B5EF4-FFF2-40B4-BE49-F238E27FC236}">
                <a16:creationId xmlns:a16="http://schemas.microsoft.com/office/drawing/2014/main" id="{497B9E4B-139A-44C8-BCB0-CD6F49217CC7}"/>
              </a:ext>
            </a:extLst>
          </p:cNvPr>
          <p:cNvSpPr>
            <a:spLocks noGrp="1"/>
          </p:cNvSpPr>
          <p:nvPr>
            <p:ph type="chart" sz="quarter" idx="14" hasCustomPrompt="1"/>
          </p:nvPr>
        </p:nvSpPr>
        <p:spPr>
          <a:xfrm>
            <a:off x="300038" y="1735200"/>
            <a:ext cx="5795962" cy="3816000"/>
          </a:xfrm>
          <a:prstGeom prst="rect">
            <a:avLst/>
          </a:prstGeom>
        </p:spPr>
        <p:txBody>
          <a:bodyPr/>
          <a:lstStyle>
            <a:lvl1pPr marL="0" indent="0">
              <a:buNone/>
              <a:defRPr/>
            </a:lvl1pPr>
          </a:lstStyle>
          <a:p>
            <a:r>
              <a:rPr lang="en-US" noProof="0"/>
              <a:t>Chart</a:t>
            </a:r>
          </a:p>
        </p:txBody>
      </p:sp>
      <p:sp>
        <p:nvSpPr>
          <p:cNvPr id="12" name="Diagrammplatzhalter 10">
            <a:extLst>
              <a:ext uri="{FF2B5EF4-FFF2-40B4-BE49-F238E27FC236}">
                <a16:creationId xmlns:a16="http://schemas.microsoft.com/office/drawing/2014/main" id="{F7FA3FB9-7BE5-4634-9DA6-EC782379F4E0}"/>
              </a:ext>
            </a:extLst>
          </p:cNvPr>
          <p:cNvSpPr>
            <a:spLocks noGrp="1"/>
          </p:cNvSpPr>
          <p:nvPr>
            <p:ph type="chart" sz="quarter" idx="15" hasCustomPrompt="1"/>
          </p:nvPr>
        </p:nvSpPr>
        <p:spPr>
          <a:xfrm>
            <a:off x="6095999" y="1735200"/>
            <a:ext cx="5795963" cy="3816000"/>
          </a:xfrm>
          <a:prstGeom prst="rect">
            <a:avLst/>
          </a:prstGeom>
        </p:spPr>
        <p:txBody>
          <a:bodyPr/>
          <a:lstStyle>
            <a:lvl1pPr marL="0" indent="0">
              <a:buNone/>
              <a:defRPr/>
            </a:lvl1pPr>
          </a:lstStyle>
          <a:p>
            <a:r>
              <a:rPr lang="en-US" noProof="0"/>
              <a:t>Chart</a:t>
            </a:r>
          </a:p>
        </p:txBody>
      </p:sp>
      <p:sp>
        <p:nvSpPr>
          <p:cNvPr id="8" name="Textplatzhalter 10">
            <a:extLst>
              <a:ext uri="{FF2B5EF4-FFF2-40B4-BE49-F238E27FC236}">
                <a16:creationId xmlns:a16="http://schemas.microsoft.com/office/drawing/2014/main" id="{26D36469-1B3F-4218-9DFF-8EA280899D61}"/>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7542F0E0-593F-495A-81A9-15C5313562EC}"/>
              </a:ext>
            </a:extLst>
          </p:cNvPr>
          <p:cNvSpPr>
            <a:spLocks noGrp="1"/>
          </p:cNvSpPr>
          <p:nvPr>
            <p:ph type="title" hasCustomPrompt="1"/>
          </p:nvPr>
        </p:nvSpPr>
        <p:spPr>
          <a:xfrm>
            <a:off x="300038" y="584994"/>
            <a:ext cx="11592302" cy="712694"/>
          </a:xfrm>
        </p:spPr>
        <p:txBody>
          <a:bodyPr/>
          <a:lstStyle/>
          <a:p>
            <a:r>
              <a:rPr lang="en-US" dirty="0"/>
              <a:t>Headline 1, TT Norms Pro, 28 </a:t>
            </a:r>
            <a:r>
              <a:rPr lang="en-US" dirty="0" err="1"/>
              <a:t>pt</a:t>
            </a:r>
            <a:endParaRPr lang="en-US" noProof="0" dirty="0"/>
          </a:p>
        </p:txBody>
      </p:sp>
      <p:sp>
        <p:nvSpPr>
          <p:cNvPr id="2" name="Footer Placeholder 1">
            <a:extLst>
              <a:ext uri="{FF2B5EF4-FFF2-40B4-BE49-F238E27FC236}">
                <a16:creationId xmlns:a16="http://schemas.microsoft.com/office/drawing/2014/main" id="{CF408B17-653E-460D-8953-435015B8DD30}"/>
              </a:ext>
            </a:extLst>
          </p:cNvPr>
          <p:cNvSpPr>
            <a:spLocks noGrp="1"/>
          </p:cNvSpPr>
          <p:nvPr>
            <p:ph type="ftr" sz="quarter" idx="16"/>
          </p:nvPr>
        </p:nvSpPr>
        <p:spPr/>
        <p:txBody>
          <a:bodyPr/>
          <a:lstStyle/>
          <a:p>
            <a:endParaRPr lang="en-US" noProof="0" dirty="0"/>
          </a:p>
        </p:txBody>
      </p:sp>
    </p:spTree>
    <p:extLst>
      <p:ext uri="{BB962C8B-B14F-4D97-AF65-F5344CB8AC3E}">
        <p14:creationId xmlns:p14="http://schemas.microsoft.com/office/powerpoint/2010/main" val="2913846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7" name="Tabellenplatzhalter 6">
            <a:extLst>
              <a:ext uri="{FF2B5EF4-FFF2-40B4-BE49-F238E27FC236}">
                <a16:creationId xmlns:a16="http://schemas.microsoft.com/office/drawing/2014/main" id="{ADA70AE2-18F1-48EF-A31F-543F581DF2F7}"/>
              </a:ext>
            </a:extLst>
          </p:cNvPr>
          <p:cNvSpPr>
            <a:spLocks noGrp="1"/>
          </p:cNvSpPr>
          <p:nvPr>
            <p:ph type="tbl" sz="quarter" idx="16" hasCustomPrompt="1"/>
          </p:nvPr>
        </p:nvSpPr>
        <p:spPr>
          <a:xfrm>
            <a:off x="300037" y="1736726"/>
            <a:ext cx="11591925" cy="3816350"/>
          </a:xfrm>
          <a:prstGeom prst="rect">
            <a:avLst/>
          </a:prstGeom>
        </p:spPr>
        <p:txBody>
          <a:bodyPr/>
          <a:lstStyle>
            <a:lvl1pPr marL="0" indent="0">
              <a:buNone/>
              <a:defRPr/>
            </a:lvl1pPr>
          </a:lstStyle>
          <a:p>
            <a:r>
              <a:rPr lang="en-US" noProof="0"/>
              <a:t>Table</a:t>
            </a:r>
          </a:p>
        </p:txBody>
      </p:sp>
      <p:sp>
        <p:nvSpPr>
          <p:cNvPr id="9" name="Textplatzhalter 10">
            <a:extLst>
              <a:ext uri="{FF2B5EF4-FFF2-40B4-BE49-F238E27FC236}">
                <a16:creationId xmlns:a16="http://schemas.microsoft.com/office/drawing/2014/main" id="{49DD665A-740E-4AD4-8A30-F03A109932E2}"/>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766C946C-7780-4E71-A12C-AF6D0C350C01}"/>
              </a:ext>
            </a:extLst>
          </p:cNvPr>
          <p:cNvSpPr>
            <a:spLocks noGrp="1"/>
          </p:cNvSpPr>
          <p:nvPr>
            <p:ph type="title" hasCustomPrompt="1"/>
          </p:nvPr>
        </p:nvSpPr>
        <p:spPr/>
        <p:txBody>
          <a:bodyPr/>
          <a:lstStyle/>
          <a:p>
            <a:r>
              <a:rPr lang="en-US" dirty="0"/>
              <a:t>Headline 1, TT Norms Pro, 28 </a:t>
            </a:r>
            <a:r>
              <a:rPr lang="en-US" dirty="0" err="1"/>
              <a:t>pt</a:t>
            </a:r>
            <a:endParaRPr lang="en-US" noProof="0" dirty="0"/>
          </a:p>
        </p:txBody>
      </p:sp>
      <p:sp>
        <p:nvSpPr>
          <p:cNvPr id="11" name="Textplatzhalter 10">
            <a:extLst>
              <a:ext uri="{FF2B5EF4-FFF2-40B4-BE49-F238E27FC236}">
                <a16:creationId xmlns:a16="http://schemas.microsoft.com/office/drawing/2014/main" id="{E5E8A349-2C7F-4F7E-9CDE-1654A1B755D8}"/>
              </a:ext>
            </a:extLst>
          </p:cNvPr>
          <p:cNvSpPr>
            <a:spLocks noGrp="1"/>
          </p:cNvSpPr>
          <p:nvPr>
            <p:ph type="body" sz="quarter" idx="20" hasCustomPrompt="1"/>
          </p:nvPr>
        </p:nvSpPr>
        <p:spPr>
          <a:xfrm>
            <a:off x="298800" y="5562000"/>
            <a:ext cx="11592000" cy="253056"/>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Reference</a:t>
            </a:r>
          </a:p>
        </p:txBody>
      </p:sp>
      <p:sp>
        <p:nvSpPr>
          <p:cNvPr id="2" name="Footer Placeholder 1">
            <a:extLst>
              <a:ext uri="{FF2B5EF4-FFF2-40B4-BE49-F238E27FC236}">
                <a16:creationId xmlns:a16="http://schemas.microsoft.com/office/drawing/2014/main" id="{21AD0223-BD0C-4F32-A27E-2F6CDB11F7E7}"/>
              </a:ext>
            </a:extLst>
          </p:cNvPr>
          <p:cNvSpPr>
            <a:spLocks noGrp="1"/>
          </p:cNvSpPr>
          <p:nvPr>
            <p:ph type="ftr" sz="quarter" idx="21"/>
          </p:nvPr>
        </p:nvSpPr>
        <p:spPr/>
        <p:txBody>
          <a:bodyPr/>
          <a:lstStyle/>
          <a:p>
            <a:endParaRPr lang="en-US" noProof="0" dirty="0"/>
          </a:p>
        </p:txBody>
      </p:sp>
    </p:spTree>
    <p:extLst>
      <p:ext uri="{BB962C8B-B14F-4D97-AF65-F5344CB8AC3E}">
        <p14:creationId xmlns:p14="http://schemas.microsoft.com/office/powerpoint/2010/main" val="1699912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4" name="Picture Placeholder 3">
            <a:extLst>
              <a:ext uri="{FF2B5EF4-FFF2-40B4-BE49-F238E27FC236}">
                <a16:creationId xmlns:a16="http://schemas.microsoft.com/office/drawing/2014/main" id="{9514FE65-6E0F-471C-A895-8E1BCA7DC842}"/>
              </a:ext>
            </a:extLst>
          </p:cNvPr>
          <p:cNvSpPr>
            <a:spLocks noGrp="1"/>
          </p:cNvSpPr>
          <p:nvPr>
            <p:ph type="pic" sz="quarter" idx="14" hasCustomPrompt="1"/>
          </p:nvPr>
        </p:nvSpPr>
        <p:spPr>
          <a:xfrm>
            <a:off x="300038" y="1735200"/>
            <a:ext cx="936000" cy="936000"/>
          </a:xfrm>
          <a:prstGeom prst="rect">
            <a:avLst/>
          </a:prstGeom>
          <a:solidFill>
            <a:schemeClr val="bg1">
              <a:lumMod val="75000"/>
            </a:schemeClr>
          </a:solidFill>
        </p:spPr>
        <p:txBody>
          <a:bodyPr/>
          <a:lstStyle>
            <a:lvl1pPr marL="0" indent="0" algn="ctr">
              <a:buNone/>
              <a:defRPr sz="1000" b="0"/>
            </a:lvl1pPr>
          </a:lstStyle>
          <a:p>
            <a:r>
              <a:rPr lang="en-US" noProof="0"/>
              <a:t>Placeholder</a:t>
            </a:r>
          </a:p>
        </p:txBody>
      </p:sp>
      <p:sp>
        <p:nvSpPr>
          <p:cNvPr id="8" name="Picture Placeholder 3">
            <a:extLst>
              <a:ext uri="{FF2B5EF4-FFF2-40B4-BE49-F238E27FC236}">
                <a16:creationId xmlns:a16="http://schemas.microsoft.com/office/drawing/2014/main" id="{E789004E-E74A-401E-8862-B18C67D92F28}"/>
              </a:ext>
            </a:extLst>
          </p:cNvPr>
          <p:cNvSpPr>
            <a:spLocks noGrp="1"/>
          </p:cNvSpPr>
          <p:nvPr>
            <p:ph type="pic" sz="quarter" idx="15" hasCustomPrompt="1"/>
          </p:nvPr>
        </p:nvSpPr>
        <p:spPr>
          <a:xfrm>
            <a:off x="300038" y="2852621"/>
            <a:ext cx="936000" cy="936000"/>
          </a:xfrm>
          <a:prstGeom prst="rect">
            <a:avLst/>
          </a:prstGeom>
          <a:solidFill>
            <a:schemeClr val="bg1">
              <a:lumMod val="75000"/>
            </a:schemeClr>
          </a:solidFill>
        </p:spPr>
        <p:txBody>
          <a:bodyPr/>
          <a:lstStyle>
            <a:lvl1pPr marL="0" indent="0" algn="ctr">
              <a:buNone/>
              <a:defRPr sz="1000" b="0"/>
            </a:lvl1pPr>
          </a:lstStyle>
          <a:p>
            <a:r>
              <a:rPr lang="en-US" noProof="0"/>
              <a:t>Placeholder</a:t>
            </a:r>
          </a:p>
        </p:txBody>
      </p:sp>
      <p:sp>
        <p:nvSpPr>
          <p:cNvPr id="10" name="Picture Placeholder 3">
            <a:extLst>
              <a:ext uri="{FF2B5EF4-FFF2-40B4-BE49-F238E27FC236}">
                <a16:creationId xmlns:a16="http://schemas.microsoft.com/office/drawing/2014/main" id="{D5C6339D-9F13-478F-A67A-F3124477E319}"/>
              </a:ext>
            </a:extLst>
          </p:cNvPr>
          <p:cNvSpPr>
            <a:spLocks noGrp="1"/>
          </p:cNvSpPr>
          <p:nvPr>
            <p:ph type="pic" sz="quarter" idx="16" hasCustomPrompt="1"/>
          </p:nvPr>
        </p:nvSpPr>
        <p:spPr>
          <a:xfrm>
            <a:off x="300038" y="3970042"/>
            <a:ext cx="936000" cy="936000"/>
          </a:xfrm>
          <a:prstGeom prst="rect">
            <a:avLst/>
          </a:prstGeom>
          <a:solidFill>
            <a:schemeClr val="bg1">
              <a:lumMod val="75000"/>
            </a:schemeClr>
          </a:solidFill>
        </p:spPr>
        <p:txBody>
          <a:bodyPr/>
          <a:lstStyle>
            <a:lvl1pPr marL="0" indent="0" algn="ctr">
              <a:buNone/>
              <a:defRPr sz="1000" b="0"/>
            </a:lvl1pPr>
          </a:lstStyle>
          <a:p>
            <a:r>
              <a:rPr lang="en-US" noProof="0"/>
              <a:t>Placeholder</a:t>
            </a:r>
          </a:p>
        </p:txBody>
      </p:sp>
      <p:sp>
        <p:nvSpPr>
          <p:cNvPr id="7" name="Textplatzhalter 6">
            <a:extLst>
              <a:ext uri="{FF2B5EF4-FFF2-40B4-BE49-F238E27FC236}">
                <a16:creationId xmlns:a16="http://schemas.microsoft.com/office/drawing/2014/main" id="{7E09F3DB-4A7F-44CD-848F-8E13B47B1ED2}"/>
              </a:ext>
            </a:extLst>
          </p:cNvPr>
          <p:cNvSpPr>
            <a:spLocks noGrp="1"/>
          </p:cNvSpPr>
          <p:nvPr>
            <p:ph type="body" sz="quarter" idx="21" hasCustomPrompt="1"/>
          </p:nvPr>
        </p:nvSpPr>
        <p:spPr>
          <a:xfrm>
            <a:off x="1394740" y="1735200"/>
            <a:ext cx="10497600" cy="936000"/>
          </a:xfrm>
        </p:spPr>
        <p:txBody>
          <a:bodyPr>
            <a:normAutofit/>
          </a:bodyPr>
          <a:lstStyle>
            <a:lvl1pPr>
              <a:defRPr sz="1200"/>
            </a:lvl1pPr>
            <a:lvl2pPr>
              <a:defRPr sz="1200"/>
            </a:lvl2pPr>
            <a:lvl3pPr marL="378000" indent="0">
              <a:buNone/>
              <a:defRPr/>
            </a:lvl3pPr>
          </a:lstStyle>
          <a:p>
            <a:pPr lvl="0"/>
            <a:r>
              <a:rPr lang="en-US" noProof="0" dirty="0"/>
              <a:t>If not needed, please delete first-level bullet point</a:t>
            </a:r>
          </a:p>
          <a:p>
            <a:pPr lvl="1"/>
            <a:r>
              <a:rPr lang="en-US" noProof="0" dirty="0"/>
              <a:t>Second Level</a:t>
            </a:r>
          </a:p>
        </p:txBody>
      </p:sp>
      <p:sp>
        <p:nvSpPr>
          <p:cNvPr id="16" name="Textplatzhalter 6">
            <a:extLst>
              <a:ext uri="{FF2B5EF4-FFF2-40B4-BE49-F238E27FC236}">
                <a16:creationId xmlns:a16="http://schemas.microsoft.com/office/drawing/2014/main" id="{C852B943-9AD3-404B-A6CC-0A76497848A8}"/>
              </a:ext>
            </a:extLst>
          </p:cNvPr>
          <p:cNvSpPr>
            <a:spLocks noGrp="1"/>
          </p:cNvSpPr>
          <p:nvPr>
            <p:ph type="body" sz="quarter" idx="22" hasCustomPrompt="1"/>
          </p:nvPr>
        </p:nvSpPr>
        <p:spPr>
          <a:xfrm>
            <a:off x="1394740" y="2852621"/>
            <a:ext cx="10497600" cy="936000"/>
          </a:xfrm>
        </p:spPr>
        <p:txBody>
          <a:bodyPr>
            <a:normAutofit/>
          </a:bodyPr>
          <a:lstStyle>
            <a:lvl1pPr>
              <a:defRPr sz="1200"/>
            </a:lvl1pPr>
            <a:lvl2pPr>
              <a:defRPr sz="1200"/>
            </a:lvl2pPr>
            <a:lvl3pPr marL="378000" indent="0">
              <a:buNone/>
              <a:defRPr/>
            </a:lvl3pPr>
          </a:lstStyle>
          <a:p>
            <a:pPr lvl="0"/>
            <a:r>
              <a:rPr lang="en-US" noProof="0" dirty="0"/>
              <a:t>If not needed, please delete first-level bullet point</a:t>
            </a:r>
          </a:p>
          <a:p>
            <a:pPr lvl="1"/>
            <a:r>
              <a:rPr lang="en-US" noProof="0" dirty="0"/>
              <a:t>Second Level</a:t>
            </a:r>
          </a:p>
        </p:txBody>
      </p:sp>
      <p:sp>
        <p:nvSpPr>
          <p:cNvPr id="17" name="Textplatzhalter 6">
            <a:extLst>
              <a:ext uri="{FF2B5EF4-FFF2-40B4-BE49-F238E27FC236}">
                <a16:creationId xmlns:a16="http://schemas.microsoft.com/office/drawing/2014/main" id="{92A3A15D-27FB-4492-B39A-E14C3B72F9DF}"/>
              </a:ext>
            </a:extLst>
          </p:cNvPr>
          <p:cNvSpPr>
            <a:spLocks noGrp="1"/>
          </p:cNvSpPr>
          <p:nvPr>
            <p:ph type="body" sz="quarter" idx="23" hasCustomPrompt="1"/>
          </p:nvPr>
        </p:nvSpPr>
        <p:spPr>
          <a:xfrm>
            <a:off x="1394740" y="3970042"/>
            <a:ext cx="10497600" cy="936000"/>
          </a:xfrm>
        </p:spPr>
        <p:txBody>
          <a:bodyPr>
            <a:normAutofit/>
          </a:bodyPr>
          <a:lstStyle>
            <a:lvl1pPr>
              <a:defRPr sz="1200"/>
            </a:lvl1pPr>
            <a:lvl2pPr>
              <a:defRPr sz="1200"/>
            </a:lvl2pPr>
            <a:lvl3pPr marL="378000" indent="0">
              <a:buNone/>
              <a:defRPr/>
            </a:lvl3pPr>
          </a:lstStyle>
          <a:p>
            <a:pPr lvl="0"/>
            <a:r>
              <a:rPr lang="en-US" noProof="0" dirty="0"/>
              <a:t>If not needed, please delete first-level bullet point</a:t>
            </a:r>
          </a:p>
          <a:p>
            <a:pPr lvl="1"/>
            <a:r>
              <a:rPr lang="en-US" noProof="0" dirty="0"/>
              <a:t>Second Level</a:t>
            </a:r>
          </a:p>
        </p:txBody>
      </p:sp>
      <p:sp>
        <p:nvSpPr>
          <p:cNvPr id="19" name="Textplatzhalter 3">
            <a:extLst>
              <a:ext uri="{FF2B5EF4-FFF2-40B4-BE49-F238E27FC236}">
                <a16:creationId xmlns:a16="http://schemas.microsoft.com/office/drawing/2014/main" id="{84AA2A44-D77E-4CD7-BEDD-FF7912D4A64C}"/>
              </a:ext>
            </a:extLst>
          </p:cNvPr>
          <p:cNvSpPr>
            <a:spLocks noGrp="1"/>
          </p:cNvSpPr>
          <p:nvPr>
            <p:ph type="body" sz="quarter" idx="24" hasCustomPrompt="1"/>
          </p:nvPr>
        </p:nvSpPr>
        <p:spPr>
          <a:xfrm>
            <a:off x="300038" y="5087463"/>
            <a:ext cx="11592000" cy="468000"/>
          </a:xfrm>
        </p:spPr>
        <p:txBody>
          <a:bodyPr>
            <a:normAutofit/>
          </a:bodyPr>
          <a:lstStyle>
            <a:lvl1pPr>
              <a:defRPr sz="1200"/>
            </a:lvl1pPr>
            <a:lvl2pPr marL="216000" indent="0">
              <a:buNone/>
              <a:defRPr sz="1200"/>
            </a:lvl2pPr>
            <a:lvl3pPr>
              <a:defRPr sz="1200"/>
            </a:lvl3pPr>
            <a:lvl4pPr>
              <a:defRPr sz="1200"/>
            </a:lvl4pPr>
            <a:lvl5pPr>
              <a:defRPr sz="1200"/>
            </a:lvl5pPr>
          </a:lstStyle>
          <a:p>
            <a:pPr lvl="0"/>
            <a:r>
              <a:rPr lang="en-US" noProof="0" dirty="0"/>
              <a:t>If not needed, please delete first-level bullet point</a:t>
            </a:r>
          </a:p>
        </p:txBody>
      </p:sp>
      <p:sp>
        <p:nvSpPr>
          <p:cNvPr id="14" name="Textplatzhalter 10">
            <a:extLst>
              <a:ext uri="{FF2B5EF4-FFF2-40B4-BE49-F238E27FC236}">
                <a16:creationId xmlns:a16="http://schemas.microsoft.com/office/drawing/2014/main" id="{EB08F341-81DE-46BB-8134-72CFD6F1F4FF}"/>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E973A734-EA81-401E-BC7B-3DACADB3318A}"/>
              </a:ext>
            </a:extLst>
          </p:cNvPr>
          <p:cNvSpPr>
            <a:spLocks noGrp="1"/>
          </p:cNvSpPr>
          <p:nvPr>
            <p:ph type="title" hasCustomPrompt="1"/>
          </p:nvPr>
        </p:nvSpPr>
        <p:spPr>
          <a:xfrm>
            <a:off x="300038" y="584994"/>
            <a:ext cx="11592302" cy="712694"/>
          </a:xfrm>
        </p:spPr>
        <p:txBody>
          <a:bodyPr/>
          <a:lstStyle/>
          <a:p>
            <a:r>
              <a:rPr lang="en-US" dirty="0"/>
              <a:t>Headline 1, TT Norms Pro, 28 </a:t>
            </a:r>
            <a:r>
              <a:rPr lang="en-US" dirty="0" err="1"/>
              <a:t>pt</a:t>
            </a:r>
            <a:endParaRPr lang="en-US" noProof="0" dirty="0"/>
          </a:p>
        </p:txBody>
      </p:sp>
      <p:sp>
        <p:nvSpPr>
          <p:cNvPr id="2" name="Footer Placeholder 1">
            <a:extLst>
              <a:ext uri="{FF2B5EF4-FFF2-40B4-BE49-F238E27FC236}">
                <a16:creationId xmlns:a16="http://schemas.microsoft.com/office/drawing/2014/main" id="{221A786D-189F-4888-B573-D0852841C86C}"/>
              </a:ext>
            </a:extLst>
          </p:cNvPr>
          <p:cNvSpPr>
            <a:spLocks noGrp="1"/>
          </p:cNvSpPr>
          <p:nvPr>
            <p:ph type="ftr" sz="quarter" idx="25"/>
          </p:nvPr>
        </p:nvSpPr>
        <p:spPr/>
        <p:txBody>
          <a:bodyPr/>
          <a:lstStyle/>
          <a:p>
            <a:endParaRPr lang="en-US" noProof="0" dirty="0"/>
          </a:p>
        </p:txBody>
      </p:sp>
    </p:spTree>
    <p:extLst>
      <p:ext uri="{BB962C8B-B14F-4D97-AF65-F5344CB8AC3E}">
        <p14:creationId xmlns:p14="http://schemas.microsoft.com/office/powerpoint/2010/main" val="12279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tegory Headline only">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7" name="Textplatzhalter 10">
            <a:extLst>
              <a:ext uri="{FF2B5EF4-FFF2-40B4-BE49-F238E27FC236}">
                <a16:creationId xmlns:a16="http://schemas.microsoft.com/office/drawing/2014/main" id="{0EF79D1D-6C2B-4396-B157-7C19AA30FB1B}"/>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96048A24-72AD-46CF-873C-4F80196008A9}"/>
              </a:ext>
            </a:extLst>
          </p:cNvPr>
          <p:cNvSpPr>
            <a:spLocks noGrp="1"/>
          </p:cNvSpPr>
          <p:nvPr>
            <p:ph type="title" hasCustomPrompt="1"/>
          </p:nvPr>
        </p:nvSpPr>
        <p:spPr/>
        <p:txBody>
          <a:bodyPr/>
          <a:lstStyle/>
          <a:p>
            <a:r>
              <a:rPr lang="en-US" dirty="0"/>
              <a:t>Headline 1, TT Norms Pro, 28 </a:t>
            </a:r>
            <a:r>
              <a:rPr lang="en-US" dirty="0" err="1"/>
              <a:t>pt</a:t>
            </a:r>
            <a:endParaRPr lang="en-US" noProof="0" dirty="0"/>
          </a:p>
        </p:txBody>
      </p:sp>
      <p:sp>
        <p:nvSpPr>
          <p:cNvPr id="2" name="Footer Placeholder 1">
            <a:extLst>
              <a:ext uri="{FF2B5EF4-FFF2-40B4-BE49-F238E27FC236}">
                <a16:creationId xmlns:a16="http://schemas.microsoft.com/office/drawing/2014/main" id="{AEE0061A-1CAA-4DB7-BF7D-3A2399A36691}"/>
              </a:ext>
            </a:extLst>
          </p:cNvPr>
          <p:cNvSpPr>
            <a:spLocks noGrp="1"/>
          </p:cNvSpPr>
          <p:nvPr>
            <p:ph type="ftr" sz="quarter" idx="14"/>
          </p:nvPr>
        </p:nvSpPr>
        <p:spPr/>
        <p:txBody>
          <a:bodyPr/>
          <a:lstStyle/>
          <a:p>
            <a:endParaRPr lang="en-US" noProof="0" dirty="0"/>
          </a:p>
        </p:txBody>
      </p:sp>
    </p:spTree>
    <p:extLst>
      <p:ext uri="{BB962C8B-B14F-4D97-AF65-F5344CB8AC3E}">
        <p14:creationId xmlns:p14="http://schemas.microsoft.com/office/powerpoint/2010/main" val="849837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94B2390-26F9-444F-8320-211A6800C211}"/>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2" name="Footer Placeholder 1">
            <a:extLst>
              <a:ext uri="{FF2B5EF4-FFF2-40B4-BE49-F238E27FC236}">
                <a16:creationId xmlns:a16="http://schemas.microsoft.com/office/drawing/2014/main" id="{53DFB94B-A61A-4382-A1BE-BE317234ADF7}"/>
              </a:ext>
            </a:extLst>
          </p:cNvPr>
          <p:cNvSpPr>
            <a:spLocks noGrp="1"/>
          </p:cNvSpPr>
          <p:nvPr>
            <p:ph type="ftr" sz="quarter" idx="13"/>
          </p:nvPr>
        </p:nvSpPr>
        <p:spPr/>
        <p:txBody>
          <a:bodyPr/>
          <a:lstStyle/>
          <a:p>
            <a:endParaRPr lang="en-US" noProof="0" dirty="0"/>
          </a:p>
        </p:txBody>
      </p:sp>
    </p:spTree>
    <p:extLst>
      <p:ext uri="{BB962C8B-B14F-4D97-AF65-F5344CB8AC3E}">
        <p14:creationId xmlns:p14="http://schemas.microsoft.com/office/powerpoint/2010/main" val="2765290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 Slide 1">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F0B32CA-9CD3-43EC-AC58-E090A3FE369B}"/>
              </a:ext>
            </a:extLst>
          </p:cNvPr>
          <p:cNvSpPr/>
          <p:nvPr userDrawn="1"/>
        </p:nvSpPr>
        <p:spPr>
          <a:xfrm>
            <a:off x="0" y="4696691"/>
            <a:ext cx="8122596" cy="21613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hteck 10">
            <a:extLst>
              <a:ext uri="{FF2B5EF4-FFF2-40B4-BE49-F238E27FC236}">
                <a16:creationId xmlns:a16="http://schemas.microsoft.com/office/drawing/2014/main" id="{782F0712-172D-438E-9FF7-D498CD4A3112}"/>
              </a:ext>
            </a:extLst>
          </p:cNvPr>
          <p:cNvSpPr/>
          <p:nvPr userDrawn="1"/>
        </p:nvSpPr>
        <p:spPr>
          <a:xfrm>
            <a:off x="8122596" y="4696691"/>
            <a:ext cx="4069404" cy="2161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noProof="0" dirty="0">
              <a:solidFill>
                <a:schemeClr val="bg2"/>
              </a:solidFill>
              <a:latin typeface="+mj-lt"/>
            </a:endParaRPr>
          </a:p>
        </p:txBody>
      </p:sp>
      <p:sp>
        <p:nvSpPr>
          <p:cNvPr id="9" name="Textplatzhalter 8">
            <a:extLst>
              <a:ext uri="{FF2B5EF4-FFF2-40B4-BE49-F238E27FC236}">
                <a16:creationId xmlns:a16="http://schemas.microsoft.com/office/drawing/2014/main" id="{EE205EC3-DFAD-46C7-BC63-B00BA6BD3075}"/>
              </a:ext>
            </a:extLst>
          </p:cNvPr>
          <p:cNvSpPr>
            <a:spLocks noGrp="1"/>
          </p:cNvSpPr>
          <p:nvPr>
            <p:ph type="body" sz="quarter" idx="10"/>
          </p:nvPr>
        </p:nvSpPr>
        <p:spPr>
          <a:xfrm>
            <a:off x="504000" y="5462656"/>
            <a:ext cx="3373200" cy="1134000"/>
          </a:xfrm>
          <a:prstGeom prst="rect">
            <a:avLst/>
          </a:prstGeom>
        </p:spPr>
        <p:txBody>
          <a:bodyPr/>
          <a:lstStyle>
            <a:lvl1pPr marL="0" indent="0">
              <a:lnSpc>
                <a:spcPct val="100000"/>
              </a:lnSpc>
              <a:spcAft>
                <a:spcPts val="0"/>
              </a:spcAft>
              <a:buNone/>
              <a:defRPr sz="1200" b="0">
                <a:solidFill>
                  <a:schemeClr val="bg1"/>
                </a:solidFill>
              </a:defRPr>
            </a:lvl1pPr>
          </a:lstStyle>
          <a:p>
            <a:pPr lvl="0"/>
            <a:r>
              <a:rPr lang="de-DE" noProof="0"/>
              <a:t>Mastertextformat bearbeiten</a:t>
            </a:r>
          </a:p>
        </p:txBody>
      </p:sp>
      <p:sp>
        <p:nvSpPr>
          <p:cNvPr id="3" name="Textplatzhalter 2">
            <a:extLst>
              <a:ext uri="{FF2B5EF4-FFF2-40B4-BE49-F238E27FC236}">
                <a16:creationId xmlns:a16="http://schemas.microsoft.com/office/drawing/2014/main" id="{10EF3E8A-DABD-451A-8901-420A6A80D044}"/>
              </a:ext>
            </a:extLst>
          </p:cNvPr>
          <p:cNvSpPr>
            <a:spLocks noGrp="1"/>
          </p:cNvSpPr>
          <p:nvPr>
            <p:ph type="body" sz="quarter" idx="11" hasCustomPrompt="1"/>
          </p:nvPr>
        </p:nvSpPr>
        <p:spPr>
          <a:xfrm>
            <a:off x="516000" y="1776645"/>
            <a:ext cx="11160000" cy="861774"/>
          </a:xfrm>
          <a:prstGeom prst="rect">
            <a:avLst/>
          </a:prstGeom>
          <a:noFill/>
        </p:spPr>
        <p:txBody>
          <a:bodyPr wrap="square" rtlCol="0" anchor="ctr" anchorCtr="1">
            <a:spAutoFit/>
          </a:bodyPr>
          <a:lstStyle>
            <a:lvl1pPr marL="0" indent="0" algn="ctr">
              <a:buNone/>
              <a:defRPr lang="de-DE" sz="5600" dirty="0" smtClean="0">
                <a:latin typeface="TT Norms Pro" panose="02000503030000020003" pitchFamily="50" charset="0"/>
              </a:defRPr>
            </a:lvl1pPr>
            <a:lvl2pPr>
              <a:defRPr lang="de-DE" dirty="0" smtClean="0">
                <a:latin typeface="+mn-lt"/>
              </a:defRPr>
            </a:lvl2pPr>
            <a:lvl3pPr>
              <a:defRPr lang="de-DE" sz="1800" dirty="0" smtClean="0">
                <a:latin typeface="+mn-lt"/>
              </a:defRPr>
            </a:lvl3pPr>
            <a:lvl4pPr>
              <a:defRPr lang="de-DE" sz="1800" dirty="0" smtClean="0">
                <a:latin typeface="+mn-lt"/>
              </a:defRPr>
            </a:lvl4pPr>
            <a:lvl5pPr>
              <a:defRPr lang="de-DE" sz="1800" dirty="0">
                <a:latin typeface="+mn-lt"/>
              </a:defRPr>
            </a:lvl5pPr>
          </a:lstStyle>
          <a:p>
            <a:pPr lvl="0" algn="ctr"/>
            <a:r>
              <a:rPr lang="en-US" noProof="0" dirty="0"/>
              <a:t>Text</a:t>
            </a:r>
          </a:p>
        </p:txBody>
      </p:sp>
      <p:grpSp>
        <p:nvGrpSpPr>
          <p:cNvPr id="22" name="Gruppieren 21">
            <a:extLst>
              <a:ext uri="{FF2B5EF4-FFF2-40B4-BE49-F238E27FC236}">
                <a16:creationId xmlns:a16="http://schemas.microsoft.com/office/drawing/2014/main" id="{EBDE4C5F-E142-4976-805B-DD8AEF49558F}"/>
              </a:ext>
            </a:extLst>
          </p:cNvPr>
          <p:cNvGrpSpPr>
            <a:grpSpLocks noChangeAspect="1"/>
          </p:cNvGrpSpPr>
          <p:nvPr userDrawn="1"/>
        </p:nvGrpSpPr>
        <p:grpSpPr>
          <a:xfrm>
            <a:off x="8622964" y="5465404"/>
            <a:ext cx="3060000" cy="535410"/>
            <a:chOff x="692439" y="1293569"/>
            <a:chExt cx="12203113" cy="2135188"/>
          </a:xfrm>
          <a:solidFill>
            <a:schemeClr val="tx1"/>
          </a:solidFill>
        </p:grpSpPr>
        <p:sp>
          <p:nvSpPr>
            <p:cNvPr id="23" name="Freeform 5">
              <a:extLst>
                <a:ext uri="{FF2B5EF4-FFF2-40B4-BE49-F238E27FC236}">
                  <a16:creationId xmlns:a16="http://schemas.microsoft.com/office/drawing/2014/main" id="{D95A97E1-2A14-4028-B846-143F356F4316}"/>
                </a:ext>
              </a:extLst>
            </p:cNvPr>
            <p:cNvSpPr>
              <a:spLocks/>
            </p:cNvSpPr>
            <p:nvPr userDrawn="1"/>
          </p:nvSpPr>
          <p:spPr bwMode="auto">
            <a:xfrm>
              <a:off x="10317452" y="1336432"/>
              <a:ext cx="1539875" cy="2092325"/>
            </a:xfrm>
            <a:custGeom>
              <a:avLst/>
              <a:gdLst>
                <a:gd name="T0" fmla="*/ 0 w 837"/>
                <a:gd name="T1" fmla="*/ 693 h 1133"/>
                <a:gd name="T2" fmla="*/ 420 w 837"/>
                <a:gd name="T3" fmla="*/ 1133 h 1133"/>
                <a:gd name="T4" fmla="*/ 837 w 837"/>
                <a:gd name="T5" fmla="*/ 693 h 1133"/>
                <a:gd name="T6" fmla="*/ 837 w 837"/>
                <a:gd name="T7" fmla="*/ 647 h 1133"/>
                <a:gd name="T8" fmla="*/ 677 w 837"/>
                <a:gd name="T9" fmla="*/ 647 h 1133"/>
                <a:gd name="T10" fmla="*/ 677 w 837"/>
                <a:gd name="T11" fmla="*/ 693 h 1133"/>
                <a:gd name="T12" fmla="*/ 420 w 837"/>
                <a:gd name="T13" fmla="*/ 989 h 1133"/>
                <a:gd name="T14" fmla="*/ 163 w 837"/>
                <a:gd name="T15" fmla="*/ 693 h 1133"/>
                <a:gd name="T16" fmla="*/ 163 w 837"/>
                <a:gd name="T17" fmla="*/ 0 h 1133"/>
                <a:gd name="T18" fmla="*/ 0 w 837"/>
                <a:gd name="T19" fmla="*/ 0 h 1133"/>
                <a:gd name="T20" fmla="*/ 0 w 837"/>
                <a:gd name="T21" fmla="*/ 693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1133">
                  <a:moveTo>
                    <a:pt x="0" y="693"/>
                  </a:moveTo>
                  <a:cubicBezTo>
                    <a:pt x="0" y="920"/>
                    <a:pt x="142" y="1133"/>
                    <a:pt x="420" y="1133"/>
                  </a:cubicBezTo>
                  <a:cubicBezTo>
                    <a:pt x="691" y="1133"/>
                    <a:pt x="837" y="920"/>
                    <a:pt x="837" y="693"/>
                  </a:cubicBezTo>
                  <a:cubicBezTo>
                    <a:pt x="837" y="647"/>
                    <a:pt x="837" y="647"/>
                    <a:pt x="837" y="647"/>
                  </a:cubicBezTo>
                  <a:cubicBezTo>
                    <a:pt x="677" y="647"/>
                    <a:pt x="677" y="647"/>
                    <a:pt x="677" y="647"/>
                  </a:cubicBezTo>
                  <a:cubicBezTo>
                    <a:pt x="677" y="693"/>
                    <a:pt x="677" y="693"/>
                    <a:pt x="677" y="693"/>
                  </a:cubicBezTo>
                  <a:cubicBezTo>
                    <a:pt x="677" y="861"/>
                    <a:pt x="597" y="989"/>
                    <a:pt x="420" y="989"/>
                  </a:cubicBezTo>
                  <a:cubicBezTo>
                    <a:pt x="243" y="989"/>
                    <a:pt x="163" y="858"/>
                    <a:pt x="163" y="693"/>
                  </a:cubicBezTo>
                  <a:cubicBezTo>
                    <a:pt x="163" y="0"/>
                    <a:pt x="163" y="0"/>
                    <a:pt x="163" y="0"/>
                  </a:cubicBezTo>
                  <a:cubicBezTo>
                    <a:pt x="0" y="0"/>
                    <a:pt x="0" y="0"/>
                    <a:pt x="0" y="0"/>
                  </a:cubicBezTo>
                  <a:lnTo>
                    <a:pt x="0"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Rectangle 6">
              <a:extLst>
                <a:ext uri="{FF2B5EF4-FFF2-40B4-BE49-F238E27FC236}">
                  <a16:creationId xmlns:a16="http://schemas.microsoft.com/office/drawing/2014/main" id="{C1F8BDCC-8A07-4688-9E7F-2BB97FAA370D}"/>
                </a:ext>
              </a:extLst>
            </p:cNvPr>
            <p:cNvSpPr>
              <a:spLocks noChangeArrowheads="1"/>
            </p:cNvSpPr>
            <p:nvPr userDrawn="1"/>
          </p:nvSpPr>
          <p:spPr bwMode="auto">
            <a:xfrm>
              <a:off x="9612602" y="1336432"/>
              <a:ext cx="298450" cy="2052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7">
              <a:extLst>
                <a:ext uri="{FF2B5EF4-FFF2-40B4-BE49-F238E27FC236}">
                  <a16:creationId xmlns:a16="http://schemas.microsoft.com/office/drawing/2014/main" id="{336047DF-EE9B-455E-A8A4-5025BC0B2F88}"/>
                </a:ext>
              </a:extLst>
            </p:cNvPr>
            <p:cNvSpPr>
              <a:spLocks/>
            </p:cNvSpPr>
            <p:nvPr userDrawn="1"/>
          </p:nvSpPr>
          <p:spPr bwMode="auto">
            <a:xfrm>
              <a:off x="5866102" y="1339607"/>
              <a:ext cx="2078038" cy="2087563"/>
            </a:xfrm>
            <a:custGeom>
              <a:avLst/>
              <a:gdLst>
                <a:gd name="T0" fmla="*/ 0 w 1129"/>
                <a:gd name="T1" fmla="*/ 564 h 1130"/>
                <a:gd name="T2" fmla="*/ 565 w 1129"/>
                <a:gd name="T3" fmla="*/ 1130 h 1130"/>
                <a:gd name="T4" fmla="*/ 1129 w 1129"/>
                <a:gd name="T5" fmla="*/ 564 h 1130"/>
                <a:gd name="T6" fmla="*/ 565 w 1129"/>
                <a:gd name="T7" fmla="*/ 0 h 1130"/>
                <a:gd name="T8" fmla="*/ 538 w 1129"/>
                <a:gd name="T9" fmla="*/ 0 h 1130"/>
                <a:gd name="T10" fmla="*/ 538 w 1129"/>
                <a:gd name="T11" fmla="*/ 141 h 1130"/>
                <a:gd name="T12" fmla="*/ 565 w 1129"/>
                <a:gd name="T13" fmla="*/ 141 h 1130"/>
                <a:gd name="T14" fmla="*/ 978 w 1129"/>
                <a:gd name="T15" fmla="*/ 564 h 1130"/>
                <a:gd name="T16" fmla="*/ 565 w 1129"/>
                <a:gd name="T17" fmla="*/ 988 h 1130"/>
                <a:gd name="T18" fmla="*/ 151 w 1129"/>
                <a:gd name="T19" fmla="*/ 564 h 1130"/>
                <a:gd name="T20" fmla="*/ 0 w 1129"/>
                <a:gd name="T21" fmla="*/ 564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9" h="1130">
                  <a:moveTo>
                    <a:pt x="0" y="564"/>
                  </a:moveTo>
                  <a:cubicBezTo>
                    <a:pt x="0" y="881"/>
                    <a:pt x="250" y="1130"/>
                    <a:pt x="565" y="1130"/>
                  </a:cubicBezTo>
                  <a:cubicBezTo>
                    <a:pt x="879" y="1130"/>
                    <a:pt x="1129" y="881"/>
                    <a:pt x="1129" y="564"/>
                  </a:cubicBezTo>
                  <a:cubicBezTo>
                    <a:pt x="1129" y="249"/>
                    <a:pt x="879" y="0"/>
                    <a:pt x="565" y="0"/>
                  </a:cubicBezTo>
                  <a:cubicBezTo>
                    <a:pt x="538" y="0"/>
                    <a:pt x="538" y="0"/>
                    <a:pt x="538" y="0"/>
                  </a:cubicBezTo>
                  <a:cubicBezTo>
                    <a:pt x="538" y="141"/>
                    <a:pt x="538" y="141"/>
                    <a:pt x="538" y="141"/>
                  </a:cubicBezTo>
                  <a:cubicBezTo>
                    <a:pt x="565" y="141"/>
                    <a:pt x="565" y="141"/>
                    <a:pt x="565" y="141"/>
                  </a:cubicBezTo>
                  <a:cubicBezTo>
                    <a:pt x="796" y="141"/>
                    <a:pt x="978" y="326"/>
                    <a:pt x="978" y="564"/>
                  </a:cubicBezTo>
                  <a:cubicBezTo>
                    <a:pt x="978" y="803"/>
                    <a:pt x="796" y="988"/>
                    <a:pt x="565" y="988"/>
                  </a:cubicBezTo>
                  <a:cubicBezTo>
                    <a:pt x="333" y="988"/>
                    <a:pt x="151" y="803"/>
                    <a:pt x="151" y="564"/>
                  </a:cubicBezTo>
                  <a:lnTo>
                    <a:pt x="0" y="5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8">
              <a:extLst>
                <a:ext uri="{FF2B5EF4-FFF2-40B4-BE49-F238E27FC236}">
                  <a16:creationId xmlns:a16="http://schemas.microsoft.com/office/drawing/2014/main" id="{126F0793-58CC-47F5-835B-BA9A3424E28F}"/>
                </a:ext>
              </a:extLst>
            </p:cNvPr>
            <p:cNvSpPr>
              <a:spLocks/>
            </p:cNvSpPr>
            <p:nvPr userDrawn="1"/>
          </p:nvSpPr>
          <p:spPr bwMode="auto">
            <a:xfrm>
              <a:off x="11590627" y="1293569"/>
              <a:ext cx="1304925" cy="2095500"/>
            </a:xfrm>
            <a:custGeom>
              <a:avLst/>
              <a:gdLst>
                <a:gd name="T0" fmla="*/ 0 w 709"/>
                <a:gd name="T1" fmla="*/ 289 h 1134"/>
                <a:gd name="T2" fmla="*/ 166 w 709"/>
                <a:gd name="T3" fmla="*/ 558 h 1134"/>
                <a:gd name="T4" fmla="*/ 405 w 709"/>
                <a:gd name="T5" fmla="*/ 638 h 1134"/>
                <a:gd name="T6" fmla="*/ 552 w 709"/>
                <a:gd name="T7" fmla="*/ 819 h 1134"/>
                <a:gd name="T8" fmla="*/ 348 w 709"/>
                <a:gd name="T9" fmla="*/ 1002 h 1134"/>
                <a:gd name="T10" fmla="*/ 333 w 709"/>
                <a:gd name="T11" fmla="*/ 1002 h 1134"/>
                <a:gd name="T12" fmla="*/ 333 w 709"/>
                <a:gd name="T13" fmla="*/ 1134 h 1134"/>
                <a:gd name="T14" fmla="*/ 342 w 709"/>
                <a:gd name="T15" fmla="*/ 1134 h 1134"/>
                <a:gd name="T16" fmla="*/ 709 w 709"/>
                <a:gd name="T17" fmla="*/ 818 h 1134"/>
                <a:gd name="T18" fmla="*/ 506 w 709"/>
                <a:gd name="T19" fmla="*/ 521 h 1134"/>
                <a:gd name="T20" fmla="*/ 263 w 709"/>
                <a:gd name="T21" fmla="*/ 439 h 1134"/>
                <a:gd name="T22" fmla="*/ 160 w 709"/>
                <a:gd name="T23" fmla="*/ 290 h 1134"/>
                <a:gd name="T24" fmla="*/ 342 w 709"/>
                <a:gd name="T25" fmla="*/ 137 h 1134"/>
                <a:gd name="T26" fmla="*/ 557 w 709"/>
                <a:gd name="T27" fmla="*/ 311 h 1134"/>
                <a:gd name="T28" fmla="*/ 704 w 709"/>
                <a:gd name="T29" fmla="*/ 311 h 1134"/>
                <a:gd name="T30" fmla="*/ 342 w 709"/>
                <a:gd name="T31" fmla="*/ 0 h 1134"/>
                <a:gd name="T32" fmla="*/ 0 w 709"/>
                <a:gd name="T33" fmla="*/ 28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9" h="1134">
                  <a:moveTo>
                    <a:pt x="0" y="289"/>
                  </a:moveTo>
                  <a:cubicBezTo>
                    <a:pt x="0" y="425"/>
                    <a:pt x="64" y="503"/>
                    <a:pt x="166" y="558"/>
                  </a:cubicBezTo>
                  <a:cubicBezTo>
                    <a:pt x="245" y="600"/>
                    <a:pt x="327" y="609"/>
                    <a:pt x="405" y="638"/>
                  </a:cubicBezTo>
                  <a:cubicBezTo>
                    <a:pt x="517" y="680"/>
                    <a:pt x="552" y="738"/>
                    <a:pt x="552" y="819"/>
                  </a:cubicBezTo>
                  <a:cubicBezTo>
                    <a:pt x="552" y="931"/>
                    <a:pt x="475" y="1002"/>
                    <a:pt x="348" y="1002"/>
                  </a:cubicBezTo>
                  <a:cubicBezTo>
                    <a:pt x="333" y="1002"/>
                    <a:pt x="333" y="1002"/>
                    <a:pt x="333" y="1002"/>
                  </a:cubicBezTo>
                  <a:cubicBezTo>
                    <a:pt x="333" y="1134"/>
                    <a:pt x="333" y="1134"/>
                    <a:pt x="333" y="1134"/>
                  </a:cubicBezTo>
                  <a:cubicBezTo>
                    <a:pt x="342" y="1134"/>
                    <a:pt x="342" y="1134"/>
                    <a:pt x="342" y="1134"/>
                  </a:cubicBezTo>
                  <a:cubicBezTo>
                    <a:pt x="567" y="1134"/>
                    <a:pt x="709" y="994"/>
                    <a:pt x="709" y="818"/>
                  </a:cubicBezTo>
                  <a:cubicBezTo>
                    <a:pt x="709" y="703"/>
                    <a:pt x="653" y="587"/>
                    <a:pt x="506" y="521"/>
                  </a:cubicBezTo>
                  <a:cubicBezTo>
                    <a:pt x="427" y="486"/>
                    <a:pt x="332" y="468"/>
                    <a:pt x="263" y="439"/>
                  </a:cubicBezTo>
                  <a:cubicBezTo>
                    <a:pt x="188" y="406"/>
                    <a:pt x="160" y="363"/>
                    <a:pt x="160" y="290"/>
                  </a:cubicBezTo>
                  <a:cubicBezTo>
                    <a:pt x="160" y="203"/>
                    <a:pt x="232" y="137"/>
                    <a:pt x="342" y="137"/>
                  </a:cubicBezTo>
                  <a:cubicBezTo>
                    <a:pt x="487" y="137"/>
                    <a:pt x="554" y="208"/>
                    <a:pt x="557" y="311"/>
                  </a:cubicBezTo>
                  <a:cubicBezTo>
                    <a:pt x="704" y="311"/>
                    <a:pt x="704" y="311"/>
                    <a:pt x="704" y="311"/>
                  </a:cubicBezTo>
                  <a:cubicBezTo>
                    <a:pt x="709" y="150"/>
                    <a:pt x="592" y="0"/>
                    <a:pt x="342" y="0"/>
                  </a:cubicBezTo>
                  <a:cubicBezTo>
                    <a:pt x="137" y="0"/>
                    <a:pt x="0" y="128"/>
                    <a:pt x="0" y="2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7" name="Freeform 9">
              <a:extLst>
                <a:ext uri="{FF2B5EF4-FFF2-40B4-BE49-F238E27FC236}">
                  <a16:creationId xmlns:a16="http://schemas.microsoft.com/office/drawing/2014/main" id="{C393570A-729D-45A8-84B2-208854315741}"/>
                </a:ext>
              </a:extLst>
            </p:cNvPr>
            <p:cNvSpPr>
              <a:spLocks/>
            </p:cNvSpPr>
            <p:nvPr userDrawn="1"/>
          </p:nvSpPr>
          <p:spPr bwMode="auto">
            <a:xfrm>
              <a:off x="8010814" y="1336432"/>
              <a:ext cx="1255713" cy="2052638"/>
            </a:xfrm>
            <a:custGeom>
              <a:avLst/>
              <a:gdLst>
                <a:gd name="T0" fmla="*/ 0 w 682"/>
                <a:gd name="T1" fmla="*/ 146 h 1111"/>
                <a:gd name="T2" fmla="*/ 325 w 682"/>
                <a:gd name="T3" fmla="*/ 146 h 1111"/>
                <a:gd name="T4" fmla="*/ 531 w 682"/>
                <a:gd name="T5" fmla="*/ 350 h 1111"/>
                <a:gd name="T6" fmla="*/ 320 w 682"/>
                <a:gd name="T7" fmla="*/ 556 h 1111"/>
                <a:gd name="T8" fmla="*/ 149 w 682"/>
                <a:gd name="T9" fmla="*/ 556 h 1111"/>
                <a:gd name="T10" fmla="*/ 149 w 682"/>
                <a:gd name="T11" fmla="*/ 702 h 1111"/>
                <a:gd name="T12" fmla="*/ 278 w 682"/>
                <a:gd name="T13" fmla="*/ 701 h 1111"/>
                <a:gd name="T14" fmla="*/ 493 w 682"/>
                <a:gd name="T15" fmla="*/ 1111 h 1111"/>
                <a:gd name="T16" fmla="*/ 672 w 682"/>
                <a:gd name="T17" fmla="*/ 1111 h 1111"/>
                <a:gd name="T18" fmla="*/ 439 w 682"/>
                <a:gd name="T19" fmla="*/ 682 h 1111"/>
                <a:gd name="T20" fmla="*/ 682 w 682"/>
                <a:gd name="T21" fmla="*/ 350 h 1111"/>
                <a:gd name="T22" fmla="*/ 330 w 682"/>
                <a:gd name="T23" fmla="*/ 0 h 1111"/>
                <a:gd name="T24" fmla="*/ 0 w 682"/>
                <a:gd name="T25" fmla="*/ 0 h 1111"/>
                <a:gd name="T26" fmla="*/ 0 w 682"/>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2" h="1111">
                  <a:moveTo>
                    <a:pt x="0" y="146"/>
                  </a:moveTo>
                  <a:cubicBezTo>
                    <a:pt x="325" y="146"/>
                    <a:pt x="325" y="146"/>
                    <a:pt x="325" y="146"/>
                  </a:cubicBezTo>
                  <a:cubicBezTo>
                    <a:pt x="430" y="146"/>
                    <a:pt x="531" y="228"/>
                    <a:pt x="531" y="350"/>
                  </a:cubicBezTo>
                  <a:cubicBezTo>
                    <a:pt x="531" y="468"/>
                    <a:pt x="438" y="556"/>
                    <a:pt x="320" y="556"/>
                  </a:cubicBezTo>
                  <a:cubicBezTo>
                    <a:pt x="149" y="556"/>
                    <a:pt x="149" y="556"/>
                    <a:pt x="149" y="556"/>
                  </a:cubicBezTo>
                  <a:cubicBezTo>
                    <a:pt x="149" y="702"/>
                    <a:pt x="149" y="702"/>
                    <a:pt x="149" y="702"/>
                  </a:cubicBezTo>
                  <a:cubicBezTo>
                    <a:pt x="278" y="701"/>
                    <a:pt x="278" y="701"/>
                    <a:pt x="278" y="701"/>
                  </a:cubicBezTo>
                  <a:cubicBezTo>
                    <a:pt x="493" y="1111"/>
                    <a:pt x="493" y="1111"/>
                    <a:pt x="493" y="1111"/>
                  </a:cubicBezTo>
                  <a:cubicBezTo>
                    <a:pt x="672" y="1111"/>
                    <a:pt x="672" y="1111"/>
                    <a:pt x="672" y="1111"/>
                  </a:cubicBezTo>
                  <a:cubicBezTo>
                    <a:pt x="439" y="682"/>
                    <a:pt x="439" y="682"/>
                    <a:pt x="439" y="682"/>
                  </a:cubicBezTo>
                  <a:cubicBezTo>
                    <a:pt x="561" y="645"/>
                    <a:pt x="682" y="519"/>
                    <a:pt x="682" y="350"/>
                  </a:cubicBezTo>
                  <a:cubicBezTo>
                    <a:pt x="682" y="149"/>
                    <a:pt x="538" y="0"/>
                    <a:pt x="330"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8" name="Freeform 10">
              <a:extLst>
                <a:ext uri="{FF2B5EF4-FFF2-40B4-BE49-F238E27FC236}">
                  <a16:creationId xmlns:a16="http://schemas.microsoft.com/office/drawing/2014/main" id="{312DA5F2-FC3D-4E80-9E2F-2B6F632C52B0}"/>
                </a:ext>
              </a:extLst>
            </p:cNvPr>
            <p:cNvSpPr>
              <a:spLocks/>
            </p:cNvSpPr>
            <p:nvPr userDrawn="1"/>
          </p:nvSpPr>
          <p:spPr bwMode="auto">
            <a:xfrm>
              <a:off x="4942177" y="1336432"/>
              <a:ext cx="1511300" cy="2052638"/>
            </a:xfrm>
            <a:custGeom>
              <a:avLst/>
              <a:gdLst>
                <a:gd name="T0" fmla="*/ 0 w 952"/>
                <a:gd name="T1" fmla="*/ 170 h 1293"/>
                <a:gd name="T2" fmla="*/ 229 w 952"/>
                <a:gd name="T3" fmla="*/ 170 h 1293"/>
                <a:gd name="T4" fmla="*/ 229 w 952"/>
                <a:gd name="T5" fmla="*/ 1293 h 1293"/>
                <a:gd name="T6" fmla="*/ 415 w 952"/>
                <a:gd name="T7" fmla="*/ 1293 h 1293"/>
                <a:gd name="T8" fmla="*/ 415 w 952"/>
                <a:gd name="T9" fmla="*/ 170 h 1293"/>
                <a:gd name="T10" fmla="*/ 952 w 952"/>
                <a:gd name="T11" fmla="*/ 170 h 1293"/>
                <a:gd name="T12" fmla="*/ 952 w 952"/>
                <a:gd name="T13" fmla="*/ 0 h 1293"/>
                <a:gd name="T14" fmla="*/ 0 w 952"/>
                <a:gd name="T15" fmla="*/ 0 h 1293"/>
                <a:gd name="T16" fmla="*/ 0 w 952"/>
                <a:gd name="T17" fmla="*/ 17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2" h="1293">
                  <a:moveTo>
                    <a:pt x="0" y="170"/>
                  </a:moveTo>
                  <a:lnTo>
                    <a:pt x="229" y="170"/>
                  </a:lnTo>
                  <a:lnTo>
                    <a:pt x="229" y="1293"/>
                  </a:lnTo>
                  <a:lnTo>
                    <a:pt x="415" y="1293"/>
                  </a:lnTo>
                  <a:lnTo>
                    <a:pt x="415" y="170"/>
                  </a:lnTo>
                  <a:lnTo>
                    <a:pt x="952" y="170"/>
                  </a:lnTo>
                  <a:lnTo>
                    <a:pt x="952" y="0"/>
                  </a:lnTo>
                  <a:lnTo>
                    <a:pt x="0" y="0"/>
                  </a:lnTo>
                  <a:lnTo>
                    <a:pt x="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Freeform 11">
              <a:extLst>
                <a:ext uri="{FF2B5EF4-FFF2-40B4-BE49-F238E27FC236}">
                  <a16:creationId xmlns:a16="http://schemas.microsoft.com/office/drawing/2014/main" id="{8F643865-F8A0-4041-BEA7-C8300B7F3992}"/>
                </a:ext>
              </a:extLst>
            </p:cNvPr>
            <p:cNvSpPr>
              <a:spLocks/>
            </p:cNvSpPr>
            <p:nvPr userDrawn="1"/>
          </p:nvSpPr>
          <p:spPr bwMode="auto">
            <a:xfrm>
              <a:off x="1956089" y="1336432"/>
              <a:ext cx="1912938" cy="2052638"/>
            </a:xfrm>
            <a:custGeom>
              <a:avLst/>
              <a:gdLst>
                <a:gd name="T0" fmla="*/ 0 w 1205"/>
                <a:gd name="T1" fmla="*/ 1293 h 1293"/>
                <a:gd name="T2" fmla="*/ 183 w 1205"/>
                <a:gd name="T3" fmla="*/ 1293 h 1293"/>
                <a:gd name="T4" fmla="*/ 590 w 1205"/>
                <a:gd name="T5" fmla="*/ 222 h 1293"/>
                <a:gd name="T6" fmla="*/ 1009 w 1205"/>
                <a:gd name="T7" fmla="*/ 1293 h 1293"/>
                <a:gd name="T8" fmla="*/ 1205 w 1205"/>
                <a:gd name="T9" fmla="*/ 1293 h 1293"/>
                <a:gd name="T10" fmla="*/ 686 w 1205"/>
                <a:gd name="T11" fmla="*/ 0 h 1293"/>
                <a:gd name="T12" fmla="*/ 492 w 1205"/>
                <a:gd name="T13" fmla="*/ 0 h 1293"/>
                <a:gd name="T14" fmla="*/ 0 w 1205"/>
                <a:gd name="T15" fmla="*/ 1293 h 1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1293">
                  <a:moveTo>
                    <a:pt x="0" y="1293"/>
                  </a:moveTo>
                  <a:lnTo>
                    <a:pt x="183" y="1293"/>
                  </a:lnTo>
                  <a:lnTo>
                    <a:pt x="590" y="222"/>
                  </a:lnTo>
                  <a:lnTo>
                    <a:pt x="1009" y="1293"/>
                  </a:lnTo>
                  <a:lnTo>
                    <a:pt x="1205" y="1293"/>
                  </a:lnTo>
                  <a:lnTo>
                    <a:pt x="686" y="0"/>
                  </a:lnTo>
                  <a:lnTo>
                    <a:pt x="492" y="0"/>
                  </a:lnTo>
                  <a:lnTo>
                    <a:pt x="0" y="1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12">
              <a:extLst>
                <a:ext uri="{FF2B5EF4-FFF2-40B4-BE49-F238E27FC236}">
                  <a16:creationId xmlns:a16="http://schemas.microsoft.com/office/drawing/2014/main" id="{293556A8-7EB9-492C-94E3-DA195D9846FB}"/>
                </a:ext>
              </a:extLst>
            </p:cNvPr>
            <p:cNvSpPr>
              <a:spLocks noEditPoints="1"/>
            </p:cNvSpPr>
            <p:nvPr userDrawn="1"/>
          </p:nvSpPr>
          <p:spPr bwMode="auto">
            <a:xfrm>
              <a:off x="692439" y="1293569"/>
              <a:ext cx="1379538" cy="2095500"/>
            </a:xfrm>
            <a:custGeom>
              <a:avLst/>
              <a:gdLst>
                <a:gd name="T0" fmla="*/ 41 w 749"/>
                <a:gd name="T1" fmla="*/ 288 h 1134"/>
                <a:gd name="T2" fmla="*/ 201 w 749"/>
                <a:gd name="T3" fmla="*/ 559 h 1134"/>
                <a:gd name="T4" fmla="*/ 442 w 749"/>
                <a:gd name="T5" fmla="*/ 639 h 1134"/>
                <a:gd name="T6" fmla="*/ 567 w 749"/>
                <a:gd name="T7" fmla="*/ 740 h 1134"/>
                <a:gd name="T8" fmla="*/ 733 w 749"/>
                <a:gd name="T9" fmla="*/ 740 h 1134"/>
                <a:gd name="T10" fmla="*/ 547 w 749"/>
                <a:gd name="T11" fmla="*/ 523 h 1134"/>
                <a:gd name="T12" fmla="*/ 300 w 749"/>
                <a:gd name="T13" fmla="*/ 439 h 1134"/>
                <a:gd name="T14" fmla="*/ 201 w 749"/>
                <a:gd name="T15" fmla="*/ 290 h 1134"/>
                <a:gd name="T16" fmla="*/ 383 w 749"/>
                <a:gd name="T17" fmla="*/ 137 h 1134"/>
                <a:gd name="T18" fmla="*/ 598 w 749"/>
                <a:gd name="T19" fmla="*/ 311 h 1134"/>
                <a:gd name="T20" fmla="*/ 744 w 749"/>
                <a:gd name="T21" fmla="*/ 311 h 1134"/>
                <a:gd name="T22" fmla="*/ 383 w 749"/>
                <a:gd name="T23" fmla="*/ 0 h 1134"/>
                <a:gd name="T24" fmla="*/ 41 w 749"/>
                <a:gd name="T25" fmla="*/ 288 h 1134"/>
                <a:gd name="T26" fmla="*/ 5 w 749"/>
                <a:gd name="T27" fmla="*/ 788 h 1134"/>
                <a:gd name="T28" fmla="*/ 395 w 749"/>
                <a:gd name="T29" fmla="*/ 1134 h 1134"/>
                <a:gd name="T30" fmla="*/ 405 w 749"/>
                <a:gd name="T31" fmla="*/ 1134 h 1134"/>
                <a:gd name="T32" fmla="*/ 405 w 749"/>
                <a:gd name="T33" fmla="*/ 999 h 1134"/>
                <a:gd name="T34" fmla="*/ 395 w 749"/>
                <a:gd name="T35" fmla="*/ 999 h 1134"/>
                <a:gd name="T36" fmla="*/ 158 w 749"/>
                <a:gd name="T37" fmla="*/ 788 h 1134"/>
                <a:gd name="T38" fmla="*/ 158 w 749"/>
                <a:gd name="T39" fmla="*/ 729 h 1134"/>
                <a:gd name="T40" fmla="*/ 5 w 749"/>
                <a:gd name="T41" fmla="*/ 729 h 1134"/>
                <a:gd name="T42" fmla="*/ 5 w 749"/>
                <a:gd name="T43" fmla="*/ 78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9" h="1134">
                  <a:moveTo>
                    <a:pt x="41" y="288"/>
                  </a:moveTo>
                  <a:cubicBezTo>
                    <a:pt x="41" y="417"/>
                    <a:pt x="93" y="504"/>
                    <a:pt x="201" y="559"/>
                  </a:cubicBezTo>
                  <a:cubicBezTo>
                    <a:pt x="280" y="599"/>
                    <a:pt x="365" y="610"/>
                    <a:pt x="442" y="639"/>
                  </a:cubicBezTo>
                  <a:cubicBezTo>
                    <a:pt x="524" y="669"/>
                    <a:pt x="555" y="695"/>
                    <a:pt x="567" y="740"/>
                  </a:cubicBezTo>
                  <a:cubicBezTo>
                    <a:pt x="733" y="740"/>
                    <a:pt x="733" y="740"/>
                    <a:pt x="733" y="740"/>
                  </a:cubicBezTo>
                  <a:cubicBezTo>
                    <a:pt x="710" y="645"/>
                    <a:pt x="646" y="568"/>
                    <a:pt x="547" y="523"/>
                  </a:cubicBezTo>
                  <a:cubicBezTo>
                    <a:pt x="469" y="488"/>
                    <a:pt x="369" y="468"/>
                    <a:pt x="300" y="439"/>
                  </a:cubicBezTo>
                  <a:cubicBezTo>
                    <a:pt x="224" y="407"/>
                    <a:pt x="201" y="362"/>
                    <a:pt x="201" y="290"/>
                  </a:cubicBezTo>
                  <a:cubicBezTo>
                    <a:pt x="201" y="203"/>
                    <a:pt x="273" y="137"/>
                    <a:pt x="383" y="137"/>
                  </a:cubicBezTo>
                  <a:cubicBezTo>
                    <a:pt x="528" y="137"/>
                    <a:pt x="595" y="208"/>
                    <a:pt x="598" y="311"/>
                  </a:cubicBezTo>
                  <a:cubicBezTo>
                    <a:pt x="744" y="311"/>
                    <a:pt x="744" y="311"/>
                    <a:pt x="744" y="311"/>
                  </a:cubicBezTo>
                  <a:cubicBezTo>
                    <a:pt x="749" y="150"/>
                    <a:pt x="633" y="0"/>
                    <a:pt x="383" y="0"/>
                  </a:cubicBezTo>
                  <a:cubicBezTo>
                    <a:pt x="178" y="0"/>
                    <a:pt x="41" y="127"/>
                    <a:pt x="41" y="288"/>
                  </a:cubicBezTo>
                  <a:moveTo>
                    <a:pt x="5" y="788"/>
                  </a:moveTo>
                  <a:cubicBezTo>
                    <a:pt x="0" y="969"/>
                    <a:pt x="121" y="1134"/>
                    <a:pt x="395" y="1134"/>
                  </a:cubicBezTo>
                  <a:cubicBezTo>
                    <a:pt x="405" y="1134"/>
                    <a:pt x="405" y="1134"/>
                    <a:pt x="405" y="1134"/>
                  </a:cubicBezTo>
                  <a:cubicBezTo>
                    <a:pt x="405" y="999"/>
                    <a:pt x="405" y="999"/>
                    <a:pt x="405" y="999"/>
                  </a:cubicBezTo>
                  <a:cubicBezTo>
                    <a:pt x="395" y="999"/>
                    <a:pt x="395" y="999"/>
                    <a:pt x="395" y="999"/>
                  </a:cubicBezTo>
                  <a:cubicBezTo>
                    <a:pt x="249" y="999"/>
                    <a:pt x="158" y="906"/>
                    <a:pt x="158" y="788"/>
                  </a:cubicBezTo>
                  <a:cubicBezTo>
                    <a:pt x="158" y="729"/>
                    <a:pt x="158" y="729"/>
                    <a:pt x="158" y="729"/>
                  </a:cubicBezTo>
                  <a:cubicBezTo>
                    <a:pt x="5" y="729"/>
                    <a:pt x="5" y="729"/>
                    <a:pt x="5" y="729"/>
                  </a:cubicBezTo>
                  <a:lnTo>
                    <a:pt x="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13">
              <a:extLst>
                <a:ext uri="{FF2B5EF4-FFF2-40B4-BE49-F238E27FC236}">
                  <a16:creationId xmlns:a16="http://schemas.microsoft.com/office/drawing/2014/main" id="{38A8C1F0-8AEB-4290-9529-68DC168778E8}"/>
                </a:ext>
              </a:extLst>
            </p:cNvPr>
            <p:cNvSpPr>
              <a:spLocks/>
            </p:cNvSpPr>
            <p:nvPr userDrawn="1"/>
          </p:nvSpPr>
          <p:spPr bwMode="auto">
            <a:xfrm>
              <a:off x="3546764" y="1336432"/>
              <a:ext cx="1268413" cy="2052638"/>
            </a:xfrm>
            <a:custGeom>
              <a:avLst/>
              <a:gdLst>
                <a:gd name="T0" fmla="*/ 0 w 689"/>
                <a:gd name="T1" fmla="*/ 146 h 1111"/>
                <a:gd name="T2" fmla="*/ 331 w 689"/>
                <a:gd name="T3" fmla="*/ 146 h 1111"/>
                <a:gd name="T4" fmla="*/ 538 w 689"/>
                <a:gd name="T5" fmla="*/ 350 h 1111"/>
                <a:gd name="T6" fmla="*/ 326 w 689"/>
                <a:gd name="T7" fmla="*/ 556 h 1111"/>
                <a:gd name="T8" fmla="*/ 149 w 689"/>
                <a:gd name="T9" fmla="*/ 556 h 1111"/>
                <a:gd name="T10" fmla="*/ 149 w 689"/>
                <a:gd name="T11" fmla="*/ 702 h 1111"/>
                <a:gd name="T12" fmla="*/ 284 w 689"/>
                <a:gd name="T13" fmla="*/ 701 h 1111"/>
                <a:gd name="T14" fmla="*/ 500 w 689"/>
                <a:gd name="T15" fmla="*/ 1111 h 1111"/>
                <a:gd name="T16" fmla="*/ 678 w 689"/>
                <a:gd name="T17" fmla="*/ 1111 h 1111"/>
                <a:gd name="T18" fmla="*/ 445 w 689"/>
                <a:gd name="T19" fmla="*/ 682 h 1111"/>
                <a:gd name="T20" fmla="*/ 689 w 689"/>
                <a:gd name="T21" fmla="*/ 350 h 1111"/>
                <a:gd name="T22" fmla="*/ 336 w 689"/>
                <a:gd name="T23" fmla="*/ 0 h 1111"/>
                <a:gd name="T24" fmla="*/ 0 w 689"/>
                <a:gd name="T25" fmla="*/ 0 h 1111"/>
                <a:gd name="T26" fmla="*/ 0 w 689"/>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9" h="1111">
                  <a:moveTo>
                    <a:pt x="0" y="146"/>
                  </a:moveTo>
                  <a:cubicBezTo>
                    <a:pt x="331" y="146"/>
                    <a:pt x="331" y="146"/>
                    <a:pt x="331" y="146"/>
                  </a:cubicBezTo>
                  <a:cubicBezTo>
                    <a:pt x="436" y="146"/>
                    <a:pt x="538" y="228"/>
                    <a:pt x="538" y="350"/>
                  </a:cubicBezTo>
                  <a:cubicBezTo>
                    <a:pt x="538" y="468"/>
                    <a:pt x="444" y="556"/>
                    <a:pt x="326" y="556"/>
                  </a:cubicBezTo>
                  <a:cubicBezTo>
                    <a:pt x="149" y="556"/>
                    <a:pt x="149" y="556"/>
                    <a:pt x="149" y="556"/>
                  </a:cubicBezTo>
                  <a:cubicBezTo>
                    <a:pt x="149" y="702"/>
                    <a:pt x="149" y="702"/>
                    <a:pt x="149" y="702"/>
                  </a:cubicBezTo>
                  <a:cubicBezTo>
                    <a:pt x="284" y="701"/>
                    <a:pt x="284" y="701"/>
                    <a:pt x="284" y="701"/>
                  </a:cubicBezTo>
                  <a:cubicBezTo>
                    <a:pt x="500" y="1111"/>
                    <a:pt x="500" y="1111"/>
                    <a:pt x="500" y="1111"/>
                  </a:cubicBezTo>
                  <a:cubicBezTo>
                    <a:pt x="678" y="1111"/>
                    <a:pt x="678" y="1111"/>
                    <a:pt x="678" y="1111"/>
                  </a:cubicBezTo>
                  <a:cubicBezTo>
                    <a:pt x="445" y="682"/>
                    <a:pt x="445" y="682"/>
                    <a:pt x="445" y="682"/>
                  </a:cubicBezTo>
                  <a:cubicBezTo>
                    <a:pt x="567" y="645"/>
                    <a:pt x="689" y="519"/>
                    <a:pt x="689" y="350"/>
                  </a:cubicBezTo>
                  <a:cubicBezTo>
                    <a:pt x="689" y="149"/>
                    <a:pt x="544" y="0"/>
                    <a:pt x="336"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3174552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ank You Slide 2">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40D80B8-1393-4C11-BB2C-BEE3A480B012}"/>
              </a:ext>
            </a:extLst>
          </p:cNvPr>
          <p:cNvSpPr/>
          <p:nvPr userDrawn="1"/>
        </p:nvSpPr>
        <p:spPr>
          <a:xfrm>
            <a:off x="0" y="0"/>
            <a:ext cx="12192000" cy="4696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hteck 10">
            <a:extLst>
              <a:ext uri="{FF2B5EF4-FFF2-40B4-BE49-F238E27FC236}">
                <a16:creationId xmlns:a16="http://schemas.microsoft.com/office/drawing/2014/main" id="{782F0712-172D-438E-9FF7-D498CD4A3112}"/>
              </a:ext>
            </a:extLst>
          </p:cNvPr>
          <p:cNvSpPr/>
          <p:nvPr userDrawn="1"/>
        </p:nvSpPr>
        <p:spPr>
          <a:xfrm>
            <a:off x="8122596" y="4696691"/>
            <a:ext cx="4069404" cy="2161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noProof="0" dirty="0">
              <a:solidFill>
                <a:schemeClr val="bg2"/>
              </a:solidFill>
              <a:latin typeface="+mj-lt"/>
            </a:endParaRPr>
          </a:p>
        </p:txBody>
      </p:sp>
      <p:sp>
        <p:nvSpPr>
          <p:cNvPr id="9" name="Textplatzhalter 8">
            <a:extLst>
              <a:ext uri="{FF2B5EF4-FFF2-40B4-BE49-F238E27FC236}">
                <a16:creationId xmlns:a16="http://schemas.microsoft.com/office/drawing/2014/main" id="{EE205EC3-DFAD-46C7-BC63-B00BA6BD3075}"/>
              </a:ext>
            </a:extLst>
          </p:cNvPr>
          <p:cNvSpPr>
            <a:spLocks noGrp="1"/>
          </p:cNvSpPr>
          <p:nvPr>
            <p:ph type="body" sz="quarter" idx="10"/>
          </p:nvPr>
        </p:nvSpPr>
        <p:spPr>
          <a:xfrm>
            <a:off x="504000" y="5462656"/>
            <a:ext cx="3387600" cy="1134000"/>
          </a:xfrm>
          <a:prstGeom prst="rect">
            <a:avLst/>
          </a:prstGeom>
        </p:spPr>
        <p:txBody>
          <a:bodyPr/>
          <a:lstStyle>
            <a:lvl1pPr marL="0" indent="0">
              <a:lnSpc>
                <a:spcPct val="100000"/>
              </a:lnSpc>
              <a:spcAft>
                <a:spcPts val="0"/>
              </a:spcAft>
              <a:buNone/>
              <a:defRPr sz="1200" b="0"/>
            </a:lvl1pPr>
          </a:lstStyle>
          <a:p>
            <a:pPr lvl="0"/>
            <a:r>
              <a:rPr lang="de-DE" noProof="0"/>
              <a:t>Mastertextformat bearbeiten</a:t>
            </a:r>
          </a:p>
        </p:txBody>
      </p:sp>
      <p:sp>
        <p:nvSpPr>
          <p:cNvPr id="23" name="Textplatzhalter 2">
            <a:extLst>
              <a:ext uri="{FF2B5EF4-FFF2-40B4-BE49-F238E27FC236}">
                <a16:creationId xmlns:a16="http://schemas.microsoft.com/office/drawing/2014/main" id="{52201B9D-A394-4302-8B56-AC43AD93B322}"/>
              </a:ext>
            </a:extLst>
          </p:cNvPr>
          <p:cNvSpPr>
            <a:spLocks noGrp="1"/>
          </p:cNvSpPr>
          <p:nvPr>
            <p:ph type="body" sz="quarter" idx="11" hasCustomPrompt="1"/>
          </p:nvPr>
        </p:nvSpPr>
        <p:spPr>
          <a:xfrm>
            <a:off x="516000" y="1776645"/>
            <a:ext cx="11160000" cy="861774"/>
          </a:xfrm>
          <a:prstGeom prst="rect">
            <a:avLst/>
          </a:prstGeom>
          <a:noFill/>
        </p:spPr>
        <p:txBody>
          <a:bodyPr wrap="square" rtlCol="0" anchor="ctr" anchorCtr="1">
            <a:spAutoFit/>
          </a:bodyPr>
          <a:lstStyle>
            <a:lvl1pPr marL="0" indent="0" algn="ctr">
              <a:buNone/>
              <a:defRPr lang="de-DE" sz="5600" dirty="0" smtClean="0">
                <a:solidFill>
                  <a:schemeClr val="bg1"/>
                </a:solidFill>
                <a:latin typeface="TT Norms Pro" panose="02000503030000020003" pitchFamily="50" charset="0"/>
              </a:defRPr>
            </a:lvl1pPr>
            <a:lvl2pPr>
              <a:defRPr lang="de-DE" dirty="0" smtClean="0">
                <a:latin typeface="+mn-lt"/>
              </a:defRPr>
            </a:lvl2pPr>
            <a:lvl3pPr>
              <a:defRPr lang="de-DE" sz="1800" dirty="0" smtClean="0">
                <a:latin typeface="+mn-lt"/>
              </a:defRPr>
            </a:lvl3pPr>
            <a:lvl4pPr>
              <a:defRPr lang="de-DE" sz="1800" dirty="0" smtClean="0">
                <a:latin typeface="+mn-lt"/>
              </a:defRPr>
            </a:lvl4pPr>
            <a:lvl5pPr>
              <a:defRPr lang="de-DE" sz="1800" dirty="0">
                <a:latin typeface="+mn-lt"/>
              </a:defRPr>
            </a:lvl5pPr>
          </a:lstStyle>
          <a:p>
            <a:pPr lvl="0" algn="ctr"/>
            <a:r>
              <a:rPr lang="en-US" noProof="0" dirty="0"/>
              <a:t>Text</a:t>
            </a:r>
          </a:p>
        </p:txBody>
      </p:sp>
      <p:grpSp>
        <p:nvGrpSpPr>
          <p:cNvPr id="22" name="Gruppieren 21">
            <a:extLst>
              <a:ext uri="{FF2B5EF4-FFF2-40B4-BE49-F238E27FC236}">
                <a16:creationId xmlns:a16="http://schemas.microsoft.com/office/drawing/2014/main" id="{CB88C666-8263-4C3E-93B5-E0AE22643179}"/>
              </a:ext>
            </a:extLst>
          </p:cNvPr>
          <p:cNvGrpSpPr>
            <a:grpSpLocks noChangeAspect="1"/>
          </p:cNvGrpSpPr>
          <p:nvPr userDrawn="1"/>
        </p:nvGrpSpPr>
        <p:grpSpPr>
          <a:xfrm>
            <a:off x="8622964" y="5465404"/>
            <a:ext cx="3060000" cy="535410"/>
            <a:chOff x="692439" y="1293569"/>
            <a:chExt cx="12203113" cy="2135188"/>
          </a:xfrm>
          <a:solidFill>
            <a:schemeClr val="tx1"/>
          </a:solidFill>
        </p:grpSpPr>
        <p:sp>
          <p:nvSpPr>
            <p:cNvPr id="24" name="Freeform 5">
              <a:extLst>
                <a:ext uri="{FF2B5EF4-FFF2-40B4-BE49-F238E27FC236}">
                  <a16:creationId xmlns:a16="http://schemas.microsoft.com/office/drawing/2014/main" id="{70C8C6DB-1C06-4E61-9B89-5F130199FAE7}"/>
                </a:ext>
              </a:extLst>
            </p:cNvPr>
            <p:cNvSpPr>
              <a:spLocks/>
            </p:cNvSpPr>
            <p:nvPr userDrawn="1"/>
          </p:nvSpPr>
          <p:spPr bwMode="auto">
            <a:xfrm>
              <a:off x="10317452" y="1336432"/>
              <a:ext cx="1539875" cy="2092325"/>
            </a:xfrm>
            <a:custGeom>
              <a:avLst/>
              <a:gdLst>
                <a:gd name="T0" fmla="*/ 0 w 837"/>
                <a:gd name="T1" fmla="*/ 693 h 1133"/>
                <a:gd name="T2" fmla="*/ 420 w 837"/>
                <a:gd name="T3" fmla="*/ 1133 h 1133"/>
                <a:gd name="T4" fmla="*/ 837 w 837"/>
                <a:gd name="T5" fmla="*/ 693 h 1133"/>
                <a:gd name="T6" fmla="*/ 837 w 837"/>
                <a:gd name="T7" fmla="*/ 647 h 1133"/>
                <a:gd name="T8" fmla="*/ 677 w 837"/>
                <a:gd name="T9" fmla="*/ 647 h 1133"/>
                <a:gd name="T10" fmla="*/ 677 w 837"/>
                <a:gd name="T11" fmla="*/ 693 h 1133"/>
                <a:gd name="T12" fmla="*/ 420 w 837"/>
                <a:gd name="T13" fmla="*/ 989 h 1133"/>
                <a:gd name="T14" fmla="*/ 163 w 837"/>
                <a:gd name="T15" fmla="*/ 693 h 1133"/>
                <a:gd name="T16" fmla="*/ 163 w 837"/>
                <a:gd name="T17" fmla="*/ 0 h 1133"/>
                <a:gd name="T18" fmla="*/ 0 w 837"/>
                <a:gd name="T19" fmla="*/ 0 h 1133"/>
                <a:gd name="T20" fmla="*/ 0 w 837"/>
                <a:gd name="T21" fmla="*/ 693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1133">
                  <a:moveTo>
                    <a:pt x="0" y="693"/>
                  </a:moveTo>
                  <a:cubicBezTo>
                    <a:pt x="0" y="920"/>
                    <a:pt x="142" y="1133"/>
                    <a:pt x="420" y="1133"/>
                  </a:cubicBezTo>
                  <a:cubicBezTo>
                    <a:pt x="691" y="1133"/>
                    <a:pt x="837" y="920"/>
                    <a:pt x="837" y="693"/>
                  </a:cubicBezTo>
                  <a:cubicBezTo>
                    <a:pt x="837" y="647"/>
                    <a:pt x="837" y="647"/>
                    <a:pt x="837" y="647"/>
                  </a:cubicBezTo>
                  <a:cubicBezTo>
                    <a:pt x="677" y="647"/>
                    <a:pt x="677" y="647"/>
                    <a:pt x="677" y="647"/>
                  </a:cubicBezTo>
                  <a:cubicBezTo>
                    <a:pt x="677" y="693"/>
                    <a:pt x="677" y="693"/>
                    <a:pt x="677" y="693"/>
                  </a:cubicBezTo>
                  <a:cubicBezTo>
                    <a:pt x="677" y="861"/>
                    <a:pt x="597" y="989"/>
                    <a:pt x="420" y="989"/>
                  </a:cubicBezTo>
                  <a:cubicBezTo>
                    <a:pt x="243" y="989"/>
                    <a:pt x="163" y="858"/>
                    <a:pt x="163" y="693"/>
                  </a:cubicBezTo>
                  <a:cubicBezTo>
                    <a:pt x="163" y="0"/>
                    <a:pt x="163" y="0"/>
                    <a:pt x="163" y="0"/>
                  </a:cubicBezTo>
                  <a:cubicBezTo>
                    <a:pt x="0" y="0"/>
                    <a:pt x="0" y="0"/>
                    <a:pt x="0" y="0"/>
                  </a:cubicBezTo>
                  <a:lnTo>
                    <a:pt x="0"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Rectangle 6">
              <a:extLst>
                <a:ext uri="{FF2B5EF4-FFF2-40B4-BE49-F238E27FC236}">
                  <a16:creationId xmlns:a16="http://schemas.microsoft.com/office/drawing/2014/main" id="{895E255A-8864-4372-A6FA-52B4FBD0F0DB}"/>
                </a:ext>
              </a:extLst>
            </p:cNvPr>
            <p:cNvSpPr>
              <a:spLocks noChangeArrowheads="1"/>
            </p:cNvSpPr>
            <p:nvPr userDrawn="1"/>
          </p:nvSpPr>
          <p:spPr bwMode="auto">
            <a:xfrm>
              <a:off x="9612602" y="1336432"/>
              <a:ext cx="298450" cy="2052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E9A4192E-26FA-41A8-8AE0-37FAE7CEFC1F}"/>
                </a:ext>
              </a:extLst>
            </p:cNvPr>
            <p:cNvSpPr>
              <a:spLocks/>
            </p:cNvSpPr>
            <p:nvPr userDrawn="1"/>
          </p:nvSpPr>
          <p:spPr bwMode="auto">
            <a:xfrm>
              <a:off x="5866102" y="1339607"/>
              <a:ext cx="2078038" cy="2087563"/>
            </a:xfrm>
            <a:custGeom>
              <a:avLst/>
              <a:gdLst>
                <a:gd name="T0" fmla="*/ 0 w 1129"/>
                <a:gd name="T1" fmla="*/ 564 h 1130"/>
                <a:gd name="T2" fmla="*/ 565 w 1129"/>
                <a:gd name="T3" fmla="*/ 1130 h 1130"/>
                <a:gd name="T4" fmla="*/ 1129 w 1129"/>
                <a:gd name="T5" fmla="*/ 564 h 1130"/>
                <a:gd name="T6" fmla="*/ 565 w 1129"/>
                <a:gd name="T7" fmla="*/ 0 h 1130"/>
                <a:gd name="T8" fmla="*/ 538 w 1129"/>
                <a:gd name="T9" fmla="*/ 0 h 1130"/>
                <a:gd name="T10" fmla="*/ 538 w 1129"/>
                <a:gd name="T11" fmla="*/ 141 h 1130"/>
                <a:gd name="T12" fmla="*/ 565 w 1129"/>
                <a:gd name="T13" fmla="*/ 141 h 1130"/>
                <a:gd name="T14" fmla="*/ 978 w 1129"/>
                <a:gd name="T15" fmla="*/ 564 h 1130"/>
                <a:gd name="T16" fmla="*/ 565 w 1129"/>
                <a:gd name="T17" fmla="*/ 988 h 1130"/>
                <a:gd name="T18" fmla="*/ 151 w 1129"/>
                <a:gd name="T19" fmla="*/ 564 h 1130"/>
                <a:gd name="T20" fmla="*/ 0 w 1129"/>
                <a:gd name="T21" fmla="*/ 564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9" h="1130">
                  <a:moveTo>
                    <a:pt x="0" y="564"/>
                  </a:moveTo>
                  <a:cubicBezTo>
                    <a:pt x="0" y="881"/>
                    <a:pt x="250" y="1130"/>
                    <a:pt x="565" y="1130"/>
                  </a:cubicBezTo>
                  <a:cubicBezTo>
                    <a:pt x="879" y="1130"/>
                    <a:pt x="1129" y="881"/>
                    <a:pt x="1129" y="564"/>
                  </a:cubicBezTo>
                  <a:cubicBezTo>
                    <a:pt x="1129" y="249"/>
                    <a:pt x="879" y="0"/>
                    <a:pt x="565" y="0"/>
                  </a:cubicBezTo>
                  <a:cubicBezTo>
                    <a:pt x="538" y="0"/>
                    <a:pt x="538" y="0"/>
                    <a:pt x="538" y="0"/>
                  </a:cubicBezTo>
                  <a:cubicBezTo>
                    <a:pt x="538" y="141"/>
                    <a:pt x="538" y="141"/>
                    <a:pt x="538" y="141"/>
                  </a:cubicBezTo>
                  <a:cubicBezTo>
                    <a:pt x="565" y="141"/>
                    <a:pt x="565" y="141"/>
                    <a:pt x="565" y="141"/>
                  </a:cubicBezTo>
                  <a:cubicBezTo>
                    <a:pt x="796" y="141"/>
                    <a:pt x="978" y="326"/>
                    <a:pt x="978" y="564"/>
                  </a:cubicBezTo>
                  <a:cubicBezTo>
                    <a:pt x="978" y="803"/>
                    <a:pt x="796" y="988"/>
                    <a:pt x="565" y="988"/>
                  </a:cubicBezTo>
                  <a:cubicBezTo>
                    <a:pt x="333" y="988"/>
                    <a:pt x="151" y="803"/>
                    <a:pt x="151" y="564"/>
                  </a:cubicBezTo>
                  <a:lnTo>
                    <a:pt x="0" y="5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7" name="Freeform 8">
              <a:extLst>
                <a:ext uri="{FF2B5EF4-FFF2-40B4-BE49-F238E27FC236}">
                  <a16:creationId xmlns:a16="http://schemas.microsoft.com/office/drawing/2014/main" id="{38747545-978C-4B45-8EDC-A39545621574}"/>
                </a:ext>
              </a:extLst>
            </p:cNvPr>
            <p:cNvSpPr>
              <a:spLocks/>
            </p:cNvSpPr>
            <p:nvPr userDrawn="1"/>
          </p:nvSpPr>
          <p:spPr bwMode="auto">
            <a:xfrm>
              <a:off x="11590627" y="1293569"/>
              <a:ext cx="1304925" cy="2095500"/>
            </a:xfrm>
            <a:custGeom>
              <a:avLst/>
              <a:gdLst>
                <a:gd name="T0" fmla="*/ 0 w 709"/>
                <a:gd name="T1" fmla="*/ 289 h 1134"/>
                <a:gd name="T2" fmla="*/ 166 w 709"/>
                <a:gd name="T3" fmla="*/ 558 h 1134"/>
                <a:gd name="T4" fmla="*/ 405 w 709"/>
                <a:gd name="T5" fmla="*/ 638 h 1134"/>
                <a:gd name="T6" fmla="*/ 552 w 709"/>
                <a:gd name="T7" fmla="*/ 819 h 1134"/>
                <a:gd name="T8" fmla="*/ 348 w 709"/>
                <a:gd name="T9" fmla="*/ 1002 h 1134"/>
                <a:gd name="T10" fmla="*/ 333 w 709"/>
                <a:gd name="T11" fmla="*/ 1002 h 1134"/>
                <a:gd name="T12" fmla="*/ 333 w 709"/>
                <a:gd name="T13" fmla="*/ 1134 h 1134"/>
                <a:gd name="T14" fmla="*/ 342 w 709"/>
                <a:gd name="T15" fmla="*/ 1134 h 1134"/>
                <a:gd name="T16" fmla="*/ 709 w 709"/>
                <a:gd name="T17" fmla="*/ 818 h 1134"/>
                <a:gd name="T18" fmla="*/ 506 w 709"/>
                <a:gd name="T19" fmla="*/ 521 h 1134"/>
                <a:gd name="T20" fmla="*/ 263 w 709"/>
                <a:gd name="T21" fmla="*/ 439 h 1134"/>
                <a:gd name="T22" fmla="*/ 160 w 709"/>
                <a:gd name="T23" fmla="*/ 290 h 1134"/>
                <a:gd name="T24" fmla="*/ 342 w 709"/>
                <a:gd name="T25" fmla="*/ 137 h 1134"/>
                <a:gd name="T26" fmla="*/ 557 w 709"/>
                <a:gd name="T27" fmla="*/ 311 h 1134"/>
                <a:gd name="T28" fmla="*/ 704 w 709"/>
                <a:gd name="T29" fmla="*/ 311 h 1134"/>
                <a:gd name="T30" fmla="*/ 342 w 709"/>
                <a:gd name="T31" fmla="*/ 0 h 1134"/>
                <a:gd name="T32" fmla="*/ 0 w 709"/>
                <a:gd name="T33" fmla="*/ 28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9" h="1134">
                  <a:moveTo>
                    <a:pt x="0" y="289"/>
                  </a:moveTo>
                  <a:cubicBezTo>
                    <a:pt x="0" y="425"/>
                    <a:pt x="64" y="503"/>
                    <a:pt x="166" y="558"/>
                  </a:cubicBezTo>
                  <a:cubicBezTo>
                    <a:pt x="245" y="600"/>
                    <a:pt x="327" y="609"/>
                    <a:pt x="405" y="638"/>
                  </a:cubicBezTo>
                  <a:cubicBezTo>
                    <a:pt x="517" y="680"/>
                    <a:pt x="552" y="738"/>
                    <a:pt x="552" y="819"/>
                  </a:cubicBezTo>
                  <a:cubicBezTo>
                    <a:pt x="552" y="931"/>
                    <a:pt x="475" y="1002"/>
                    <a:pt x="348" y="1002"/>
                  </a:cubicBezTo>
                  <a:cubicBezTo>
                    <a:pt x="333" y="1002"/>
                    <a:pt x="333" y="1002"/>
                    <a:pt x="333" y="1002"/>
                  </a:cubicBezTo>
                  <a:cubicBezTo>
                    <a:pt x="333" y="1134"/>
                    <a:pt x="333" y="1134"/>
                    <a:pt x="333" y="1134"/>
                  </a:cubicBezTo>
                  <a:cubicBezTo>
                    <a:pt x="342" y="1134"/>
                    <a:pt x="342" y="1134"/>
                    <a:pt x="342" y="1134"/>
                  </a:cubicBezTo>
                  <a:cubicBezTo>
                    <a:pt x="567" y="1134"/>
                    <a:pt x="709" y="994"/>
                    <a:pt x="709" y="818"/>
                  </a:cubicBezTo>
                  <a:cubicBezTo>
                    <a:pt x="709" y="703"/>
                    <a:pt x="653" y="587"/>
                    <a:pt x="506" y="521"/>
                  </a:cubicBezTo>
                  <a:cubicBezTo>
                    <a:pt x="427" y="486"/>
                    <a:pt x="332" y="468"/>
                    <a:pt x="263" y="439"/>
                  </a:cubicBezTo>
                  <a:cubicBezTo>
                    <a:pt x="188" y="406"/>
                    <a:pt x="160" y="363"/>
                    <a:pt x="160" y="290"/>
                  </a:cubicBezTo>
                  <a:cubicBezTo>
                    <a:pt x="160" y="203"/>
                    <a:pt x="232" y="137"/>
                    <a:pt x="342" y="137"/>
                  </a:cubicBezTo>
                  <a:cubicBezTo>
                    <a:pt x="487" y="137"/>
                    <a:pt x="554" y="208"/>
                    <a:pt x="557" y="311"/>
                  </a:cubicBezTo>
                  <a:cubicBezTo>
                    <a:pt x="704" y="311"/>
                    <a:pt x="704" y="311"/>
                    <a:pt x="704" y="311"/>
                  </a:cubicBezTo>
                  <a:cubicBezTo>
                    <a:pt x="709" y="150"/>
                    <a:pt x="592" y="0"/>
                    <a:pt x="342" y="0"/>
                  </a:cubicBezTo>
                  <a:cubicBezTo>
                    <a:pt x="137" y="0"/>
                    <a:pt x="0" y="128"/>
                    <a:pt x="0" y="2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8" name="Freeform 9">
              <a:extLst>
                <a:ext uri="{FF2B5EF4-FFF2-40B4-BE49-F238E27FC236}">
                  <a16:creationId xmlns:a16="http://schemas.microsoft.com/office/drawing/2014/main" id="{800160D5-404D-4994-8FDA-A6710C154350}"/>
                </a:ext>
              </a:extLst>
            </p:cNvPr>
            <p:cNvSpPr>
              <a:spLocks/>
            </p:cNvSpPr>
            <p:nvPr userDrawn="1"/>
          </p:nvSpPr>
          <p:spPr bwMode="auto">
            <a:xfrm>
              <a:off x="8010814" y="1336432"/>
              <a:ext cx="1255713" cy="2052638"/>
            </a:xfrm>
            <a:custGeom>
              <a:avLst/>
              <a:gdLst>
                <a:gd name="T0" fmla="*/ 0 w 682"/>
                <a:gd name="T1" fmla="*/ 146 h 1111"/>
                <a:gd name="T2" fmla="*/ 325 w 682"/>
                <a:gd name="T3" fmla="*/ 146 h 1111"/>
                <a:gd name="T4" fmla="*/ 531 w 682"/>
                <a:gd name="T5" fmla="*/ 350 h 1111"/>
                <a:gd name="T6" fmla="*/ 320 w 682"/>
                <a:gd name="T7" fmla="*/ 556 h 1111"/>
                <a:gd name="T8" fmla="*/ 149 w 682"/>
                <a:gd name="T9" fmla="*/ 556 h 1111"/>
                <a:gd name="T10" fmla="*/ 149 w 682"/>
                <a:gd name="T11" fmla="*/ 702 h 1111"/>
                <a:gd name="T12" fmla="*/ 278 w 682"/>
                <a:gd name="T13" fmla="*/ 701 h 1111"/>
                <a:gd name="T14" fmla="*/ 493 w 682"/>
                <a:gd name="T15" fmla="*/ 1111 h 1111"/>
                <a:gd name="T16" fmla="*/ 672 w 682"/>
                <a:gd name="T17" fmla="*/ 1111 h 1111"/>
                <a:gd name="T18" fmla="*/ 439 w 682"/>
                <a:gd name="T19" fmla="*/ 682 h 1111"/>
                <a:gd name="T20" fmla="*/ 682 w 682"/>
                <a:gd name="T21" fmla="*/ 350 h 1111"/>
                <a:gd name="T22" fmla="*/ 330 w 682"/>
                <a:gd name="T23" fmla="*/ 0 h 1111"/>
                <a:gd name="T24" fmla="*/ 0 w 682"/>
                <a:gd name="T25" fmla="*/ 0 h 1111"/>
                <a:gd name="T26" fmla="*/ 0 w 682"/>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2" h="1111">
                  <a:moveTo>
                    <a:pt x="0" y="146"/>
                  </a:moveTo>
                  <a:cubicBezTo>
                    <a:pt x="325" y="146"/>
                    <a:pt x="325" y="146"/>
                    <a:pt x="325" y="146"/>
                  </a:cubicBezTo>
                  <a:cubicBezTo>
                    <a:pt x="430" y="146"/>
                    <a:pt x="531" y="228"/>
                    <a:pt x="531" y="350"/>
                  </a:cubicBezTo>
                  <a:cubicBezTo>
                    <a:pt x="531" y="468"/>
                    <a:pt x="438" y="556"/>
                    <a:pt x="320" y="556"/>
                  </a:cubicBezTo>
                  <a:cubicBezTo>
                    <a:pt x="149" y="556"/>
                    <a:pt x="149" y="556"/>
                    <a:pt x="149" y="556"/>
                  </a:cubicBezTo>
                  <a:cubicBezTo>
                    <a:pt x="149" y="702"/>
                    <a:pt x="149" y="702"/>
                    <a:pt x="149" y="702"/>
                  </a:cubicBezTo>
                  <a:cubicBezTo>
                    <a:pt x="278" y="701"/>
                    <a:pt x="278" y="701"/>
                    <a:pt x="278" y="701"/>
                  </a:cubicBezTo>
                  <a:cubicBezTo>
                    <a:pt x="493" y="1111"/>
                    <a:pt x="493" y="1111"/>
                    <a:pt x="493" y="1111"/>
                  </a:cubicBezTo>
                  <a:cubicBezTo>
                    <a:pt x="672" y="1111"/>
                    <a:pt x="672" y="1111"/>
                    <a:pt x="672" y="1111"/>
                  </a:cubicBezTo>
                  <a:cubicBezTo>
                    <a:pt x="439" y="682"/>
                    <a:pt x="439" y="682"/>
                    <a:pt x="439" y="682"/>
                  </a:cubicBezTo>
                  <a:cubicBezTo>
                    <a:pt x="561" y="645"/>
                    <a:pt x="682" y="519"/>
                    <a:pt x="682" y="350"/>
                  </a:cubicBezTo>
                  <a:cubicBezTo>
                    <a:pt x="682" y="149"/>
                    <a:pt x="538" y="0"/>
                    <a:pt x="330"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Freeform 10">
              <a:extLst>
                <a:ext uri="{FF2B5EF4-FFF2-40B4-BE49-F238E27FC236}">
                  <a16:creationId xmlns:a16="http://schemas.microsoft.com/office/drawing/2014/main" id="{2679A7A5-8099-4201-8597-0172AC13AA83}"/>
                </a:ext>
              </a:extLst>
            </p:cNvPr>
            <p:cNvSpPr>
              <a:spLocks/>
            </p:cNvSpPr>
            <p:nvPr userDrawn="1"/>
          </p:nvSpPr>
          <p:spPr bwMode="auto">
            <a:xfrm>
              <a:off x="4942177" y="1336432"/>
              <a:ext cx="1511300" cy="2052638"/>
            </a:xfrm>
            <a:custGeom>
              <a:avLst/>
              <a:gdLst>
                <a:gd name="T0" fmla="*/ 0 w 952"/>
                <a:gd name="T1" fmla="*/ 170 h 1293"/>
                <a:gd name="T2" fmla="*/ 229 w 952"/>
                <a:gd name="T3" fmla="*/ 170 h 1293"/>
                <a:gd name="T4" fmla="*/ 229 w 952"/>
                <a:gd name="T5" fmla="*/ 1293 h 1293"/>
                <a:gd name="T6" fmla="*/ 415 w 952"/>
                <a:gd name="T7" fmla="*/ 1293 h 1293"/>
                <a:gd name="T8" fmla="*/ 415 w 952"/>
                <a:gd name="T9" fmla="*/ 170 h 1293"/>
                <a:gd name="T10" fmla="*/ 952 w 952"/>
                <a:gd name="T11" fmla="*/ 170 h 1293"/>
                <a:gd name="T12" fmla="*/ 952 w 952"/>
                <a:gd name="T13" fmla="*/ 0 h 1293"/>
                <a:gd name="T14" fmla="*/ 0 w 952"/>
                <a:gd name="T15" fmla="*/ 0 h 1293"/>
                <a:gd name="T16" fmla="*/ 0 w 952"/>
                <a:gd name="T17" fmla="*/ 17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2" h="1293">
                  <a:moveTo>
                    <a:pt x="0" y="170"/>
                  </a:moveTo>
                  <a:lnTo>
                    <a:pt x="229" y="170"/>
                  </a:lnTo>
                  <a:lnTo>
                    <a:pt x="229" y="1293"/>
                  </a:lnTo>
                  <a:lnTo>
                    <a:pt x="415" y="1293"/>
                  </a:lnTo>
                  <a:lnTo>
                    <a:pt x="415" y="170"/>
                  </a:lnTo>
                  <a:lnTo>
                    <a:pt x="952" y="170"/>
                  </a:lnTo>
                  <a:lnTo>
                    <a:pt x="952" y="0"/>
                  </a:lnTo>
                  <a:lnTo>
                    <a:pt x="0" y="0"/>
                  </a:lnTo>
                  <a:lnTo>
                    <a:pt x="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11">
              <a:extLst>
                <a:ext uri="{FF2B5EF4-FFF2-40B4-BE49-F238E27FC236}">
                  <a16:creationId xmlns:a16="http://schemas.microsoft.com/office/drawing/2014/main" id="{3F9AEC7E-D257-41E2-BC58-C9E973AE658B}"/>
                </a:ext>
              </a:extLst>
            </p:cNvPr>
            <p:cNvSpPr>
              <a:spLocks/>
            </p:cNvSpPr>
            <p:nvPr userDrawn="1"/>
          </p:nvSpPr>
          <p:spPr bwMode="auto">
            <a:xfrm>
              <a:off x="1956089" y="1336432"/>
              <a:ext cx="1912938" cy="2052638"/>
            </a:xfrm>
            <a:custGeom>
              <a:avLst/>
              <a:gdLst>
                <a:gd name="T0" fmla="*/ 0 w 1205"/>
                <a:gd name="T1" fmla="*/ 1293 h 1293"/>
                <a:gd name="T2" fmla="*/ 183 w 1205"/>
                <a:gd name="T3" fmla="*/ 1293 h 1293"/>
                <a:gd name="T4" fmla="*/ 590 w 1205"/>
                <a:gd name="T5" fmla="*/ 222 h 1293"/>
                <a:gd name="T6" fmla="*/ 1009 w 1205"/>
                <a:gd name="T7" fmla="*/ 1293 h 1293"/>
                <a:gd name="T8" fmla="*/ 1205 w 1205"/>
                <a:gd name="T9" fmla="*/ 1293 h 1293"/>
                <a:gd name="T10" fmla="*/ 686 w 1205"/>
                <a:gd name="T11" fmla="*/ 0 h 1293"/>
                <a:gd name="T12" fmla="*/ 492 w 1205"/>
                <a:gd name="T13" fmla="*/ 0 h 1293"/>
                <a:gd name="T14" fmla="*/ 0 w 1205"/>
                <a:gd name="T15" fmla="*/ 1293 h 1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1293">
                  <a:moveTo>
                    <a:pt x="0" y="1293"/>
                  </a:moveTo>
                  <a:lnTo>
                    <a:pt x="183" y="1293"/>
                  </a:lnTo>
                  <a:lnTo>
                    <a:pt x="590" y="222"/>
                  </a:lnTo>
                  <a:lnTo>
                    <a:pt x="1009" y="1293"/>
                  </a:lnTo>
                  <a:lnTo>
                    <a:pt x="1205" y="1293"/>
                  </a:lnTo>
                  <a:lnTo>
                    <a:pt x="686" y="0"/>
                  </a:lnTo>
                  <a:lnTo>
                    <a:pt x="492" y="0"/>
                  </a:lnTo>
                  <a:lnTo>
                    <a:pt x="0" y="1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12">
              <a:extLst>
                <a:ext uri="{FF2B5EF4-FFF2-40B4-BE49-F238E27FC236}">
                  <a16:creationId xmlns:a16="http://schemas.microsoft.com/office/drawing/2014/main" id="{2CB313C1-254A-4A0E-A806-EFC53A5E7A84}"/>
                </a:ext>
              </a:extLst>
            </p:cNvPr>
            <p:cNvSpPr>
              <a:spLocks noEditPoints="1"/>
            </p:cNvSpPr>
            <p:nvPr userDrawn="1"/>
          </p:nvSpPr>
          <p:spPr bwMode="auto">
            <a:xfrm>
              <a:off x="692439" y="1293569"/>
              <a:ext cx="1379538" cy="2095500"/>
            </a:xfrm>
            <a:custGeom>
              <a:avLst/>
              <a:gdLst>
                <a:gd name="T0" fmla="*/ 41 w 749"/>
                <a:gd name="T1" fmla="*/ 288 h 1134"/>
                <a:gd name="T2" fmla="*/ 201 w 749"/>
                <a:gd name="T3" fmla="*/ 559 h 1134"/>
                <a:gd name="T4" fmla="*/ 442 w 749"/>
                <a:gd name="T5" fmla="*/ 639 h 1134"/>
                <a:gd name="T6" fmla="*/ 567 w 749"/>
                <a:gd name="T7" fmla="*/ 740 h 1134"/>
                <a:gd name="T8" fmla="*/ 733 w 749"/>
                <a:gd name="T9" fmla="*/ 740 h 1134"/>
                <a:gd name="T10" fmla="*/ 547 w 749"/>
                <a:gd name="T11" fmla="*/ 523 h 1134"/>
                <a:gd name="T12" fmla="*/ 300 w 749"/>
                <a:gd name="T13" fmla="*/ 439 h 1134"/>
                <a:gd name="T14" fmla="*/ 201 w 749"/>
                <a:gd name="T15" fmla="*/ 290 h 1134"/>
                <a:gd name="T16" fmla="*/ 383 w 749"/>
                <a:gd name="T17" fmla="*/ 137 h 1134"/>
                <a:gd name="T18" fmla="*/ 598 w 749"/>
                <a:gd name="T19" fmla="*/ 311 h 1134"/>
                <a:gd name="T20" fmla="*/ 744 w 749"/>
                <a:gd name="T21" fmla="*/ 311 h 1134"/>
                <a:gd name="T22" fmla="*/ 383 w 749"/>
                <a:gd name="T23" fmla="*/ 0 h 1134"/>
                <a:gd name="T24" fmla="*/ 41 w 749"/>
                <a:gd name="T25" fmla="*/ 288 h 1134"/>
                <a:gd name="T26" fmla="*/ 5 w 749"/>
                <a:gd name="T27" fmla="*/ 788 h 1134"/>
                <a:gd name="T28" fmla="*/ 395 w 749"/>
                <a:gd name="T29" fmla="*/ 1134 h 1134"/>
                <a:gd name="T30" fmla="*/ 405 w 749"/>
                <a:gd name="T31" fmla="*/ 1134 h 1134"/>
                <a:gd name="T32" fmla="*/ 405 w 749"/>
                <a:gd name="T33" fmla="*/ 999 h 1134"/>
                <a:gd name="T34" fmla="*/ 395 w 749"/>
                <a:gd name="T35" fmla="*/ 999 h 1134"/>
                <a:gd name="T36" fmla="*/ 158 w 749"/>
                <a:gd name="T37" fmla="*/ 788 h 1134"/>
                <a:gd name="T38" fmla="*/ 158 w 749"/>
                <a:gd name="T39" fmla="*/ 729 h 1134"/>
                <a:gd name="T40" fmla="*/ 5 w 749"/>
                <a:gd name="T41" fmla="*/ 729 h 1134"/>
                <a:gd name="T42" fmla="*/ 5 w 749"/>
                <a:gd name="T43" fmla="*/ 78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9" h="1134">
                  <a:moveTo>
                    <a:pt x="41" y="288"/>
                  </a:moveTo>
                  <a:cubicBezTo>
                    <a:pt x="41" y="417"/>
                    <a:pt x="93" y="504"/>
                    <a:pt x="201" y="559"/>
                  </a:cubicBezTo>
                  <a:cubicBezTo>
                    <a:pt x="280" y="599"/>
                    <a:pt x="365" y="610"/>
                    <a:pt x="442" y="639"/>
                  </a:cubicBezTo>
                  <a:cubicBezTo>
                    <a:pt x="524" y="669"/>
                    <a:pt x="555" y="695"/>
                    <a:pt x="567" y="740"/>
                  </a:cubicBezTo>
                  <a:cubicBezTo>
                    <a:pt x="733" y="740"/>
                    <a:pt x="733" y="740"/>
                    <a:pt x="733" y="740"/>
                  </a:cubicBezTo>
                  <a:cubicBezTo>
                    <a:pt x="710" y="645"/>
                    <a:pt x="646" y="568"/>
                    <a:pt x="547" y="523"/>
                  </a:cubicBezTo>
                  <a:cubicBezTo>
                    <a:pt x="469" y="488"/>
                    <a:pt x="369" y="468"/>
                    <a:pt x="300" y="439"/>
                  </a:cubicBezTo>
                  <a:cubicBezTo>
                    <a:pt x="224" y="407"/>
                    <a:pt x="201" y="362"/>
                    <a:pt x="201" y="290"/>
                  </a:cubicBezTo>
                  <a:cubicBezTo>
                    <a:pt x="201" y="203"/>
                    <a:pt x="273" y="137"/>
                    <a:pt x="383" y="137"/>
                  </a:cubicBezTo>
                  <a:cubicBezTo>
                    <a:pt x="528" y="137"/>
                    <a:pt x="595" y="208"/>
                    <a:pt x="598" y="311"/>
                  </a:cubicBezTo>
                  <a:cubicBezTo>
                    <a:pt x="744" y="311"/>
                    <a:pt x="744" y="311"/>
                    <a:pt x="744" y="311"/>
                  </a:cubicBezTo>
                  <a:cubicBezTo>
                    <a:pt x="749" y="150"/>
                    <a:pt x="633" y="0"/>
                    <a:pt x="383" y="0"/>
                  </a:cubicBezTo>
                  <a:cubicBezTo>
                    <a:pt x="178" y="0"/>
                    <a:pt x="41" y="127"/>
                    <a:pt x="41" y="288"/>
                  </a:cubicBezTo>
                  <a:moveTo>
                    <a:pt x="5" y="788"/>
                  </a:moveTo>
                  <a:cubicBezTo>
                    <a:pt x="0" y="969"/>
                    <a:pt x="121" y="1134"/>
                    <a:pt x="395" y="1134"/>
                  </a:cubicBezTo>
                  <a:cubicBezTo>
                    <a:pt x="405" y="1134"/>
                    <a:pt x="405" y="1134"/>
                    <a:pt x="405" y="1134"/>
                  </a:cubicBezTo>
                  <a:cubicBezTo>
                    <a:pt x="405" y="999"/>
                    <a:pt x="405" y="999"/>
                    <a:pt x="405" y="999"/>
                  </a:cubicBezTo>
                  <a:cubicBezTo>
                    <a:pt x="395" y="999"/>
                    <a:pt x="395" y="999"/>
                    <a:pt x="395" y="999"/>
                  </a:cubicBezTo>
                  <a:cubicBezTo>
                    <a:pt x="249" y="999"/>
                    <a:pt x="158" y="906"/>
                    <a:pt x="158" y="788"/>
                  </a:cubicBezTo>
                  <a:cubicBezTo>
                    <a:pt x="158" y="729"/>
                    <a:pt x="158" y="729"/>
                    <a:pt x="158" y="729"/>
                  </a:cubicBezTo>
                  <a:cubicBezTo>
                    <a:pt x="5" y="729"/>
                    <a:pt x="5" y="729"/>
                    <a:pt x="5" y="729"/>
                  </a:cubicBezTo>
                  <a:lnTo>
                    <a:pt x="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13">
              <a:extLst>
                <a:ext uri="{FF2B5EF4-FFF2-40B4-BE49-F238E27FC236}">
                  <a16:creationId xmlns:a16="http://schemas.microsoft.com/office/drawing/2014/main" id="{7A2360AF-AD3F-4002-8DD9-A80F99BE9D5A}"/>
                </a:ext>
              </a:extLst>
            </p:cNvPr>
            <p:cNvSpPr>
              <a:spLocks/>
            </p:cNvSpPr>
            <p:nvPr userDrawn="1"/>
          </p:nvSpPr>
          <p:spPr bwMode="auto">
            <a:xfrm>
              <a:off x="3546764" y="1336432"/>
              <a:ext cx="1268413" cy="2052638"/>
            </a:xfrm>
            <a:custGeom>
              <a:avLst/>
              <a:gdLst>
                <a:gd name="T0" fmla="*/ 0 w 689"/>
                <a:gd name="T1" fmla="*/ 146 h 1111"/>
                <a:gd name="T2" fmla="*/ 331 w 689"/>
                <a:gd name="T3" fmla="*/ 146 h 1111"/>
                <a:gd name="T4" fmla="*/ 538 w 689"/>
                <a:gd name="T5" fmla="*/ 350 h 1111"/>
                <a:gd name="T6" fmla="*/ 326 w 689"/>
                <a:gd name="T7" fmla="*/ 556 h 1111"/>
                <a:gd name="T8" fmla="*/ 149 w 689"/>
                <a:gd name="T9" fmla="*/ 556 h 1111"/>
                <a:gd name="T10" fmla="*/ 149 w 689"/>
                <a:gd name="T11" fmla="*/ 702 h 1111"/>
                <a:gd name="T12" fmla="*/ 284 w 689"/>
                <a:gd name="T13" fmla="*/ 701 h 1111"/>
                <a:gd name="T14" fmla="*/ 500 w 689"/>
                <a:gd name="T15" fmla="*/ 1111 h 1111"/>
                <a:gd name="T16" fmla="*/ 678 w 689"/>
                <a:gd name="T17" fmla="*/ 1111 h 1111"/>
                <a:gd name="T18" fmla="*/ 445 w 689"/>
                <a:gd name="T19" fmla="*/ 682 h 1111"/>
                <a:gd name="T20" fmla="*/ 689 w 689"/>
                <a:gd name="T21" fmla="*/ 350 h 1111"/>
                <a:gd name="T22" fmla="*/ 336 w 689"/>
                <a:gd name="T23" fmla="*/ 0 h 1111"/>
                <a:gd name="T24" fmla="*/ 0 w 689"/>
                <a:gd name="T25" fmla="*/ 0 h 1111"/>
                <a:gd name="T26" fmla="*/ 0 w 689"/>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9" h="1111">
                  <a:moveTo>
                    <a:pt x="0" y="146"/>
                  </a:moveTo>
                  <a:cubicBezTo>
                    <a:pt x="331" y="146"/>
                    <a:pt x="331" y="146"/>
                    <a:pt x="331" y="146"/>
                  </a:cubicBezTo>
                  <a:cubicBezTo>
                    <a:pt x="436" y="146"/>
                    <a:pt x="538" y="228"/>
                    <a:pt x="538" y="350"/>
                  </a:cubicBezTo>
                  <a:cubicBezTo>
                    <a:pt x="538" y="468"/>
                    <a:pt x="444" y="556"/>
                    <a:pt x="326" y="556"/>
                  </a:cubicBezTo>
                  <a:cubicBezTo>
                    <a:pt x="149" y="556"/>
                    <a:pt x="149" y="556"/>
                    <a:pt x="149" y="556"/>
                  </a:cubicBezTo>
                  <a:cubicBezTo>
                    <a:pt x="149" y="702"/>
                    <a:pt x="149" y="702"/>
                    <a:pt x="149" y="702"/>
                  </a:cubicBezTo>
                  <a:cubicBezTo>
                    <a:pt x="284" y="701"/>
                    <a:pt x="284" y="701"/>
                    <a:pt x="284" y="701"/>
                  </a:cubicBezTo>
                  <a:cubicBezTo>
                    <a:pt x="500" y="1111"/>
                    <a:pt x="500" y="1111"/>
                    <a:pt x="500" y="1111"/>
                  </a:cubicBezTo>
                  <a:cubicBezTo>
                    <a:pt x="678" y="1111"/>
                    <a:pt x="678" y="1111"/>
                    <a:pt x="678" y="1111"/>
                  </a:cubicBezTo>
                  <a:cubicBezTo>
                    <a:pt x="445" y="682"/>
                    <a:pt x="445" y="682"/>
                    <a:pt x="445" y="682"/>
                  </a:cubicBezTo>
                  <a:cubicBezTo>
                    <a:pt x="567" y="645"/>
                    <a:pt x="689" y="519"/>
                    <a:pt x="689" y="350"/>
                  </a:cubicBezTo>
                  <a:cubicBezTo>
                    <a:pt x="689" y="149"/>
                    <a:pt x="544" y="0"/>
                    <a:pt x="336"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1709533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el und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Textplatzhalter 2"/>
          <p:cNvSpPr>
            <a:spLocks noGrp="1"/>
          </p:cNvSpPr>
          <p:nvPr>
            <p:ph type="body"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90166328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23372BB-B827-41A5-A317-480A818E6D6D}"/>
              </a:ext>
            </a:extLst>
          </p:cNvPr>
          <p:cNvSpPr/>
          <p:nvPr userDrawn="1"/>
        </p:nvSpPr>
        <p:spPr>
          <a:xfrm>
            <a:off x="1" y="0"/>
            <a:ext cx="6096000" cy="51639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el 1">
            <a:extLst>
              <a:ext uri="{FF2B5EF4-FFF2-40B4-BE49-F238E27FC236}">
                <a16:creationId xmlns:a16="http://schemas.microsoft.com/office/drawing/2014/main" id="{FC52391B-6DA4-4E7E-9214-043F1955923A}"/>
              </a:ext>
            </a:extLst>
          </p:cNvPr>
          <p:cNvSpPr>
            <a:spLocks noGrp="1"/>
          </p:cNvSpPr>
          <p:nvPr>
            <p:ph type="ctrTitle" hasCustomPrompt="1"/>
          </p:nvPr>
        </p:nvSpPr>
        <p:spPr>
          <a:xfrm>
            <a:off x="504000" y="5163929"/>
            <a:ext cx="11196000" cy="761415"/>
          </a:xfrm>
        </p:spPr>
        <p:txBody>
          <a:bodyPr anchor="b"/>
          <a:lstStyle>
            <a:lvl1pPr algn="l">
              <a:lnSpc>
                <a:spcPct val="100000"/>
              </a:lnSpc>
              <a:defRPr sz="2800"/>
            </a:lvl1pPr>
          </a:lstStyle>
          <a:p>
            <a:r>
              <a:rPr lang="en-US" dirty="0"/>
              <a:t>Cover chart for single line titles, TT Norms Pro, 28 </a:t>
            </a:r>
            <a:r>
              <a:rPr lang="en-US" dirty="0" err="1"/>
              <a:t>pt</a:t>
            </a:r>
            <a:endParaRPr lang="en-US" noProof="0" dirty="0"/>
          </a:p>
        </p:txBody>
      </p:sp>
      <p:sp>
        <p:nvSpPr>
          <p:cNvPr id="3" name="Untertitel 2">
            <a:extLst>
              <a:ext uri="{FF2B5EF4-FFF2-40B4-BE49-F238E27FC236}">
                <a16:creationId xmlns:a16="http://schemas.microsoft.com/office/drawing/2014/main" id="{425C58F2-55B6-42CD-8A94-797D3D2CDD02}"/>
              </a:ext>
            </a:extLst>
          </p:cNvPr>
          <p:cNvSpPr>
            <a:spLocks noGrp="1"/>
          </p:cNvSpPr>
          <p:nvPr>
            <p:ph type="subTitle" idx="1" hasCustomPrompt="1"/>
          </p:nvPr>
        </p:nvSpPr>
        <p:spPr>
          <a:xfrm>
            <a:off x="504000" y="5999163"/>
            <a:ext cx="11196000" cy="276999"/>
          </a:xfrm>
          <a:prstGeom prst="rect">
            <a:avLst/>
          </a:prstGeom>
        </p:spPr>
        <p:txBody>
          <a:bodyPr>
            <a:spAutoFit/>
          </a:bodyPr>
          <a:lstStyle>
            <a:lvl1pPr marL="0" indent="0" algn="l">
              <a:lnSpc>
                <a:spcPct val="100000"/>
              </a:lnSpc>
              <a:buNone/>
              <a:defRPr sz="1800" b="0">
                <a:latin typeface="TT Norms Pro"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month year</a:t>
            </a:r>
          </a:p>
        </p:txBody>
      </p:sp>
      <p:sp>
        <p:nvSpPr>
          <p:cNvPr id="14" name="Bildplatzhalter 7">
            <a:extLst>
              <a:ext uri="{FF2B5EF4-FFF2-40B4-BE49-F238E27FC236}">
                <a16:creationId xmlns:a16="http://schemas.microsoft.com/office/drawing/2014/main" id="{BF1ECA5E-74FF-4829-850F-3409A946CAE0}"/>
              </a:ext>
            </a:extLst>
          </p:cNvPr>
          <p:cNvSpPr>
            <a:spLocks noGrp="1"/>
          </p:cNvSpPr>
          <p:nvPr>
            <p:ph type="pic" sz="quarter" idx="13" hasCustomPrompt="1"/>
          </p:nvPr>
        </p:nvSpPr>
        <p:spPr>
          <a:xfrm>
            <a:off x="6096000" y="1285461"/>
            <a:ext cx="6095999" cy="3878469"/>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dirty="0"/>
              <a:t>Placeholder Image</a:t>
            </a:r>
          </a:p>
        </p:txBody>
      </p:sp>
      <p:sp>
        <p:nvSpPr>
          <p:cNvPr id="21" name="Rechteck 20">
            <a:extLst>
              <a:ext uri="{FF2B5EF4-FFF2-40B4-BE49-F238E27FC236}">
                <a16:creationId xmlns:a16="http://schemas.microsoft.com/office/drawing/2014/main" id="{1B08E065-0D32-47AB-B4B9-6D98A74FFA77}"/>
              </a:ext>
            </a:extLst>
          </p:cNvPr>
          <p:cNvSpPr/>
          <p:nvPr userDrawn="1"/>
        </p:nvSpPr>
        <p:spPr bwMode="blackGray">
          <a:xfrm>
            <a:off x="6096000" y="0"/>
            <a:ext cx="6095999" cy="1294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Ins="288000" rtlCol="0" anchor="ctr"/>
          <a:lstStyle/>
          <a:p>
            <a:pPr algn="r"/>
            <a:endParaRPr lang="en-US" sz="2800" spc="-30" baseline="0" noProof="0" dirty="0">
              <a:solidFill>
                <a:schemeClr val="bg1"/>
              </a:solidFill>
              <a:latin typeface="+mj-lt"/>
            </a:endParaRPr>
          </a:p>
        </p:txBody>
      </p:sp>
      <p:grpSp>
        <p:nvGrpSpPr>
          <p:cNvPr id="22" name="Gruppieren 21">
            <a:extLst>
              <a:ext uri="{FF2B5EF4-FFF2-40B4-BE49-F238E27FC236}">
                <a16:creationId xmlns:a16="http://schemas.microsoft.com/office/drawing/2014/main" id="{71D90906-4F5E-4F13-86D6-3576B1F11568}"/>
              </a:ext>
            </a:extLst>
          </p:cNvPr>
          <p:cNvGrpSpPr>
            <a:grpSpLocks noChangeAspect="1"/>
          </p:cNvGrpSpPr>
          <p:nvPr userDrawn="1"/>
        </p:nvGrpSpPr>
        <p:grpSpPr>
          <a:xfrm>
            <a:off x="514086" y="514562"/>
            <a:ext cx="3060000" cy="535410"/>
            <a:chOff x="692439" y="1293569"/>
            <a:chExt cx="12203113" cy="2135188"/>
          </a:xfrm>
          <a:solidFill>
            <a:schemeClr val="tx1"/>
          </a:solidFill>
        </p:grpSpPr>
        <p:sp>
          <p:nvSpPr>
            <p:cNvPr id="23" name="Freeform 5">
              <a:extLst>
                <a:ext uri="{FF2B5EF4-FFF2-40B4-BE49-F238E27FC236}">
                  <a16:creationId xmlns:a16="http://schemas.microsoft.com/office/drawing/2014/main" id="{59CA270F-873D-42F3-B7FF-1019B44AF776}"/>
                </a:ext>
              </a:extLst>
            </p:cNvPr>
            <p:cNvSpPr>
              <a:spLocks/>
            </p:cNvSpPr>
            <p:nvPr userDrawn="1"/>
          </p:nvSpPr>
          <p:spPr bwMode="auto">
            <a:xfrm>
              <a:off x="10317452" y="1336432"/>
              <a:ext cx="1539875" cy="2092325"/>
            </a:xfrm>
            <a:custGeom>
              <a:avLst/>
              <a:gdLst>
                <a:gd name="T0" fmla="*/ 0 w 837"/>
                <a:gd name="T1" fmla="*/ 693 h 1133"/>
                <a:gd name="T2" fmla="*/ 420 w 837"/>
                <a:gd name="T3" fmla="*/ 1133 h 1133"/>
                <a:gd name="T4" fmla="*/ 837 w 837"/>
                <a:gd name="T5" fmla="*/ 693 h 1133"/>
                <a:gd name="T6" fmla="*/ 837 w 837"/>
                <a:gd name="T7" fmla="*/ 647 h 1133"/>
                <a:gd name="T8" fmla="*/ 677 w 837"/>
                <a:gd name="T9" fmla="*/ 647 h 1133"/>
                <a:gd name="T10" fmla="*/ 677 w 837"/>
                <a:gd name="T11" fmla="*/ 693 h 1133"/>
                <a:gd name="T12" fmla="*/ 420 w 837"/>
                <a:gd name="T13" fmla="*/ 989 h 1133"/>
                <a:gd name="T14" fmla="*/ 163 w 837"/>
                <a:gd name="T15" fmla="*/ 693 h 1133"/>
                <a:gd name="T16" fmla="*/ 163 w 837"/>
                <a:gd name="T17" fmla="*/ 0 h 1133"/>
                <a:gd name="T18" fmla="*/ 0 w 837"/>
                <a:gd name="T19" fmla="*/ 0 h 1133"/>
                <a:gd name="T20" fmla="*/ 0 w 837"/>
                <a:gd name="T21" fmla="*/ 693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1133">
                  <a:moveTo>
                    <a:pt x="0" y="693"/>
                  </a:moveTo>
                  <a:cubicBezTo>
                    <a:pt x="0" y="920"/>
                    <a:pt x="142" y="1133"/>
                    <a:pt x="420" y="1133"/>
                  </a:cubicBezTo>
                  <a:cubicBezTo>
                    <a:pt x="691" y="1133"/>
                    <a:pt x="837" y="920"/>
                    <a:pt x="837" y="693"/>
                  </a:cubicBezTo>
                  <a:cubicBezTo>
                    <a:pt x="837" y="647"/>
                    <a:pt x="837" y="647"/>
                    <a:pt x="837" y="647"/>
                  </a:cubicBezTo>
                  <a:cubicBezTo>
                    <a:pt x="677" y="647"/>
                    <a:pt x="677" y="647"/>
                    <a:pt x="677" y="647"/>
                  </a:cubicBezTo>
                  <a:cubicBezTo>
                    <a:pt x="677" y="693"/>
                    <a:pt x="677" y="693"/>
                    <a:pt x="677" y="693"/>
                  </a:cubicBezTo>
                  <a:cubicBezTo>
                    <a:pt x="677" y="861"/>
                    <a:pt x="597" y="989"/>
                    <a:pt x="420" y="989"/>
                  </a:cubicBezTo>
                  <a:cubicBezTo>
                    <a:pt x="243" y="989"/>
                    <a:pt x="163" y="858"/>
                    <a:pt x="163" y="693"/>
                  </a:cubicBezTo>
                  <a:cubicBezTo>
                    <a:pt x="163" y="0"/>
                    <a:pt x="163" y="0"/>
                    <a:pt x="163" y="0"/>
                  </a:cubicBezTo>
                  <a:cubicBezTo>
                    <a:pt x="0" y="0"/>
                    <a:pt x="0" y="0"/>
                    <a:pt x="0" y="0"/>
                  </a:cubicBezTo>
                  <a:lnTo>
                    <a:pt x="0"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Rectangle 6">
              <a:extLst>
                <a:ext uri="{FF2B5EF4-FFF2-40B4-BE49-F238E27FC236}">
                  <a16:creationId xmlns:a16="http://schemas.microsoft.com/office/drawing/2014/main" id="{BF6A246C-453D-461E-B588-8AD9CEE118F8}"/>
                </a:ext>
              </a:extLst>
            </p:cNvPr>
            <p:cNvSpPr>
              <a:spLocks noChangeArrowheads="1"/>
            </p:cNvSpPr>
            <p:nvPr userDrawn="1"/>
          </p:nvSpPr>
          <p:spPr bwMode="auto">
            <a:xfrm>
              <a:off x="9612602" y="1336432"/>
              <a:ext cx="298450" cy="2052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7">
              <a:extLst>
                <a:ext uri="{FF2B5EF4-FFF2-40B4-BE49-F238E27FC236}">
                  <a16:creationId xmlns:a16="http://schemas.microsoft.com/office/drawing/2014/main" id="{68B9D9C5-EB20-4284-9BFB-10FB43346E49}"/>
                </a:ext>
              </a:extLst>
            </p:cNvPr>
            <p:cNvSpPr>
              <a:spLocks/>
            </p:cNvSpPr>
            <p:nvPr userDrawn="1"/>
          </p:nvSpPr>
          <p:spPr bwMode="auto">
            <a:xfrm>
              <a:off x="5866102" y="1339607"/>
              <a:ext cx="2078038" cy="2087563"/>
            </a:xfrm>
            <a:custGeom>
              <a:avLst/>
              <a:gdLst>
                <a:gd name="T0" fmla="*/ 0 w 1129"/>
                <a:gd name="T1" fmla="*/ 564 h 1130"/>
                <a:gd name="T2" fmla="*/ 565 w 1129"/>
                <a:gd name="T3" fmla="*/ 1130 h 1130"/>
                <a:gd name="T4" fmla="*/ 1129 w 1129"/>
                <a:gd name="T5" fmla="*/ 564 h 1130"/>
                <a:gd name="T6" fmla="*/ 565 w 1129"/>
                <a:gd name="T7" fmla="*/ 0 h 1130"/>
                <a:gd name="T8" fmla="*/ 538 w 1129"/>
                <a:gd name="T9" fmla="*/ 0 h 1130"/>
                <a:gd name="T10" fmla="*/ 538 w 1129"/>
                <a:gd name="T11" fmla="*/ 141 h 1130"/>
                <a:gd name="T12" fmla="*/ 565 w 1129"/>
                <a:gd name="T13" fmla="*/ 141 h 1130"/>
                <a:gd name="T14" fmla="*/ 978 w 1129"/>
                <a:gd name="T15" fmla="*/ 564 h 1130"/>
                <a:gd name="T16" fmla="*/ 565 w 1129"/>
                <a:gd name="T17" fmla="*/ 988 h 1130"/>
                <a:gd name="T18" fmla="*/ 151 w 1129"/>
                <a:gd name="T19" fmla="*/ 564 h 1130"/>
                <a:gd name="T20" fmla="*/ 0 w 1129"/>
                <a:gd name="T21" fmla="*/ 564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9" h="1130">
                  <a:moveTo>
                    <a:pt x="0" y="564"/>
                  </a:moveTo>
                  <a:cubicBezTo>
                    <a:pt x="0" y="881"/>
                    <a:pt x="250" y="1130"/>
                    <a:pt x="565" y="1130"/>
                  </a:cubicBezTo>
                  <a:cubicBezTo>
                    <a:pt x="879" y="1130"/>
                    <a:pt x="1129" y="881"/>
                    <a:pt x="1129" y="564"/>
                  </a:cubicBezTo>
                  <a:cubicBezTo>
                    <a:pt x="1129" y="249"/>
                    <a:pt x="879" y="0"/>
                    <a:pt x="565" y="0"/>
                  </a:cubicBezTo>
                  <a:cubicBezTo>
                    <a:pt x="538" y="0"/>
                    <a:pt x="538" y="0"/>
                    <a:pt x="538" y="0"/>
                  </a:cubicBezTo>
                  <a:cubicBezTo>
                    <a:pt x="538" y="141"/>
                    <a:pt x="538" y="141"/>
                    <a:pt x="538" y="141"/>
                  </a:cubicBezTo>
                  <a:cubicBezTo>
                    <a:pt x="565" y="141"/>
                    <a:pt x="565" y="141"/>
                    <a:pt x="565" y="141"/>
                  </a:cubicBezTo>
                  <a:cubicBezTo>
                    <a:pt x="796" y="141"/>
                    <a:pt x="978" y="326"/>
                    <a:pt x="978" y="564"/>
                  </a:cubicBezTo>
                  <a:cubicBezTo>
                    <a:pt x="978" y="803"/>
                    <a:pt x="796" y="988"/>
                    <a:pt x="565" y="988"/>
                  </a:cubicBezTo>
                  <a:cubicBezTo>
                    <a:pt x="333" y="988"/>
                    <a:pt x="151" y="803"/>
                    <a:pt x="151" y="564"/>
                  </a:cubicBezTo>
                  <a:lnTo>
                    <a:pt x="0" y="5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8">
              <a:extLst>
                <a:ext uri="{FF2B5EF4-FFF2-40B4-BE49-F238E27FC236}">
                  <a16:creationId xmlns:a16="http://schemas.microsoft.com/office/drawing/2014/main" id="{CBD3B4F2-D1A0-4AAD-A44F-A68903B705B4}"/>
                </a:ext>
              </a:extLst>
            </p:cNvPr>
            <p:cNvSpPr>
              <a:spLocks/>
            </p:cNvSpPr>
            <p:nvPr userDrawn="1"/>
          </p:nvSpPr>
          <p:spPr bwMode="auto">
            <a:xfrm>
              <a:off x="11590627" y="1293569"/>
              <a:ext cx="1304925" cy="2095500"/>
            </a:xfrm>
            <a:custGeom>
              <a:avLst/>
              <a:gdLst>
                <a:gd name="T0" fmla="*/ 0 w 709"/>
                <a:gd name="T1" fmla="*/ 289 h 1134"/>
                <a:gd name="T2" fmla="*/ 166 w 709"/>
                <a:gd name="T3" fmla="*/ 558 h 1134"/>
                <a:gd name="T4" fmla="*/ 405 w 709"/>
                <a:gd name="T5" fmla="*/ 638 h 1134"/>
                <a:gd name="T6" fmla="*/ 552 w 709"/>
                <a:gd name="T7" fmla="*/ 819 h 1134"/>
                <a:gd name="T8" fmla="*/ 348 w 709"/>
                <a:gd name="T9" fmla="*/ 1002 h 1134"/>
                <a:gd name="T10" fmla="*/ 333 w 709"/>
                <a:gd name="T11" fmla="*/ 1002 h 1134"/>
                <a:gd name="T12" fmla="*/ 333 w 709"/>
                <a:gd name="T13" fmla="*/ 1134 h 1134"/>
                <a:gd name="T14" fmla="*/ 342 w 709"/>
                <a:gd name="T15" fmla="*/ 1134 h 1134"/>
                <a:gd name="T16" fmla="*/ 709 w 709"/>
                <a:gd name="T17" fmla="*/ 818 h 1134"/>
                <a:gd name="T18" fmla="*/ 506 w 709"/>
                <a:gd name="T19" fmla="*/ 521 h 1134"/>
                <a:gd name="T20" fmla="*/ 263 w 709"/>
                <a:gd name="T21" fmla="*/ 439 h 1134"/>
                <a:gd name="T22" fmla="*/ 160 w 709"/>
                <a:gd name="T23" fmla="*/ 290 h 1134"/>
                <a:gd name="T24" fmla="*/ 342 w 709"/>
                <a:gd name="T25" fmla="*/ 137 h 1134"/>
                <a:gd name="T26" fmla="*/ 557 w 709"/>
                <a:gd name="T27" fmla="*/ 311 h 1134"/>
                <a:gd name="T28" fmla="*/ 704 w 709"/>
                <a:gd name="T29" fmla="*/ 311 h 1134"/>
                <a:gd name="T30" fmla="*/ 342 w 709"/>
                <a:gd name="T31" fmla="*/ 0 h 1134"/>
                <a:gd name="T32" fmla="*/ 0 w 709"/>
                <a:gd name="T33" fmla="*/ 28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9" h="1134">
                  <a:moveTo>
                    <a:pt x="0" y="289"/>
                  </a:moveTo>
                  <a:cubicBezTo>
                    <a:pt x="0" y="425"/>
                    <a:pt x="64" y="503"/>
                    <a:pt x="166" y="558"/>
                  </a:cubicBezTo>
                  <a:cubicBezTo>
                    <a:pt x="245" y="600"/>
                    <a:pt x="327" y="609"/>
                    <a:pt x="405" y="638"/>
                  </a:cubicBezTo>
                  <a:cubicBezTo>
                    <a:pt x="517" y="680"/>
                    <a:pt x="552" y="738"/>
                    <a:pt x="552" y="819"/>
                  </a:cubicBezTo>
                  <a:cubicBezTo>
                    <a:pt x="552" y="931"/>
                    <a:pt x="475" y="1002"/>
                    <a:pt x="348" y="1002"/>
                  </a:cubicBezTo>
                  <a:cubicBezTo>
                    <a:pt x="333" y="1002"/>
                    <a:pt x="333" y="1002"/>
                    <a:pt x="333" y="1002"/>
                  </a:cubicBezTo>
                  <a:cubicBezTo>
                    <a:pt x="333" y="1134"/>
                    <a:pt x="333" y="1134"/>
                    <a:pt x="333" y="1134"/>
                  </a:cubicBezTo>
                  <a:cubicBezTo>
                    <a:pt x="342" y="1134"/>
                    <a:pt x="342" y="1134"/>
                    <a:pt x="342" y="1134"/>
                  </a:cubicBezTo>
                  <a:cubicBezTo>
                    <a:pt x="567" y="1134"/>
                    <a:pt x="709" y="994"/>
                    <a:pt x="709" y="818"/>
                  </a:cubicBezTo>
                  <a:cubicBezTo>
                    <a:pt x="709" y="703"/>
                    <a:pt x="653" y="587"/>
                    <a:pt x="506" y="521"/>
                  </a:cubicBezTo>
                  <a:cubicBezTo>
                    <a:pt x="427" y="486"/>
                    <a:pt x="332" y="468"/>
                    <a:pt x="263" y="439"/>
                  </a:cubicBezTo>
                  <a:cubicBezTo>
                    <a:pt x="188" y="406"/>
                    <a:pt x="160" y="363"/>
                    <a:pt x="160" y="290"/>
                  </a:cubicBezTo>
                  <a:cubicBezTo>
                    <a:pt x="160" y="203"/>
                    <a:pt x="232" y="137"/>
                    <a:pt x="342" y="137"/>
                  </a:cubicBezTo>
                  <a:cubicBezTo>
                    <a:pt x="487" y="137"/>
                    <a:pt x="554" y="208"/>
                    <a:pt x="557" y="311"/>
                  </a:cubicBezTo>
                  <a:cubicBezTo>
                    <a:pt x="704" y="311"/>
                    <a:pt x="704" y="311"/>
                    <a:pt x="704" y="311"/>
                  </a:cubicBezTo>
                  <a:cubicBezTo>
                    <a:pt x="709" y="150"/>
                    <a:pt x="592" y="0"/>
                    <a:pt x="342" y="0"/>
                  </a:cubicBezTo>
                  <a:cubicBezTo>
                    <a:pt x="137" y="0"/>
                    <a:pt x="0" y="128"/>
                    <a:pt x="0" y="2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7" name="Freeform 9">
              <a:extLst>
                <a:ext uri="{FF2B5EF4-FFF2-40B4-BE49-F238E27FC236}">
                  <a16:creationId xmlns:a16="http://schemas.microsoft.com/office/drawing/2014/main" id="{408E3856-3F48-42D0-9693-FEF49205B77A}"/>
                </a:ext>
              </a:extLst>
            </p:cNvPr>
            <p:cNvSpPr>
              <a:spLocks/>
            </p:cNvSpPr>
            <p:nvPr userDrawn="1"/>
          </p:nvSpPr>
          <p:spPr bwMode="auto">
            <a:xfrm>
              <a:off x="8010814" y="1336432"/>
              <a:ext cx="1255713" cy="2052638"/>
            </a:xfrm>
            <a:custGeom>
              <a:avLst/>
              <a:gdLst>
                <a:gd name="T0" fmla="*/ 0 w 682"/>
                <a:gd name="T1" fmla="*/ 146 h 1111"/>
                <a:gd name="T2" fmla="*/ 325 w 682"/>
                <a:gd name="T3" fmla="*/ 146 h 1111"/>
                <a:gd name="T4" fmla="*/ 531 w 682"/>
                <a:gd name="T5" fmla="*/ 350 h 1111"/>
                <a:gd name="T6" fmla="*/ 320 w 682"/>
                <a:gd name="T7" fmla="*/ 556 h 1111"/>
                <a:gd name="T8" fmla="*/ 149 w 682"/>
                <a:gd name="T9" fmla="*/ 556 h 1111"/>
                <a:gd name="T10" fmla="*/ 149 w 682"/>
                <a:gd name="T11" fmla="*/ 702 h 1111"/>
                <a:gd name="T12" fmla="*/ 278 w 682"/>
                <a:gd name="T13" fmla="*/ 701 h 1111"/>
                <a:gd name="T14" fmla="*/ 493 w 682"/>
                <a:gd name="T15" fmla="*/ 1111 h 1111"/>
                <a:gd name="T16" fmla="*/ 672 w 682"/>
                <a:gd name="T17" fmla="*/ 1111 h 1111"/>
                <a:gd name="T18" fmla="*/ 439 w 682"/>
                <a:gd name="T19" fmla="*/ 682 h 1111"/>
                <a:gd name="T20" fmla="*/ 682 w 682"/>
                <a:gd name="T21" fmla="*/ 350 h 1111"/>
                <a:gd name="T22" fmla="*/ 330 w 682"/>
                <a:gd name="T23" fmla="*/ 0 h 1111"/>
                <a:gd name="T24" fmla="*/ 0 w 682"/>
                <a:gd name="T25" fmla="*/ 0 h 1111"/>
                <a:gd name="T26" fmla="*/ 0 w 682"/>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2" h="1111">
                  <a:moveTo>
                    <a:pt x="0" y="146"/>
                  </a:moveTo>
                  <a:cubicBezTo>
                    <a:pt x="325" y="146"/>
                    <a:pt x="325" y="146"/>
                    <a:pt x="325" y="146"/>
                  </a:cubicBezTo>
                  <a:cubicBezTo>
                    <a:pt x="430" y="146"/>
                    <a:pt x="531" y="228"/>
                    <a:pt x="531" y="350"/>
                  </a:cubicBezTo>
                  <a:cubicBezTo>
                    <a:pt x="531" y="468"/>
                    <a:pt x="438" y="556"/>
                    <a:pt x="320" y="556"/>
                  </a:cubicBezTo>
                  <a:cubicBezTo>
                    <a:pt x="149" y="556"/>
                    <a:pt x="149" y="556"/>
                    <a:pt x="149" y="556"/>
                  </a:cubicBezTo>
                  <a:cubicBezTo>
                    <a:pt x="149" y="702"/>
                    <a:pt x="149" y="702"/>
                    <a:pt x="149" y="702"/>
                  </a:cubicBezTo>
                  <a:cubicBezTo>
                    <a:pt x="278" y="701"/>
                    <a:pt x="278" y="701"/>
                    <a:pt x="278" y="701"/>
                  </a:cubicBezTo>
                  <a:cubicBezTo>
                    <a:pt x="493" y="1111"/>
                    <a:pt x="493" y="1111"/>
                    <a:pt x="493" y="1111"/>
                  </a:cubicBezTo>
                  <a:cubicBezTo>
                    <a:pt x="672" y="1111"/>
                    <a:pt x="672" y="1111"/>
                    <a:pt x="672" y="1111"/>
                  </a:cubicBezTo>
                  <a:cubicBezTo>
                    <a:pt x="439" y="682"/>
                    <a:pt x="439" y="682"/>
                    <a:pt x="439" y="682"/>
                  </a:cubicBezTo>
                  <a:cubicBezTo>
                    <a:pt x="561" y="645"/>
                    <a:pt x="682" y="519"/>
                    <a:pt x="682" y="350"/>
                  </a:cubicBezTo>
                  <a:cubicBezTo>
                    <a:pt x="682" y="149"/>
                    <a:pt x="538" y="0"/>
                    <a:pt x="330"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8" name="Freeform 10">
              <a:extLst>
                <a:ext uri="{FF2B5EF4-FFF2-40B4-BE49-F238E27FC236}">
                  <a16:creationId xmlns:a16="http://schemas.microsoft.com/office/drawing/2014/main" id="{D6FA2517-7D77-4620-BC9B-899740AB2F84}"/>
                </a:ext>
              </a:extLst>
            </p:cNvPr>
            <p:cNvSpPr>
              <a:spLocks/>
            </p:cNvSpPr>
            <p:nvPr userDrawn="1"/>
          </p:nvSpPr>
          <p:spPr bwMode="auto">
            <a:xfrm>
              <a:off x="4942177" y="1336432"/>
              <a:ext cx="1511300" cy="2052638"/>
            </a:xfrm>
            <a:custGeom>
              <a:avLst/>
              <a:gdLst>
                <a:gd name="T0" fmla="*/ 0 w 952"/>
                <a:gd name="T1" fmla="*/ 170 h 1293"/>
                <a:gd name="T2" fmla="*/ 229 w 952"/>
                <a:gd name="T3" fmla="*/ 170 h 1293"/>
                <a:gd name="T4" fmla="*/ 229 w 952"/>
                <a:gd name="T5" fmla="*/ 1293 h 1293"/>
                <a:gd name="T6" fmla="*/ 415 w 952"/>
                <a:gd name="T7" fmla="*/ 1293 h 1293"/>
                <a:gd name="T8" fmla="*/ 415 w 952"/>
                <a:gd name="T9" fmla="*/ 170 h 1293"/>
                <a:gd name="T10" fmla="*/ 952 w 952"/>
                <a:gd name="T11" fmla="*/ 170 h 1293"/>
                <a:gd name="T12" fmla="*/ 952 w 952"/>
                <a:gd name="T13" fmla="*/ 0 h 1293"/>
                <a:gd name="T14" fmla="*/ 0 w 952"/>
                <a:gd name="T15" fmla="*/ 0 h 1293"/>
                <a:gd name="T16" fmla="*/ 0 w 952"/>
                <a:gd name="T17" fmla="*/ 17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2" h="1293">
                  <a:moveTo>
                    <a:pt x="0" y="170"/>
                  </a:moveTo>
                  <a:lnTo>
                    <a:pt x="229" y="170"/>
                  </a:lnTo>
                  <a:lnTo>
                    <a:pt x="229" y="1293"/>
                  </a:lnTo>
                  <a:lnTo>
                    <a:pt x="415" y="1293"/>
                  </a:lnTo>
                  <a:lnTo>
                    <a:pt x="415" y="170"/>
                  </a:lnTo>
                  <a:lnTo>
                    <a:pt x="952" y="170"/>
                  </a:lnTo>
                  <a:lnTo>
                    <a:pt x="952" y="0"/>
                  </a:lnTo>
                  <a:lnTo>
                    <a:pt x="0" y="0"/>
                  </a:lnTo>
                  <a:lnTo>
                    <a:pt x="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Freeform 11">
              <a:extLst>
                <a:ext uri="{FF2B5EF4-FFF2-40B4-BE49-F238E27FC236}">
                  <a16:creationId xmlns:a16="http://schemas.microsoft.com/office/drawing/2014/main" id="{129D552D-72A4-4AF5-8176-50FC561F9447}"/>
                </a:ext>
              </a:extLst>
            </p:cNvPr>
            <p:cNvSpPr>
              <a:spLocks/>
            </p:cNvSpPr>
            <p:nvPr userDrawn="1"/>
          </p:nvSpPr>
          <p:spPr bwMode="auto">
            <a:xfrm>
              <a:off x="1956089" y="1336432"/>
              <a:ext cx="1912938" cy="2052638"/>
            </a:xfrm>
            <a:custGeom>
              <a:avLst/>
              <a:gdLst>
                <a:gd name="T0" fmla="*/ 0 w 1205"/>
                <a:gd name="T1" fmla="*/ 1293 h 1293"/>
                <a:gd name="T2" fmla="*/ 183 w 1205"/>
                <a:gd name="T3" fmla="*/ 1293 h 1293"/>
                <a:gd name="T4" fmla="*/ 590 w 1205"/>
                <a:gd name="T5" fmla="*/ 222 h 1293"/>
                <a:gd name="T6" fmla="*/ 1009 w 1205"/>
                <a:gd name="T7" fmla="*/ 1293 h 1293"/>
                <a:gd name="T8" fmla="*/ 1205 w 1205"/>
                <a:gd name="T9" fmla="*/ 1293 h 1293"/>
                <a:gd name="T10" fmla="*/ 686 w 1205"/>
                <a:gd name="T11" fmla="*/ 0 h 1293"/>
                <a:gd name="T12" fmla="*/ 492 w 1205"/>
                <a:gd name="T13" fmla="*/ 0 h 1293"/>
                <a:gd name="T14" fmla="*/ 0 w 1205"/>
                <a:gd name="T15" fmla="*/ 1293 h 1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1293">
                  <a:moveTo>
                    <a:pt x="0" y="1293"/>
                  </a:moveTo>
                  <a:lnTo>
                    <a:pt x="183" y="1293"/>
                  </a:lnTo>
                  <a:lnTo>
                    <a:pt x="590" y="222"/>
                  </a:lnTo>
                  <a:lnTo>
                    <a:pt x="1009" y="1293"/>
                  </a:lnTo>
                  <a:lnTo>
                    <a:pt x="1205" y="1293"/>
                  </a:lnTo>
                  <a:lnTo>
                    <a:pt x="686" y="0"/>
                  </a:lnTo>
                  <a:lnTo>
                    <a:pt x="492" y="0"/>
                  </a:lnTo>
                  <a:lnTo>
                    <a:pt x="0" y="1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12">
              <a:extLst>
                <a:ext uri="{FF2B5EF4-FFF2-40B4-BE49-F238E27FC236}">
                  <a16:creationId xmlns:a16="http://schemas.microsoft.com/office/drawing/2014/main" id="{D4F56197-4799-4E5C-A551-0BCCD0B79637}"/>
                </a:ext>
              </a:extLst>
            </p:cNvPr>
            <p:cNvSpPr>
              <a:spLocks noEditPoints="1"/>
            </p:cNvSpPr>
            <p:nvPr userDrawn="1"/>
          </p:nvSpPr>
          <p:spPr bwMode="auto">
            <a:xfrm>
              <a:off x="692439" y="1293569"/>
              <a:ext cx="1379538" cy="2095500"/>
            </a:xfrm>
            <a:custGeom>
              <a:avLst/>
              <a:gdLst>
                <a:gd name="T0" fmla="*/ 41 w 749"/>
                <a:gd name="T1" fmla="*/ 288 h 1134"/>
                <a:gd name="T2" fmla="*/ 201 w 749"/>
                <a:gd name="T3" fmla="*/ 559 h 1134"/>
                <a:gd name="T4" fmla="*/ 442 w 749"/>
                <a:gd name="T5" fmla="*/ 639 h 1134"/>
                <a:gd name="T6" fmla="*/ 567 w 749"/>
                <a:gd name="T7" fmla="*/ 740 h 1134"/>
                <a:gd name="T8" fmla="*/ 733 w 749"/>
                <a:gd name="T9" fmla="*/ 740 h 1134"/>
                <a:gd name="T10" fmla="*/ 547 w 749"/>
                <a:gd name="T11" fmla="*/ 523 h 1134"/>
                <a:gd name="T12" fmla="*/ 300 w 749"/>
                <a:gd name="T13" fmla="*/ 439 h 1134"/>
                <a:gd name="T14" fmla="*/ 201 w 749"/>
                <a:gd name="T15" fmla="*/ 290 h 1134"/>
                <a:gd name="T16" fmla="*/ 383 w 749"/>
                <a:gd name="T17" fmla="*/ 137 h 1134"/>
                <a:gd name="T18" fmla="*/ 598 w 749"/>
                <a:gd name="T19" fmla="*/ 311 h 1134"/>
                <a:gd name="T20" fmla="*/ 744 w 749"/>
                <a:gd name="T21" fmla="*/ 311 h 1134"/>
                <a:gd name="T22" fmla="*/ 383 w 749"/>
                <a:gd name="T23" fmla="*/ 0 h 1134"/>
                <a:gd name="T24" fmla="*/ 41 w 749"/>
                <a:gd name="T25" fmla="*/ 288 h 1134"/>
                <a:gd name="T26" fmla="*/ 5 w 749"/>
                <a:gd name="T27" fmla="*/ 788 h 1134"/>
                <a:gd name="T28" fmla="*/ 395 w 749"/>
                <a:gd name="T29" fmla="*/ 1134 h 1134"/>
                <a:gd name="T30" fmla="*/ 405 w 749"/>
                <a:gd name="T31" fmla="*/ 1134 h 1134"/>
                <a:gd name="T32" fmla="*/ 405 w 749"/>
                <a:gd name="T33" fmla="*/ 999 h 1134"/>
                <a:gd name="T34" fmla="*/ 395 w 749"/>
                <a:gd name="T35" fmla="*/ 999 h 1134"/>
                <a:gd name="T36" fmla="*/ 158 w 749"/>
                <a:gd name="T37" fmla="*/ 788 h 1134"/>
                <a:gd name="T38" fmla="*/ 158 w 749"/>
                <a:gd name="T39" fmla="*/ 729 h 1134"/>
                <a:gd name="T40" fmla="*/ 5 w 749"/>
                <a:gd name="T41" fmla="*/ 729 h 1134"/>
                <a:gd name="T42" fmla="*/ 5 w 749"/>
                <a:gd name="T43" fmla="*/ 78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9" h="1134">
                  <a:moveTo>
                    <a:pt x="41" y="288"/>
                  </a:moveTo>
                  <a:cubicBezTo>
                    <a:pt x="41" y="417"/>
                    <a:pt x="93" y="504"/>
                    <a:pt x="201" y="559"/>
                  </a:cubicBezTo>
                  <a:cubicBezTo>
                    <a:pt x="280" y="599"/>
                    <a:pt x="365" y="610"/>
                    <a:pt x="442" y="639"/>
                  </a:cubicBezTo>
                  <a:cubicBezTo>
                    <a:pt x="524" y="669"/>
                    <a:pt x="555" y="695"/>
                    <a:pt x="567" y="740"/>
                  </a:cubicBezTo>
                  <a:cubicBezTo>
                    <a:pt x="733" y="740"/>
                    <a:pt x="733" y="740"/>
                    <a:pt x="733" y="740"/>
                  </a:cubicBezTo>
                  <a:cubicBezTo>
                    <a:pt x="710" y="645"/>
                    <a:pt x="646" y="568"/>
                    <a:pt x="547" y="523"/>
                  </a:cubicBezTo>
                  <a:cubicBezTo>
                    <a:pt x="469" y="488"/>
                    <a:pt x="369" y="468"/>
                    <a:pt x="300" y="439"/>
                  </a:cubicBezTo>
                  <a:cubicBezTo>
                    <a:pt x="224" y="407"/>
                    <a:pt x="201" y="362"/>
                    <a:pt x="201" y="290"/>
                  </a:cubicBezTo>
                  <a:cubicBezTo>
                    <a:pt x="201" y="203"/>
                    <a:pt x="273" y="137"/>
                    <a:pt x="383" y="137"/>
                  </a:cubicBezTo>
                  <a:cubicBezTo>
                    <a:pt x="528" y="137"/>
                    <a:pt x="595" y="208"/>
                    <a:pt x="598" y="311"/>
                  </a:cubicBezTo>
                  <a:cubicBezTo>
                    <a:pt x="744" y="311"/>
                    <a:pt x="744" y="311"/>
                    <a:pt x="744" y="311"/>
                  </a:cubicBezTo>
                  <a:cubicBezTo>
                    <a:pt x="749" y="150"/>
                    <a:pt x="633" y="0"/>
                    <a:pt x="383" y="0"/>
                  </a:cubicBezTo>
                  <a:cubicBezTo>
                    <a:pt x="178" y="0"/>
                    <a:pt x="41" y="127"/>
                    <a:pt x="41" y="288"/>
                  </a:cubicBezTo>
                  <a:moveTo>
                    <a:pt x="5" y="788"/>
                  </a:moveTo>
                  <a:cubicBezTo>
                    <a:pt x="0" y="969"/>
                    <a:pt x="121" y="1134"/>
                    <a:pt x="395" y="1134"/>
                  </a:cubicBezTo>
                  <a:cubicBezTo>
                    <a:pt x="405" y="1134"/>
                    <a:pt x="405" y="1134"/>
                    <a:pt x="405" y="1134"/>
                  </a:cubicBezTo>
                  <a:cubicBezTo>
                    <a:pt x="405" y="999"/>
                    <a:pt x="405" y="999"/>
                    <a:pt x="405" y="999"/>
                  </a:cubicBezTo>
                  <a:cubicBezTo>
                    <a:pt x="395" y="999"/>
                    <a:pt x="395" y="999"/>
                    <a:pt x="395" y="999"/>
                  </a:cubicBezTo>
                  <a:cubicBezTo>
                    <a:pt x="249" y="999"/>
                    <a:pt x="158" y="906"/>
                    <a:pt x="158" y="788"/>
                  </a:cubicBezTo>
                  <a:cubicBezTo>
                    <a:pt x="158" y="729"/>
                    <a:pt x="158" y="729"/>
                    <a:pt x="158" y="729"/>
                  </a:cubicBezTo>
                  <a:cubicBezTo>
                    <a:pt x="5" y="729"/>
                    <a:pt x="5" y="729"/>
                    <a:pt x="5" y="729"/>
                  </a:cubicBezTo>
                  <a:lnTo>
                    <a:pt x="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13">
              <a:extLst>
                <a:ext uri="{FF2B5EF4-FFF2-40B4-BE49-F238E27FC236}">
                  <a16:creationId xmlns:a16="http://schemas.microsoft.com/office/drawing/2014/main" id="{D64CFB8E-1853-4432-B103-ED2CC72C12E8}"/>
                </a:ext>
              </a:extLst>
            </p:cNvPr>
            <p:cNvSpPr>
              <a:spLocks/>
            </p:cNvSpPr>
            <p:nvPr userDrawn="1"/>
          </p:nvSpPr>
          <p:spPr bwMode="auto">
            <a:xfrm>
              <a:off x="3546764" y="1336432"/>
              <a:ext cx="1268413" cy="2052638"/>
            </a:xfrm>
            <a:custGeom>
              <a:avLst/>
              <a:gdLst>
                <a:gd name="T0" fmla="*/ 0 w 689"/>
                <a:gd name="T1" fmla="*/ 146 h 1111"/>
                <a:gd name="T2" fmla="*/ 331 w 689"/>
                <a:gd name="T3" fmla="*/ 146 h 1111"/>
                <a:gd name="T4" fmla="*/ 538 w 689"/>
                <a:gd name="T5" fmla="*/ 350 h 1111"/>
                <a:gd name="T6" fmla="*/ 326 w 689"/>
                <a:gd name="T7" fmla="*/ 556 h 1111"/>
                <a:gd name="T8" fmla="*/ 149 w 689"/>
                <a:gd name="T9" fmla="*/ 556 h 1111"/>
                <a:gd name="T10" fmla="*/ 149 w 689"/>
                <a:gd name="T11" fmla="*/ 702 h 1111"/>
                <a:gd name="T12" fmla="*/ 284 w 689"/>
                <a:gd name="T13" fmla="*/ 701 h 1111"/>
                <a:gd name="T14" fmla="*/ 500 w 689"/>
                <a:gd name="T15" fmla="*/ 1111 h 1111"/>
                <a:gd name="T16" fmla="*/ 678 w 689"/>
                <a:gd name="T17" fmla="*/ 1111 h 1111"/>
                <a:gd name="T18" fmla="*/ 445 w 689"/>
                <a:gd name="T19" fmla="*/ 682 h 1111"/>
                <a:gd name="T20" fmla="*/ 689 w 689"/>
                <a:gd name="T21" fmla="*/ 350 h 1111"/>
                <a:gd name="T22" fmla="*/ 336 w 689"/>
                <a:gd name="T23" fmla="*/ 0 h 1111"/>
                <a:gd name="T24" fmla="*/ 0 w 689"/>
                <a:gd name="T25" fmla="*/ 0 h 1111"/>
                <a:gd name="T26" fmla="*/ 0 w 689"/>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9" h="1111">
                  <a:moveTo>
                    <a:pt x="0" y="146"/>
                  </a:moveTo>
                  <a:cubicBezTo>
                    <a:pt x="331" y="146"/>
                    <a:pt x="331" y="146"/>
                    <a:pt x="331" y="146"/>
                  </a:cubicBezTo>
                  <a:cubicBezTo>
                    <a:pt x="436" y="146"/>
                    <a:pt x="538" y="228"/>
                    <a:pt x="538" y="350"/>
                  </a:cubicBezTo>
                  <a:cubicBezTo>
                    <a:pt x="538" y="468"/>
                    <a:pt x="444" y="556"/>
                    <a:pt x="326" y="556"/>
                  </a:cubicBezTo>
                  <a:cubicBezTo>
                    <a:pt x="149" y="556"/>
                    <a:pt x="149" y="556"/>
                    <a:pt x="149" y="556"/>
                  </a:cubicBezTo>
                  <a:cubicBezTo>
                    <a:pt x="149" y="702"/>
                    <a:pt x="149" y="702"/>
                    <a:pt x="149" y="702"/>
                  </a:cubicBezTo>
                  <a:cubicBezTo>
                    <a:pt x="284" y="701"/>
                    <a:pt x="284" y="701"/>
                    <a:pt x="284" y="701"/>
                  </a:cubicBezTo>
                  <a:cubicBezTo>
                    <a:pt x="500" y="1111"/>
                    <a:pt x="500" y="1111"/>
                    <a:pt x="500" y="1111"/>
                  </a:cubicBezTo>
                  <a:cubicBezTo>
                    <a:pt x="678" y="1111"/>
                    <a:pt x="678" y="1111"/>
                    <a:pt x="678" y="1111"/>
                  </a:cubicBezTo>
                  <a:cubicBezTo>
                    <a:pt x="445" y="682"/>
                    <a:pt x="445" y="682"/>
                    <a:pt x="445" y="682"/>
                  </a:cubicBezTo>
                  <a:cubicBezTo>
                    <a:pt x="567" y="645"/>
                    <a:pt x="689" y="519"/>
                    <a:pt x="689" y="350"/>
                  </a:cubicBezTo>
                  <a:cubicBezTo>
                    <a:pt x="689" y="149"/>
                    <a:pt x="544" y="0"/>
                    <a:pt x="336"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32" name="Grafik 31">
            <a:extLst>
              <a:ext uri="{FF2B5EF4-FFF2-40B4-BE49-F238E27FC236}">
                <a16:creationId xmlns:a16="http://schemas.microsoft.com/office/drawing/2014/main" id="{44586D2D-62CA-41AD-B887-3C547CCD23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43667" y="455330"/>
            <a:ext cx="3204000" cy="416151"/>
          </a:xfrm>
          <a:prstGeom prst="rect">
            <a:avLst/>
          </a:prstGeom>
        </p:spPr>
      </p:pic>
    </p:spTree>
    <p:extLst>
      <p:ext uri="{BB962C8B-B14F-4D97-AF65-F5344CB8AC3E}">
        <p14:creationId xmlns:p14="http://schemas.microsoft.com/office/powerpoint/2010/main" val="72669479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2391B-6DA4-4E7E-9214-043F1955923A}"/>
              </a:ext>
            </a:extLst>
          </p:cNvPr>
          <p:cNvSpPr>
            <a:spLocks noGrp="1"/>
          </p:cNvSpPr>
          <p:nvPr>
            <p:ph type="ctrTitle" hasCustomPrompt="1"/>
          </p:nvPr>
        </p:nvSpPr>
        <p:spPr>
          <a:xfrm>
            <a:off x="504000" y="5137389"/>
            <a:ext cx="7272000" cy="861774"/>
          </a:xfrm>
        </p:spPr>
        <p:txBody>
          <a:bodyPr anchor="b">
            <a:spAutoFit/>
          </a:bodyPr>
          <a:lstStyle>
            <a:lvl1pPr algn="l">
              <a:lnSpc>
                <a:spcPct val="100000"/>
              </a:lnSpc>
              <a:defRPr sz="2800"/>
            </a:lvl1pPr>
          </a:lstStyle>
          <a:p>
            <a:r>
              <a:rPr lang="en-US" dirty="0"/>
              <a:t>Cover chart for longer titles </a:t>
            </a:r>
            <a:br>
              <a:rPr lang="en-US" dirty="0"/>
            </a:br>
            <a:r>
              <a:rPr lang="en-US" dirty="0"/>
              <a:t>in two or three lines, TT Norms Pro, 28 </a:t>
            </a:r>
            <a:r>
              <a:rPr lang="en-US" dirty="0" err="1"/>
              <a:t>pt</a:t>
            </a:r>
            <a:endParaRPr lang="en-US" noProof="0" dirty="0"/>
          </a:p>
        </p:txBody>
      </p:sp>
      <p:sp>
        <p:nvSpPr>
          <p:cNvPr id="3" name="Untertitel 2">
            <a:extLst>
              <a:ext uri="{FF2B5EF4-FFF2-40B4-BE49-F238E27FC236}">
                <a16:creationId xmlns:a16="http://schemas.microsoft.com/office/drawing/2014/main" id="{425C58F2-55B6-42CD-8A94-797D3D2CDD02}"/>
              </a:ext>
            </a:extLst>
          </p:cNvPr>
          <p:cNvSpPr>
            <a:spLocks noGrp="1"/>
          </p:cNvSpPr>
          <p:nvPr>
            <p:ph type="subTitle" idx="1" hasCustomPrompt="1"/>
          </p:nvPr>
        </p:nvSpPr>
        <p:spPr>
          <a:xfrm>
            <a:off x="504000" y="6075362"/>
            <a:ext cx="7272000" cy="276999"/>
          </a:xfrm>
          <a:prstGeom prst="rect">
            <a:avLst/>
          </a:prstGeom>
        </p:spPr>
        <p:txBody>
          <a:bodyPr>
            <a:spAutoFit/>
          </a:bodyPr>
          <a:lstStyle>
            <a:lvl1pPr marL="0" indent="0" algn="l">
              <a:lnSpc>
                <a:spcPct val="100000"/>
              </a:lnSpc>
              <a:buNone/>
              <a:defRPr sz="1800" b="0">
                <a:latin typeface="TT Norms Pro"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month year</a:t>
            </a:r>
          </a:p>
        </p:txBody>
      </p:sp>
      <p:sp>
        <p:nvSpPr>
          <p:cNvPr id="8" name="Picture Placeholder 7">
            <a:extLst>
              <a:ext uri="{FF2B5EF4-FFF2-40B4-BE49-F238E27FC236}">
                <a16:creationId xmlns:a16="http://schemas.microsoft.com/office/drawing/2014/main" id="{46BD72FC-5C46-4CA0-8B55-97C53265B651}"/>
              </a:ext>
            </a:extLst>
          </p:cNvPr>
          <p:cNvSpPr>
            <a:spLocks noGrp="1"/>
          </p:cNvSpPr>
          <p:nvPr>
            <p:ph type="pic" sz="quarter" idx="10" hasCustomPrompt="1"/>
          </p:nvPr>
        </p:nvSpPr>
        <p:spPr>
          <a:xfrm>
            <a:off x="0" y="0"/>
            <a:ext cx="8122596" cy="4589463"/>
          </a:xfrm>
          <a:prstGeom prst="rect">
            <a:avLst/>
          </a:prstGeom>
          <a:solidFill>
            <a:schemeClr val="bg1">
              <a:lumMod val="75000"/>
            </a:schemeClr>
          </a:solidFill>
        </p:spPr>
        <p:txBody>
          <a:bodyPr anchor="ctr" anchorCtr="1"/>
          <a:lstStyle>
            <a:lvl1pPr marL="0" indent="0" algn="ctr">
              <a:buNone/>
              <a:defRPr b="0"/>
            </a:lvl1pPr>
          </a:lstStyle>
          <a:p>
            <a:r>
              <a:rPr lang="en-US" noProof="0" dirty="0"/>
              <a:t>Placeholder Image</a:t>
            </a:r>
          </a:p>
        </p:txBody>
      </p:sp>
      <p:sp>
        <p:nvSpPr>
          <p:cNvPr id="21" name="Rechteck 20">
            <a:extLst>
              <a:ext uri="{FF2B5EF4-FFF2-40B4-BE49-F238E27FC236}">
                <a16:creationId xmlns:a16="http://schemas.microsoft.com/office/drawing/2014/main" id="{8D542529-7A36-47EA-AB0A-7B8DE5AFC0A6}"/>
              </a:ext>
            </a:extLst>
          </p:cNvPr>
          <p:cNvSpPr/>
          <p:nvPr userDrawn="1"/>
        </p:nvSpPr>
        <p:spPr>
          <a:xfrm>
            <a:off x="8122596" y="0"/>
            <a:ext cx="406940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hteck 21">
            <a:extLst>
              <a:ext uri="{FF2B5EF4-FFF2-40B4-BE49-F238E27FC236}">
                <a16:creationId xmlns:a16="http://schemas.microsoft.com/office/drawing/2014/main" id="{06A262D4-503B-4F5D-8F83-6AF6EBF8750E}"/>
              </a:ext>
            </a:extLst>
          </p:cNvPr>
          <p:cNvSpPr/>
          <p:nvPr userDrawn="1"/>
        </p:nvSpPr>
        <p:spPr bwMode="black">
          <a:xfrm>
            <a:off x="8122596" y="0"/>
            <a:ext cx="4069404" cy="1294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Ins="288000" rtlCol="0" anchor="ctr"/>
          <a:lstStyle/>
          <a:p>
            <a:pPr algn="r"/>
            <a:endParaRPr lang="en-US" sz="2800" spc="-30" baseline="0" noProof="0" dirty="0">
              <a:solidFill>
                <a:schemeClr val="bg1"/>
              </a:solidFill>
              <a:latin typeface="+mj-lt"/>
            </a:endParaRPr>
          </a:p>
        </p:txBody>
      </p:sp>
      <p:pic>
        <p:nvPicPr>
          <p:cNvPr id="23" name="Grafik 22">
            <a:extLst>
              <a:ext uri="{FF2B5EF4-FFF2-40B4-BE49-F238E27FC236}">
                <a16:creationId xmlns:a16="http://schemas.microsoft.com/office/drawing/2014/main" id="{BA6D19A3-6C20-44D8-9105-561EB5C930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43667" y="455330"/>
            <a:ext cx="3204000" cy="416151"/>
          </a:xfrm>
          <a:prstGeom prst="rect">
            <a:avLst/>
          </a:prstGeom>
        </p:spPr>
      </p:pic>
      <p:grpSp>
        <p:nvGrpSpPr>
          <p:cNvPr id="24" name="Gruppieren 23">
            <a:extLst>
              <a:ext uri="{FF2B5EF4-FFF2-40B4-BE49-F238E27FC236}">
                <a16:creationId xmlns:a16="http://schemas.microsoft.com/office/drawing/2014/main" id="{E447D816-7F7A-4F02-9567-DBCE24003325}"/>
              </a:ext>
            </a:extLst>
          </p:cNvPr>
          <p:cNvGrpSpPr>
            <a:grpSpLocks noChangeAspect="1"/>
          </p:cNvGrpSpPr>
          <p:nvPr userDrawn="1"/>
        </p:nvGrpSpPr>
        <p:grpSpPr>
          <a:xfrm>
            <a:off x="8627298" y="5813000"/>
            <a:ext cx="3060000" cy="535410"/>
            <a:chOff x="692439" y="1293569"/>
            <a:chExt cx="12203113" cy="2135188"/>
          </a:xfrm>
          <a:solidFill>
            <a:schemeClr val="tx1"/>
          </a:solidFill>
        </p:grpSpPr>
        <p:sp>
          <p:nvSpPr>
            <p:cNvPr id="25" name="Freeform 5">
              <a:extLst>
                <a:ext uri="{FF2B5EF4-FFF2-40B4-BE49-F238E27FC236}">
                  <a16:creationId xmlns:a16="http://schemas.microsoft.com/office/drawing/2014/main" id="{5CF8425D-9C16-4155-928B-B6018B756F2C}"/>
                </a:ext>
              </a:extLst>
            </p:cNvPr>
            <p:cNvSpPr>
              <a:spLocks/>
            </p:cNvSpPr>
            <p:nvPr userDrawn="1"/>
          </p:nvSpPr>
          <p:spPr bwMode="auto">
            <a:xfrm>
              <a:off x="10317452" y="1336432"/>
              <a:ext cx="1539875" cy="2092325"/>
            </a:xfrm>
            <a:custGeom>
              <a:avLst/>
              <a:gdLst>
                <a:gd name="T0" fmla="*/ 0 w 837"/>
                <a:gd name="T1" fmla="*/ 693 h 1133"/>
                <a:gd name="T2" fmla="*/ 420 w 837"/>
                <a:gd name="T3" fmla="*/ 1133 h 1133"/>
                <a:gd name="T4" fmla="*/ 837 w 837"/>
                <a:gd name="T5" fmla="*/ 693 h 1133"/>
                <a:gd name="T6" fmla="*/ 837 w 837"/>
                <a:gd name="T7" fmla="*/ 647 h 1133"/>
                <a:gd name="T8" fmla="*/ 677 w 837"/>
                <a:gd name="T9" fmla="*/ 647 h 1133"/>
                <a:gd name="T10" fmla="*/ 677 w 837"/>
                <a:gd name="T11" fmla="*/ 693 h 1133"/>
                <a:gd name="T12" fmla="*/ 420 w 837"/>
                <a:gd name="T13" fmla="*/ 989 h 1133"/>
                <a:gd name="T14" fmla="*/ 163 w 837"/>
                <a:gd name="T15" fmla="*/ 693 h 1133"/>
                <a:gd name="T16" fmla="*/ 163 w 837"/>
                <a:gd name="T17" fmla="*/ 0 h 1133"/>
                <a:gd name="T18" fmla="*/ 0 w 837"/>
                <a:gd name="T19" fmla="*/ 0 h 1133"/>
                <a:gd name="T20" fmla="*/ 0 w 837"/>
                <a:gd name="T21" fmla="*/ 693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1133">
                  <a:moveTo>
                    <a:pt x="0" y="693"/>
                  </a:moveTo>
                  <a:cubicBezTo>
                    <a:pt x="0" y="920"/>
                    <a:pt x="142" y="1133"/>
                    <a:pt x="420" y="1133"/>
                  </a:cubicBezTo>
                  <a:cubicBezTo>
                    <a:pt x="691" y="1133"/>
                    <a:pt x="837" y="920"/>
                    <a:pt x="837" y="693"/>
                  </a:cubicBezTo>
                  <a:cubicBezTo>
                    <a:pt x="837" y="647"/>
                    <a:pt x="837" y="647"/>
                    <a:pt x="837" y="647"/>
                  </a:cubicBezTo>
                  <a:cubicBezTo>
                    <a:pt x="677" y="647"/>
                    <a:pt x="677" y="647"/>
                    <a:pt x="677" y="647"/>
                  </a:cubicBezTo>
                  <a:cubicBezTo>
                    <a:pt x="677" y="693"/>
                    <a:pt x="677" y="693"/>
                    <a:pt x="677" y="693"/>
                  </a:cubicBezTo>
                  <a:cubicBezTo>
                    <a:pt x="677" y="861"/>
                    <a:pt x="597" y="989"/>
                    <a:pt x="420" y="989"/>
                  </a:cubicBezTo>
                  <a:cubicBezTo>
                    <a:pt x="243" y="989"/>
                    <a:pt x="163" y="858"/>
                    <a:pt x="163" y="693"/>
                  </a:cubicBezTo>
                  <a:cubicBezTo>
                    <a:pt x="163" y="0"/>
                    <a:pt x="163" y="0"/>
                    <a:pt x="163" y="0"/>
                  </a:cubicBezTo>
                  <a:cubicBezTo>
                    <a:pt x="0" y="0"/>
                    <a:pt x="0" y="0"/>
                    <a:pt x="0" y="0"/>
                  </a:cubicBezTo>
                  <a:lnTo>
                    <a:pt x="0"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Rectangle 6">
              <a:extLst>
                <a:ext uri="{FF2B5EF4-FFF2-40B4-BE49-F238E27FC236}">
                  <a16:creationId xmlns:a16="http://schemas.microsoft.com/office/drawing/2014/main" id="{7F06821E-1371-41B9-B7E3-015FE4FAA590}"/>
                </a:ext>
              </a:extLst>
            </p:cNvPr>
            <p:cNvSpPr>
              <a:spLocks noChangeArrowheads="1"/>
            </p:cNvSpPr>
            <p:nvPr userDrawn="1"/>
          </p:nvSpPr>
          <p:spPr bwMode="auto">
            <a:xfrm>
              <a:off x="9612602" y="1336432"/>
              <a:ext cx="298450" cy="2052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7" name="Freeform 7">
              <a:extLst>
                <a:ext uri="{FF2B5EF4-FFF2-40B4-BE49-F238E27FC236}">
                  <a16:creationId xmlns:a16="http://schemas.microsoft.com/office/drawing/2014/main" id="{35182012-4344-4DD2-8A10-B4902165F835}"/>
                </a:ext>
              </a:extLst>
            </p:cNvPr>
            <p:cNvSpPr>
              <a:spLocks/>
            </p:cNvSpPr>
            <p:nvPr userDrawn="1"/>
          </p:nvSpPr>
          <p:spPr bwMode="auto">
            <a:xfrm>
              <a:off x="5866102" y="1339607"/>
              <a:ext cx="2078038" cy="2087563"/>
            </a:xfrm>
            <a:custGeom>
              <a:avLst/>
              <a:gdLst>
                <a:gd name="T0" fmla="*/ 0 w 1129"/>
                <a:gd name="T1" fmla="*/ 564 h 1130"/>
                <a:gd name="T2" fmla="*/ 565 w 1129"/>
                <a:gd name="T3" fmla="*/ 1130 h 1130"/>
                <a:gd name="T4" fmla="*/ 1129 w 1129"/>
                <a:gd name="T5" fmla="*/ 564 h 1130"/>
                <a:gd name="T6" fmla="*/ 565 w 1129"/>
                <a:gd name="T7" fmla="*/ 0 h 1130"/>
                <a:gd name="T8" fmla="*/ 538 w 1129"/>
                <a:gd name="T9" fmla="*/ 0 h 1130"/>
                <a:gd name="T10" fmla="*/ 538 w 1129"/>
                <a:gd name="T11" fmla="*/ 141 h 1130"/>
                <a:gd name="T12" fmla="*/ 565 w 1129"/>
                <a:gd name="T13" fmla="*/ 141 h 1130"/>
                <a:gd name="T14" fmla="*/ 978 w 1129"/>
                <a:gd name="T15" fmla="*/ 564 h 1130"/>
                <a:gd name="T16" fmla="*/ 565 w 1129"/>
                <a:gd name="T17" fmla="*/ 988 h 1130"/>
                <a:gd name="T18" fmla="*/ 151 w 1129"/>
                <a:gd name="T19" fmla="*/ 564 h 1130"/>
                <a:gd name="T20" fmla="*/ 0 w 1129"/>
                <a:gd name="T21" fmla="*/ 564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9" h="1130">
                  <a:moveTo>
                    <a:pt x="0" y="564"/>
                  </a:moveTo>
                  <a:cubicBezTo>
                    <a:pt x="0" y="881"/>
                    <a:pt x="250" y="1130"/>
                    <a:pt x="565" y="1130"/>
                  </a:cubicBezTo>
                  <a:cubicBezTo>
                    <a:pt x="879" y="1130"/>
                    <a:pt x="1129" y="881"/>
                    <a:pt x="1129" y="564"/>
                  </a:cubicBezTo>
                  <a:cubicBezTo>
                    <a:pt x="1129" y="249"/>
                    <a:pt x="879" y="0"/>
                    <a:pt x="565" y="0"/>
                  </a:cubicBezTo>
                  <a:cubicBezTo>
                    <a:pt x="538" y="0"/>
                    <a:pt x="538" y="0"/>
                    <a:pt x="538" y="0"/>
                  </a:cubicBezTo>
                  <a:cubicBezTo>
                    <a:pt x="538" y="141"/>
                    <a:pt x="538" y="141"/>
                    <a:pt x="538" y="141"/>
                  </a:cubicBezTo>
                  <a:cubicBezTo>
                    <a:pt x="565" y="141"/>
                    <a:pt x="565" y="141"/>
                    <a:pt x="565" y="141"/>
                  </a:cubicBezTo>
                  <a:cubicBezTo>
                    <a:pt x="796" y="141"/>
                    <a:pt x="978" y="326"/>
                    <a:pt x="978" y="564"/>
                  </a:cubicBezTo>
                  <a:cubicBezTo>
                    <a:pt x="978" y="803"/>
                    <a:pt x="796" y="988"/>
                    <a:pt x="565" y="988"/>
                  </a:cubicBezTo>
                  <a:cubicBezTo>
                    <a:pt x="333" y="988"/>
                    <a:pt x="151" y="803"/>
                    <a:pt x="151" y="564"/>
                  </a:cubicBezTo>
                  <a:lnTo>
                    <a:pt x="0" y="5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8" name="Freeform 8">
              <a:extLst>
                <a:ext uri="{FF2B5EF4-FFF2-40B4-BE49-F238E27FC236}">
                  <a16:creationId xmlns:a16="http://schemas.microsoft.com/office/drawing/2014/main" id="{82D81C23-688D-47FE-8D46-8487F22C12FE}"/>
                </a:ext>
              </a:extLst>
            </p:cNvPr>
            <p:cNvSpPr>
              <a:spLocks/>
            </p:cNvSpPr>
            <p:nvPr userDrawn="1"/>
          </p:nvSpPr>
          <p:spPr bwMode="auto">
            <a:xfrm>
              <a:off x="11590627" y="1293569"/>
              <a:ext cx="1304925" cy="2095500"/>
            </a:xfrm>
            <a:custGeom>
              <a:avLst/>
              <a:gdLst>
                <a:gd name="T0" fmla="*/ 0 w 709"/>
                <a:gd name="T1" fmla="*/ 289 h 1134"/>
                <a:gd name="T2" fmla="*/ 166 w 709"/>
                <a:gd name="T3" fmla="*/ 558 h 1134"/>
                <a:gd name="T4" fmla="*/ 405 w 709"/>
                <a:gd name="T5" fmla="*/ 638 h 1134"/>
                <a:gd name="T6" fmla="*/ 552 w 709"/>
                <a:gd name="T7" fmla="*/ 819 h 1134"/>
                <a:gd name="T8" fmla="*/ 348 w 709"/>
                <a:gd name="T9" fmla="*/ 1002 h 1134"/>
                <a:gd name="T10" fmla="*/ 333 w 709"/>
                <a:gd name="T11" fmla="*/ 1002 h 1134"/>
                <a:gd name="T12" fmla="*/ 333 w 709"/>
                <a:gd name="T13" fmla="*/ 1134 h 1134"/>
                <a:gd name="T14" fmla="*/ 342 w 709"/>
                <a:gd name="T15" fmla="*/ 1134 h 1134"/>
                <a:gd name="T16" fmla="*/ 709 w 709"/>
                <a:gd name="T17" fmla="*/ 818 h 1134"/>
                <a:gd name="T18" fmla="*/ 506 w 709"/>
                <a:gd name="T19" fmla="*/ 521 h 1134"/>
                <a:gd name="T20" fmla="*/ 263 w 709"/>
                <a:gd name="T21" fmla="*/ 439 h 1134"/>
                <a:gd name="T22" fmla="*/ 160 w 709"/>
                <a:gd name="T23" fmla="*/ 290 h 1134"/>
                <a:gd name="T24" fmla="*/ 342 w 709"/>
                <a:gd name="T25" fmla="*/ 137 h 1134"/>
                <a:gd name="T26" fmla="*/ 557 w 709"/>
                <a:gd name="T27" fmla="*/ 311 h 1134"/>
                <a:gd name="T28" fmla="*/ 704 w 709"/>
                <a:gd name="T29" fmla="*/ 311 h 1134"/>
                <a:gd name="T30" fmla="*/ 342 w 709"/>
                <a:gd name="T31" fmla="*/ 0 h 1134"/>
                <a:gd name="T32" fmla="*/ 0 w 709"/>
                <a:gd name="T33" fmla="*/ 28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9" h="1134">
                  <a:moveTo>
                    <a:pt x="0" y="289"/>
                  </a:moveTo>
                  <a:cubicBezTo>
                    <a:pt x="0" y="425"/>
                    <a:pt x="64" y="503"/>
                    <a:pt x="166" y="558"/>
                  </a:cubicBezTo>
                  <a:cubicBezTo>
                    <a:pt x="245" y="600"/>
                    <a:pt x="327" y="609"/>
                    <a:pt x="405" y="638"/>
                  </a:cubicBezTo>
                  <a:cubicBezTo>
                    <a:pt x="517" y="680"/>
                    <a:pt x="552" y="738"/>
                    <a:pt x="552" y="819"/>
                  </a:cubicBezTo>
                  <a:cubicBezTo>
                    <a:pt x="552" y="931"/>
                    <a:pt x="475" y="1002"/>
                    <a:pt x="348" y="1002"/>
                  </a:cubicBezTo>
                  <a:cubicBezTo>
                    <a:pt x="333" y="1002"/>
                    <a:pt x="333" y="1002"/>
                    <a:pt x="333" y="1002"/>
                  </a:cubicBezTo>
                  <a:cubicBezTo>
                    <a:pt x="333" y="1134"/>
                    <a:pt x="333" y="1134"/>
                    <a:pt x="333" y="1134"/>
                  </a:cubicBezTo>
                  <a:cubicBezTo>
                    <a:pt x="342" y="1134"/>
                    <a:pt x="342" y="1134"/>
                    <a:pt x="342" y="1134"/>
                  </a:cubicBezTo>
                  <a:cubicBezTo>
                    <a:pt x="567" y="1134"/>
                    <a:pt x="709" y="994"/>
                    <a:pt x="709" y="818"/>
                  </a:cubicBezTo>
                  <a:cubicBezTo>
                    <a:pt x="709" y="703"/>
                    <a:pt x="653" y="587"/>
                    <a:pt x="506" y="521"/>
                  </a:cubicBezTo>
                  <a:cubicBezTo>
                    <a:pt x="427" y="486"/>
                    <a:pt x="332" y="468"/>
                    <a:pt x="263" y="439"/>
                  </a:cubicBezTo>
                  <a:cubicBezTo>
                    <a:pt x="188" y="406"/>
                    <a:pt x="160" y="363"/>
                    <a:pt x="160" y="290"/>
                  </a:cubicBezTo>
                  <a:cubicBezTo>
                    <a:pt x="160" y="203"/>
                    <a:pt x="232" y="137"/>
                    <a:pt x="342" y="137"/>
                  </a:cubicBezTo>
                  <a:cubicBezTo>
                    <a:pt x="487" y="137"/>
                    <a:pt x="554" y="208"/>
                    <a:pt x="557" y="311"/>
                  </a:cubicBezTo>
                  <a:cubicBezTo>
                    <a:pt x="704" y="311"/>
                    <a:pt x="704" y="311"/>
                    <a:pt x="704" y="311"/>
                  </a:cubicBezTo>
                  <a:cubicBezTo>
                    <a:pt x="709" y="150"/>
                    <a:pt x="592" y="0"/>
                    <a:pt x="342" y="0"/>
                  </a:cubicBezTo>
                  <a:cubicBezTo>
                    <a:pt x="137" y="0"/>
                    <a:pt x="0" y="128"/>
                    <a:pt x="0" y="2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Freeform 9">
              <a:extLst>
                <a:ext uri="{FF2B5EF4-FFF2-40B4-BE49-F238E27FC236}">
                  <a16:creationId xmlns:a16="http://schemas.microsoft.com/office/drawing/2014/main" id="{145AB8B5-BF51-4351-AD83-E784ABFFBCA5}"/>
                </a:ext>
              </a:extLst>
            </p:cNvPr>
            <p:cNvSpPr>
              <a:spLocks/>
            </p:cNvSpPr>
            <p:nvPr userDrawn="1"/>
          </p:nvSpPr>
          <p:spPr bwMode="auto">
            <a:xfrm>
              <a:off x="8010814" y="1336432"/>
              <a:ext cx="1255713" cy="2052638"/>
            </a:xfrm>
            <a:custGeom>
              <a:avLst/>
              <a:gdLst>
                <a:gd name="T0" fmla="*/ 0 w 682"/>
                <a:gd name="T1" fmla="*/ 146 h 1111"/>
                <a:gd name="T2" fmla="*/ 325 w 682"/>
                <a:gd name="T3" fmla="*/ 146 h 1111"/>
                <a:gd name="T4" fmla="*/ 531 w 682"/>
                <a:gd name="T5" fmla="*/ 350 h 1111"/>
                <a:gd name="T6" fmla="*/ 320 w 682"/>
                <a:gd name="T7" fmla="*/ 556 h 1111"/>
                <a:gd name="T8" fmla="*/ 149 w 682"/>
                <a:gd name="T9" fmla="*/ 556 h 1111"/>
                <a:gd name="T10" fmla="*/ 149 w 682"/>
                <a:gd name="T11" fmla="*/ 702 h 1111"/>
                <a:gd name="T12" fmla="*/ 278 w 682"/>
                <a:gd name="T13" fmla="*/ 701 h 1111"/>
                <a:gd name="T14" fmla="*/ 493 w 682"/>
                <a:gd name="T15" fmla="*/ 1111 h 1111"/>
                <a:gd name="T16" fmla="*/ 672 w 682"/>
                <a:gd name="T17" fmla="*/ 1111 h 1111"/>
                <a:gd name="T18" fmla="*/ 439 w 682"/>
                <a:gd name="T19" fmla="*/ 682 h 1111"/>
                <a:gd name="T20" fmla="*/ 682 w 682"/>
                <a:gd name="T21" fmla="*/ 350 h 1111"/>
                <a:gd name="T22" fmla="*/ 330 w 682"/>
                <a:gd name="T23" fmla="*/ 0 h 1111"/>
                <a:gd name="T24" fmla="*/ 0 w 682"/>
                <a:gd name="T25" fmla="*/ 0 h 1111"/>
                <a:gd name="T26" fmla="*/ 0 w 682"/>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2" h="1111">
                  <a:moveTo>
                    <a:pt x="0" y="146"/>
                  </a:moveTo>
                  <a:cubicBezTo>
                    <a:pt x="325" y="146"/>
                    <a:pt x="325" y="146"/>
                    <a:pt x="325" y="146"/>
                  </a:cubicBezTo>
                  <a:cubicBezTo>
                    <a:pt x="430" y="146"/>
                    <a:pt x="531" y="228"/>
                    <a:pt x="531" y="350"/>
                  </a:cubicBezTo>
                  <a:cubicBezTo>
                    <a:pt x="531" y="468"/>
                    <a:pt x="438" y="556"/>
                    <a:pt x="320" y="556"/>
                  </a:cubicBezTo>
                  <a:cubicBezTo>
                    <a:pt x="149" y="556"/>
                    <a:pt x="149" y="556"/>
                    <a:pt x="149" y="556"/>
                  </a:cubicBezTo>
                  <a:cubicBezTo>
                    <a:pt x="149" y="702"/>
                    <a:pt x="149" y="702"/>
                    <a:pt x="149" y="702"/>
                  </a:cubicBezTo>
                  <a:cubicBezTo>
                    <a:pt x="278" y="701"/>
                    <a:pt x="278" y="701"/>
                    <a:pt x="278" y="701"/>
                  </a:cubicBezTo>
                  <a:cubicBezTo>
                    <a:pt x="493" y="1111"/>
                    <a:pt x="493" y="1111"/>
                    <a:pt x="493" y="1111"/>
                  </a:cubicBezTo>
                  <a:cubicBezTo>
                    <a:pt x="672" y="1111"/>
                    <a:pt x="672" y="1111"/>
                    <a:pt x="672" y="1111"/>
                  </a:cubicBezTo>
                  <a:cubicBezTo>
                    <a:pt x="439" y="682"/>
                    <a:pt x="439" y="682"/>
                    <a:pt x="439" y="682"/>
                  </a:cubicBezTo>
                  <a:cubicBezTo>
                    <a:pt x="561" y="645"/>
                    <a:pt x="682" y="519"/>
                    <a:pt x="682" y="350"/>
                  </a:cubicBezTo>
                  <a:cubicBezTo>
                    <a:pt x="682" y="149"/>
                    <a:pt x="538" y="0"/>
                    <a:pt x="330"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10">
              <a:extLst>
                <a:ext uri="{FF2B5EF4-FFF2-40B4-BE49-F238E27FC236}">
                  <a16:creationId xmlns:a16="http://schemas.microsoft.com/office/drawing/2014/main" id="{8942C641-E221-474E-B780-9DE65DDD4977}"/>
                </a:ext>
              </a:extLst>
            </p:cNvPr>
            <p:cNvSpPr>
              <a:spLocks/>
            </p:cNvSpPr>
            <p:nvPr userDrawn="1"/>
          </p:nvSpPr>
          <p:spPr bwMode="auto">
            <a:xfrm>
              <a:off x="4942177" y="1336432"/>
              <a:ext cx="1511300" cy="2052638"/>
            </a:xfrm>
            <a:custGeom>
              <a:avLst/>
              <a:gdLst>
                <a:gd name="T0" fmla="*/ 0 w 952"/>
                <a:gd name="T1" fmla="*/ 170 h 1293"/>
                <a:gd name="T2" fmla="*/ 229 w 952"/>
                <a:gd name="T3" fmla="*/ 170 h 1293"/>
                <a:gd name="T4" fmla="*/ 229 w 952"/>
                <a:gd name="T5" fmla="*/ 1293 h 1293"/>
                <a:gd name="T6" fmla="*/ 415 w 952"/>
                <a:gd name="T7" fmla="*/ 1293 h 1293"/>
                <a:gd name="T8" fmla="*/ 415 w 952"/>
                <a:gd name="T9" fmla="*/ 170 h 1293"/>
                <a:gd name="T10" fmla="*/ 952 w 952"/>
                <a:gd name="T11" fmla="*/ 170 h 1293"/>
                <a:gd name="T12" fmla="*/ 952 w 952"/>
                <a:gd name="T13" fmla="*/ 0 h 1293"/>
                <a:gd name="T14" fmla="*/ 0 w 952"/>
                <a:gd name="T15" fmla="*/ 0 h 1293"/>
                <a:gd name="T16" fmla="*/ 0 w 952"/>
                <a:gd name="T17" fmla="*/ 17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2" h="1293">
                  <a:moveTo>
                    <a:pt x="0" y="170"/>
                  </a:moveTo>
                  <a:lnTo>
                    <a:pt x="229" y="170"/>
                  </a:lnTo>
                  <a:lnTo>
                    <a:pt x="229" y="1293"/>
                  </a:lnTo>
                  <a:lnTo>
                    <a:pt x="415" y="1293"/>
                  </a:lnTo>
                  <a:lnTo>
                    <a:pt x="415" y="170"/>
                  </a:lnTo>
                  <a:lnTo>
                    <a:pt x="952" y="170"/>
                  </a:lnTo>
                  <a:lnTo>
                    <a:pt x="952" y="0"/>
                  </a:lnTo>
                  <a:lnTo>
                    <a:pt x="0" y="0"/>
                  </a:lnTo>
                  <a:lnTo>
                    <a:pt x="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11">
              <a:extLst>
                <a:ext uri="{FF2B5EF4-FFF2-40B4-BE49-F238E27FC236}">
                  <a16:creationId xmlns:a16="http://schemas.microsoft.com/office/drawing/2014/main" id="{DE0F6EEA-C3DD-480A-8984-B2EC101371C8}"/>
                </a:ext>
              </a:extLst>
            </p:cNvPr>
            <p:cNvSpPr>
              <a:spLocks/>
            </p:cNvSpPr>
            <p:nvPr userDrawn="1"/>
          </p:nvSpPr>
          <p:spPr bwMode="auto">
            <a:xfrm>
              <a:off x="1956089" y="1336432"/>
              <a:ext cx="1912938" cy="2052638"/>
            </a:xfrm>
            <a:custGeom>
              <a:avLst/>
              <a:gdLst>
                <a:gd name="T0" fmla="*/ 0 w 1205"/>
                <a:gd name="T1" fmla="*/ 1293 h 1293"/>
                <a:gd name="T2" fmla="*/ 183 w 1205"/>
                <a:gd name="T3" fmla="*/ 1293 h 1293"/>
                <a:gd name="T4" fmla="*/ 590 w 1205"/>
                <a:gd name="T5" fmla="*/ 222 h 1293"/>
                <a:gd name="T6" fmla="*/ 1009 w 1205"/>
                <a:gd name="T7" fmla="*/ 1293 h 1293"/>
                <a:gd name="T8" fmla="*/ 1205 w 1205"/>
                <a:gd name="T9" fmla="*/ 1293 h 1293"/>
                <a:gd name="T10" fmla="*/ 686 w 1205"/>
                <a:gd name="T11" fmla="*/ 0 h 1293"/>
                <a:gd name="T12" fmla="*/ 492 w 1205"/>
                <a:gd name="T13" fmla="*/ 0 h 1293"/>
                <a:gd name="T14" fmla="*/ 0 w 1205"/>
                <a:gd name="T15" fmla="*/ 1293 h 1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1293">
                  <a:moveTo>
                    <a:pt x="0" y="1293"/>
                  </a:moveTo>
                  <a:lnTo>
                    <a:pt x="183" y="1293"/>
                  </a:lnTo>
                  <a:lnTo>
                    <a:pt x="590" y="222"/>
                  </a:lnTo>
                  <a:lnTo>
                    <a:pt x="1009" y="1293"/>
                  </a:lnTo>
                  <a:lnTo>
                    <a:pt x="1205" y="1293"/>
                  </a:lnTo>
                  <a:lnTo>
                    <a:pt x="686" y="0"/>
                  </a:lnTo>
                  <a:lnTo>
                    <a:pt x="492" y="0"/>
                  </a:lnTo>
                  <a:lnTo>
                    <a:pt x="0" y="1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12">
              <a:extLst>
                <a:ext uri="{FF2B5EF4-FFF2-40B4-BE49-F238E27FC236}">
                  <a16:creationId xmlns:a16="http://schemas.microsoft.com/office/drawing/2014/main" id="{D9C9DB7E-F4EA-4DD9-91C3-97BC8D2BE202}"/>
                </a:ext>
              </a:extLst>
            </p:cNvPr>
            <p:cNvSpPr>
              <a:spLocks noEditPoints="1"/>
            </p:cNvSpPr>
            <p:nvPr userDrawn="1"/>
          </p:nvSpPr>
          <p:spPr bwMode="auto">
            <a:xfrm>
              <a:off x="692439" y="1293569"/>
              <a:ext cx="1379538" cy="2095500"/>
            </a:xfrm>
            <a:custGeom>
              <a:avLst/>
              <a:gdLst>
                <a:gd name="T0" fmla="*/ 41 w 749"/>
                <a:gd name="T1" fmla="*/ 288 h 1134"/>
                <a:gd name="T2" fmla="*/ 201 w 749"/>
                <a:gd name="T3" fmla="*/ 559 h 1134"/>
                <a:gd name="T4" fmla="*/ 442 w 749"/>
                <a:gd name="T5" fmla="*/ 639 h 1134"/>
                <a:gd name="T6" fmla="*/ 567 w 749"/>
                <a:gd name="T7" fmla="*/ 740 h 1134"/>
                <a:gd name="T8" fmla="*/ 733 w 749"/>
                <a:gd name="T9" fmla="*/ 740 h 1134"/>
                <a:gd name="T10" fmla="*/ 547 w 749"/>
                <a:gd name="T11" fmla="*/ 523 h 1134"/>
                <a:gd name="T12" fmla="*/ 300 w 749"/>
                <a:gd name="T13" fmla="*/ 439 h 1134"/>
                <a:gd name="T14" fmla="*/ 201 w 749"/>
                <a:gd name="T15" fmla="*/ 290 h 1134"/>
                <a:gd name="T16" fmla="*/ 383 w 749"/>
                <a:gd name="T17" fmla="*/ 137 h 1134"/>
                <a:gd name="T18" fmla="*/ 598 w 749"/>
                <a:gd name="T19" fmla="*/ 311 h 1134"/>
                <a:gd name="T20" fmla="*/ 744 w 749"/>
                <a:gd name="T21" fmla="*/ 311 h 1134"/>
                <a:gd name="T22" fmla="*/ 383 w 749"/>
                <a:gd name="T23" fmla="*/ 0 h 1134"/>
                <a:gd name="T24" fmla="*/ 41 w 749"/>
                <a:gd name="T25" fmla="*/ 288 h 1134"/>
                <a:gd name="T26" fmla="*/ 5 w 749"/>
                <a:gd name="T27" fmla="*/ 788 h 1134"/>
                <a:gd name="T28" fmla="*/ 395 w 749"/>
                <a:gd name="T29" fmla="*/ 1134 h 1134"/>
                <a:gd name="T30" fmla="*/ 405 w 749"/>
                <a:gd name="T31" fmla="*/ 1134 h 1134"/>
                <a:gd name="T32" fmla="*/ 405 w 749"/>
                <a:gd name="T33" fmla="*/ 999 h 1134"/>
                <a:gd name="T34" fmla="*/ 395 w 749"/>
                <a:gd name="T35" fmla="*/ 999 h 1134"/>
                <a:gd name="T36" fmla="*/ 158 w 749"/>
                <a:gd name="T37" fmla="*/ 788 h 1134"/>
                <a:gd name="T38" fmla="*/ 158 w 749"/>
                <a:gd name="T39" fmla="*/ 729 h 1134"/>
                <a:gd name="T40" fmla="*/ 5 w 749"/>
                <a:gd name="T41" fmla="*/ 729 h 1134"/>
                <a:gd name="T42" fmla="*/ 5 w 749"/>
                <a:gd name="T43" fmla="*/ 78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9" h="1134">
                  <a:moveTo>
                    <a:pt x="41" y="288"/>
                  </a:moveTo>
                  <a:cubicBezTo>
                    <a:pt x="41" y="417"/>
                    <a:pt x="93" y="504"/>
                    <a:pt x="201" y="559"/>
                  </a:cubicBezTo>
                  <a:cubicBezTo>
                    <a:pt x="280" y="599"/>
                    <a:pt x="365" y="610"/>
                    <a:pt x="442" y="639"/>
                  </a:cubicBezTo>
                  <a:cubicBezTo>
                    <a:pt x="524" y="669"/>
                    <a:pt x="555" y="695"/>
                    <a:pt x="567" y="740"/>
                  </a:cubicBezTo>
                  <a:cubicBezTo>
                    <a:pt x="733" y="740"/>
                    <a:pt x="733" y="740"/>
                    <a:pt x="733" y="740"/>
                  </a:cubicBezTo>
                  <a:cubicBezTo>
                    <a:pt x="710" y="645"/>
                    <a:pt x="646" y="568"/>
                    <a:pt x="547" y="523"/>
                  </a:cubicBezTo>
                  <a:cubicBezTo>
                    <a:pt x="469" y="488"/>
                    <a:pt x="369" y="468"/>
                    <a:pt x="300" y="439"/>
                  </a:cubicBezTo>
                  <a:cubicBezTo>
                    <a:pt x="224" y="407"/>
                    <a:pt x="201" y="362"/>
                    <a:pt x="201" y="290"/>
                  </a:cubicBezTo>
                  <a:cubicBezTo>
                    <a:pt x="201" y="203"/>
                    <a:pt x="273" y="137"/>
                    <a:pt x="383" y="137"/>
                  </a:cubicBezTo>
                  <a:cubicBezTo>
                    <a:pt x="528" y="137"/>
                    <a:pt x="595" y="208"/>
                    <a:pt x="598" y="311"/>
                  </a:cubicBezTo>
                  <a:cubicBezTo>
                    <a:pt x="744" y="311"/>
                    <a:pt x="744" y="311"/>
                    <a:pt x="744" y="311"/>
                  </a:cubicBezTo>
                  <a:cubicBezTo>
                    <a:pt x="749" y="150"/>
                    <a:pt x="633" y="0"/>
                    <a:pt x="383" y="0"/>
                  </a:cubicBezTo>
                  <a:cubicBezTo>
                    <a:pt x="178" y="0"/>
                    <a:pt x="41" y="127"/>
                    <a:pt x="41" y="288"/>
                  </a:cubicBezTo>
                  <a:moveTo>
                    <a:pt x="5" y="788"/>
                  </a:moveTo>
                  <a:cubicBezTo>
                    <a:pt x="0" y="969"/>
                    <a:pt x="121" y="1134"/>
                    <a:pt x="395" y="1134"/>
                  </a:cubicBezTo>
                  <a:cubicBezTo>
                    <a:pt x="405" y="1134"/>
                    <a:pt x="405" y="1134"/>
                    <a:pt x="405" y="1134"/>
                  </a:cubicBezTo>
                  <a:cubicBezTo>
                    <a:pt x="405" y="999"/>
                    <a:pt x="405" y="999"/>
                    <a:pt x="405" y="999"/>
                  </a:cubicBezTo>
                  <a:cubicBezTo>
                    <a:pt x="395" y="999"/>
                    <a:pt x="395" y="999"/>
                    <a:pt x="395" y="999"/>
                  </a:cubicBezTo>
                  <a:cubicBezTo>
                    <a:pt x="249" y="999"/>
                    <a:pt x="158" y="906"/>
                    <a:pt x="158" y="788"/>
                  </a:cubicBezTo>
                  <a:cubicBezTo>
                    <a:pt x="158" y="729"/>
                    <a:pt x="158" y="729"/>
                    <a:pt x="158" y="729"/>
                  </a:cubicBezTo>
                  <a:cubicBezTo>
                    <a:pt x="5" y="729"/>
                    <a:pt x="5" y="729"/>
                    <a:pt x="5" y="729"/>
                  </a:cubicBezTo>
                  <a:lnTo>
                    <a:pt x="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13">
              <a:extLst>
                <a:ext uri="{FF2B5EF4-FFF2-40B4-BE49-F238E27FC236}">
                  <a16:creationId xmlns:a16="http://schemas.microsoft.com/office/drawing/2014/main" id="{7D235165-5E03-4E8C-BC47-FAE82667EFDF}"/>
                </a:ext>
              </a:extLst>
            </p:cNvPr>
            <p:cNvSpPr>
              <a:spLocks/>
            </p:cNvSpPr>
            <p:nvPr userDrawn="1"/>
          </p:nvSpPr>
          <p:spPr bwMode="auto">
            <a:xfrm>
              <a:off x="3546764" y="1336432"/>
              <a:ext cx="1268413" cy="2052638"/>
            </a:xfrm>
            <a:custGeom>
              <a:avLst/>
              <a:gdLst>
                <a:gd name="T0" fmla="*/ 0 w 689"/>
                <a:gd name="T1" fmla="*/ 146 h 1111"/>
                <a:gd name="T2" fmla="*/ 331 w 689"/>
                <a:gd name="T3" fmla="*/ 146 h 1111"/>
                <a:gd name="T4" fmla="*/ 538 w 689"/>
                <a:gd name="T5" fmla="*/ 350 h 1111"/>
                <a:gd name="T6" fmla="*/ 326 w 689"/>
                <a:gd name="T7" fmla="*/ 556 h 1111"/>
                <a:gd name="T8" fmla="*/ 149 w 689"/>
                <a:gd name="T9" fmla="*/ 556 h 1111"/>
                <a:gd name="T10" fmla="*/ 149 w 689"/>
                <a:gd name="T11" fmla="*/ 702 h 1111"/>
                <a:gd name="T12" fmla="*/ 284 w 689"/>
                <a:gd name="T13" fmla="*/ 701 h 1111"/>
                <a:gd name="T14" fmla="*/ 500 w 689"/>
                <a:gd name="T15" fmla="*/ 1111 h 1111"/>
                <a:gd name="T16" fmla="*/ 678 w 689"/>
                <a:gd name="T17" fmla="*/ 1111 h 1111"/>
                <a:gd name="T18" fmla="*/ 445 w 689"/>
                <a:gd name="T19" fmla="*/ 682 h 1111"/>
                <a:gd name="T20" fmla="*/ 689 w 689"/>
                <a:gd name="T21" fmla="*/ 350 h 1111"/>
                <a:gd name="T22" fmla="*/ 336 w 689"/>
                <a:gd name="T23" fmla="*/ 0 h 1111"/>
                <a:gd name="T24" fmla="*/ 0 w 689"/>
                <a:gd name="T25" fmla="*/ 0 h 1111"/>
                <a:gd name="T26" fmla="*/ 0 w 689"/>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9" h="1111">
                  <a:moveTo>
                    <a:pt x="0" y="146"/>
                  </a:moveTo>
                  <a:cubicBezTo>
                    <a:pt x="331" y="146"/>
                    <a:pt x="331" y="146"/>
                    <a:pt x="331" y="146"/>
                  </a:cubicBezTo>
                  <a:cubicBezTo>
                    <a:pt x="436" y="146"/>
                    <a:pt x="538" y="228"/>
                    <a:pt x="538" y="350"/>
                  </a:cubicBezTo>
                  <a:cubicBezTo>
                    <a:pt x="538" y="468"/>
                    <a:pt x="444" y="556"/>
                    <a:pt x="326" y="556"/>
                  </a:cubicBezTo>
                  <a:cubicBezTo>
                    <a:pt x="149" y="556"/>
                    <a:pt x="149" y="556"/>
                    <a:pt x="149" y="556"/>
                  </a:cubicBezTo>
                  <a:cubicBezTo>
                    <a:pt x="149" y="702"/>
                    <a:pt x="149" y="702"/>
                    <a:pt x="149" y="702"/>
                  </a:cubicBezTo>
                  <a:cubicBezTo>
                    <a:pt x="284" y="701"/>
                    <a:pt x="284" y="701"/>
                    <a:pt x="284" y="701"/>
                  </a:cubicBezTo>
                  <a:cubicBezTo>
                    <a:pt x="500" y="1111"/>
                    <a:pt x="500" y="1111"/>
                    <a:pt x="500" y="1111"/>
                  </a:cubicBezTo>
                  <a:cubicBezTo>
                    <a:pt x="678" y="1111"/>
                    <a:pt x="678" y="1111"/>
                    <a:pt x="678" y="1111"/>
                  </a:cubicBezTo>
                  <a:cubicBezTo>
                    <a:pt x="445" y="682"/>
                    <a:pt x="445" y="682"/>
                    <a:pt x="445" y="682"/>
                  </a:cubicBezTo>
                  <a:cubicBezTo>
                    <a:pt x="567" y="645"/>
                    <a:pt x="689" y="519"/>
                    <a:pt x="689" y="350"/>
                  </a:cubicBezTo>
                  <a:cubicBezTo>
                    <a:pt x="689" y="149"/>
                    <a:pt x="544" y="0"/>
                    <a:pt x="336"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386128253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39D14C-A584-4B0B-99B5-827E68A6A653}"/>
              </a:ext>
            </a:extLst>
          </p:cNvPr>
          <p:cNvSpPr>
            <a:spLocks noGrp="1"/>
          </p:cNvSpPr>
          <p:nvPr>
            <p:ph type="title" hasCustomPrompt="1"/>
          </p:nvPr>
        </p:nvSpPr>
        <p:spPr>
          <a:xfrm>
            <a:off x="298800" y="590400"/>
            <a:ext cx="5508000" cy="712694"/>
          </a:xfrm>
        </p:spPr>
        <p:txBody>
          <a:bodyPr/>
          <a:lstStyle>
            <a:lvl1pPr>
              <a:defRPr/>
            </a:lvl1pPr>
          </a:lstStyle>
          <a:p>
            <a:r>
              <a:rPr lang="en-US" noProof="0" dirty="0"/>
              <a:t>Agenda</a:t>
            </a:r>
          </a:p>
        </p:txBody>
      </p:sp>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8" name="Bildplatzhalter 7">
            <a:extLst>
              <a:ext uri="{FF2B5EF4-FFF2-40B4-BE49-F238E27FC236}">
                <a16:creationId xmlns:a16="http://schemas.microsoft.com/office/drawing/2014/main" id="{28508EB5-7938-4CFF-ADE3-D3A442CBB40D}"/>
              </a:ext>
            </a:extLst>
          </p:cNvPr>
          <p:cNvSpPr>
            <a:spLocks noGrp="1"/>
          </p:cNvSpPr>
          <p:nvPr>
            <p:ph type="pic" sz="quarter" idx="13" hasCustomPrompt="1"/>
          </p:nvPr>
        </p:nvSpPr>
        <p:spPr>
          <a:xfrm>
            <a:off x="6096000" y="1"/>
            <a:ext cx="6096000" cy="60768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4" name="Textplatzhalter 3">
            <a:extLst>
              <a:ext uri="{FF2B5EF4-FFF2-40B4-BE49-F238E27FC236}">
                <a16:creationId xmlns:a16="http://schemas.microsoft.com/office/drawing/2014/main" id="{47965E6F-4CA8-4DB5-8935-A5CCC47759F6}"/>
              </a:ext>
            </a:extLst>
          </p:cNvPr>
          <p:cNvSpPr>
            <a:spLocks noGrp="1"/>
          </p:cNvSpPr>
          <p:nvPr>
            <p:ph type="body" sz="quarter" idx="14" hasCustomPrompt="1"/>
          </p:nvPr>
        </p:nvSpPr>
        <p:spPr>
          <a:xfrm>
            <a:off x="298800" y="1735200"/>
            <a:ext cx="5508000" cy="3816000"/>
          </a:xfrm>
        </p:spPr>
        <p:txBody>
          <a:bodyPr/>
          <a:lstStyle>
            <a:lvl1pPr marL="0" indent="0">
              <a:spcAft>
                <a:spcPts val="2300"/>
              </a:spcAft>
              <a:buNone/>
              <a:defRPr/>
            </a:lvl1pPr>
            <a:lvl2pPr marL="216000" indent="0">
              <a:spcAft>
                <a:spcPts val="2300"/>
              </a:spcAft>
              <a:buNone/>
              <a:defRPr/>
            </a:lvl2pPr>
            <a:lvl3pPr marL="378000" indent="0">
              <a:spcAft>
                <a:spcPts val="2300"/>
              </a:spcAft>
              <a:buNone/>
              <a:defRPr/>
            </a:lvl3pPr>
            <a:lvl4pPr marL="504000" indent="0">
              <a:spcAft>
                <a:spcPts val="2300"/>
              </a:spcAft>
              <a:buNone/>
              <a:defRPr/>
            </a:lvl4pPr>
            <a:lvl5pPr marL="630000" indent="0">
              <a:spcAft>
                <a:spcPts val="2300"/>
              </a:spcAft>
              <a:buNone/>
              <a:defRPr/>
            </a:lvl5pPr>
          </a:lstStyle>
          <a:p>
            <a:pPr lvl="0"/>
            <a:r>
              <a:rPr lang="de-DE" noProof="0" dirty="0"/>
              <a:t>Agenda Item 1 </a:t>
            </a:r>
          </a:p>
        </p:txBody>
      </p:sp>
      <p:sp>
        <p:nvSpPr>
          <p:cNvPr id="3" name="Footer Placeholder 2">
            <a:extLst>
              <a:ext uri="{FF2B5EF4-FFF2-40B4-BE49-F238E27FC236}">
                <a16:creationId xmlns:a16="http://schemas.microsoft.com/office/drawing/2014/main" id="{3781F53B-2338-4513-B42B-7A76ECDF6B28}"/>
              </a:ext>
            </a:extLst>
          </p:cNvPr>
          <p:cNvSpPr>
            <a:spLocks noGrp="1"/>
          </p:cNvSpPr>
          <p:nvPr>
            <p:ph type="ftr" sz="quarter" idx="15"/>
          </p:nvPr>
        </p:nvSpPr>
        <p:spPr/>
        <p:txBody>
          <a:bodyPr/>
          <a:lstStyle/>
          <a:p>
            <a:endParaRPr lang="en-US" noProof="0" dirty="0"/>
          </a:p>
        </p:txBody>
      </p:sp>
    </p:spTree>
    <p:extLst>
      <p:ext uri="{BB962C8B-B14F-4D97-AF65-F5344CB8AC3E}">
        <p14:creationId xmlns:p14="http://schemas.microsoft.com/office/powerpoint/2010/main" val="1328146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ntent with Source">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A750B8A-000B-4D15-BD08-FDB00CE79C4E}"/>
              </a:ext>
            </a:extLst>
          </p:cNvPr>
          <p:cNvSpPr>
            <a:spLocks noGrp="1"/>
          </p:cNvSpPr>
          <p:nvPr>
            <p:ph type="body" sz="quarter" idx="15" hasCustomPrompt="1"/>
          </p:nvPr>
        </p:nvSpPr>
        <p:spPr>
          <a:xfrm>
            <a:off x="300037" y="1736725"/>
            <a:ext cx="11592301" cy="3816350"/>
          </a:xfrm>
        </p:spPr>
        <p:txBody>
          <a:bodyPr>
            <a:noAutofit/>
          </a:bodyPr>
          <a:lstStyle/>
          <a:p>
            <a:pPr lvl="0"/>
            <a:r>
              <a:rPr lang="en-US" noProof="0" dirty="0"/>
              <a:t>If not needed, please delete first-level bullet point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11" name="Textplatzhalter 10">
            <a:extLst>
              <a:ext uri="{FF2B5EF4-FFF2-40B4-BE49-F238E27FC236}">
                <a16:creationId xmlns:a16="http://schemas.microsoft.com/office/drawing/2014/main" id="{12AF9FF7-2DF4-4852-8126-899942EB4625}"/>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10" name="Textplatzhalter 10">
            <a:extLst>
              <a:ext uri="{FF2B5EF4-FFF2-40B4-BE49-F238E27FC236}">
                <a16:creationId xmlns:a16="http://schemas.microsoft.com/office/drawing/2014/main" id="{09EF645E-9208-4795-B50C-AE3060A99E6C}"/>
              </a:ext>
            </a:extLst>
          </p:cNvPr>
          <p:cNvSpPr>
            <a:spLocks noGrp="1"/>
          </p:cNvSpPr>
          <p:nvPr>
            <p:ph type="body" sz="quarter" idx="18" hasCustomPrompt="1"/>
          </p:nvPr>
        </p:nvSpPr>
        <p:spPr>
          <a:xfrm>
            <a:off x="298800" y="5562000"/>
            <a:ext cx="11592000" cy="421072"/>
          </a:xfrm>
          <a:prstGeom prst="rect">
            <a:avLst/>
          </a:prstGeom>
        </p:spPr>
        <p:txBody>
          <a:bodyPr wrap="square" tIns="36000" anchor="t" anchorCtr="0">
            <a:spAutoFit/>
          </a:bodyPr>
          <a:lstStyle>
            <a:lvl1pPr marL="0" indent="0" algn="l">
              <a:lnSpc>
                <a:spcPct val="100000"/>
              </a:lnSpc>
              <a:spcAft>
                <a:spcPts val="600"/>
              </a:spcAft>
              <a:buNone/>
              <a:defRPr sz="1000" b="0"/>
            </a:lvl1pPr>
          </a:lstStyle>
          <a:p>
            <a:pPr lvl="0"/>
            <a:r>
              <a:rPr lang="en-US" noProof="0"/>
              <a:t>Source</a:t>
            </a:r>
          </a:p>
          <a:p>
            <a:pPr lvl="0"/>
            <a:r>
              <a:rPr lang="en-US" noProof="0"/>
              <a:t>Reference</a:t>
            </a:r>
          </a:p>
        </p:txBody>
      </p:sp>
      <p:sp>
        <p:nvSpPr>
          <p:cNvPr id="3" name="Titel 2">
            <a:extLst>
              <a:ext uri="{FF2B5EF4-FFF2-40B4-BE49-F238E27FC236}">
                <a16:creationId xmlns:a16="http://schemas.microsoft.com/office/drawing/2014/main" id="{20E11528-72FE-4988-9768-23D9ABFCA06F}"/>
              </a:ext>
            </a:extLst>
          </p:cNvPr>
          <p:cNvSpPr>
            <a:spLocks noGrp="1"/>
          </p:cNvSpPr>
          <p:nvPr>
            <p:ph type="title" hasCustomPrompt="1"/>
          </p:nvPr>
        </p:nvSpPr>
        <p:spPr/>
        <p:txBody>
          <a:bodyPr/>
          <a:lstStyle/>
          <a:p>
            <a:r>
              <a:rPr lang="en-US" dirty="0"/>
              <a:t>Headline 1, TT Norms Pro, 28 </a:t>
            </a:r>
            <a:r>
              <a:rPr lang="en-US" dirty="0" err="1"/>
              <a:t>pt</a:t>
            </a:r>
            <a:endParaRPr lang="en-US" noProof="0" dirty="0"/>
          </a:p>
        </p:txBody>
      </p:sp>
      <p:sp>
        <p:nvSpPr>
          <p:cNvPr id="2" name="Footer Placeholder 1">
            <a:extLst>
              <a:ext uri="{FF2B5EF4-FFF2-40B4-BE49-F238E27FC236}">
                <a16:creationId xmlns:a16="http://schemas.microsoft.com/office/drawing/2014/main" id="{B76648D5-C2FD-4475-8D42-441B633858BA}"/>
              </a:ext>
            </a:extLst>
          </p:cNvPr>
          <p:cNvSpPr>
            <a:spLocks noGrp="1"/>
          </p:cNvSpPr>
          <p:nvPr>
            <p:ph type="ftr" sz="quarter" idx="19"/>
          </p:nvPr>
        </p:nvSpPr>
        <p:spPr/>
        <p:txBody>
          <a:bodyPr/>
          <a:lstStyle/>
          <a:p>
            <a:endParaRPr lang="en-US" noProof="0" dirty="0"/>
          </a:p>
        </p:txBody>
      </p:sp>
    </p:spTree>
    <p:extLst>
      <p:ext uri="{BB962C8B-B14F-4D97-AF65-F5344CB8AC3E}">
        <p14:creationId xmlns:p14="http://schemas.microsoft.com/office/powerpoint/2010/main" val="2510497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A750B8A-000B-4D15-BD08-FDB00CE79C4E}"/>
              </a:ext>
            </a:extLst>
          </p:cNvPr>
          <p:cNvSpPr>
            <a:spLocks noGrp="1"/>
          </p:cNvSpPr>
          <p:nvPr>
            <p:ph type="body" sz="quarter" idx="15" hasCustomPrompt="1"/>
          </p:nvPr>
        </p:nvSpPr>
        <p:spPr>
          <a:xfrm>
            <a:off x="298799" y="1736725"/>
            <a:ext cx="11592301" cy="3816350"/>
          </a:xfrm>
        </p:spPr>
        <p:txBody>
          <a:bodyPr>
            <a:noAutofit/>
          </a:bodyPr>
          <a:lstStyle/>
          <a:p>
            <a:pPr lvl="0"/>
            <a:r>
              <a:rPr lang="en-US" noProof="0" dirty="0"/>
              <a:t>If not needed, please delete first-level bullet point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7" name="Textplatzhalter 10">
            <a:extLst>
              <a:ext uri="{FF2B5EF4-FFF2-40B4-BE49-F238E27FC236}">
                <a16:creationId xmlns:a16="http://schemas.microsoft.com/office/drawing/2014/main" id="{5412D5DA-9F7E-48E0-B7F6-FB794CEA8EA9}"/>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3BDBE6EC-CF56-410F-803D-4E4AA84C3BF3}"/>
              </a:ext>
            </a:extLst>
          </p:cNvPr>
          <p:cNvSpPr>
            <a:spLocks noGrp="1"/>
          </p:cNvSpPr>
          <p:nvPr>
            <p:ph type="title" hasCustomPrompt="1"/>
          </p:nvPr>
        </p:nvSpPr>
        <p:spPr/>
        <p:txBody>
          <a:bodyPr/>
          <a:lstStyle/>
          <a:p>
            <a:r>
              <a:rPr lang="en-US" dirty="0"/>
              <a:t>Headline 1, TT Norms Pro, 28 </a:t>
            </a:r>
            <a:r>
              <a:rPr lang="en-US" dirty="0" err="1"/>
              <a:t>pt</a:t>
            </a:r>
            <a:endParaRPr lang="en-US" noProof="0" dirty="0"/>
          </a:p>
        </p:txBody>
      </p:sp>
      <p:sp>
        <p:nvSpPr>
          <p:cNvPr id="2" name="Footer Placeholder 1">
            <a:extLst>
              <a:ext uri="{FF2B5EF4-FFF2-40B4-BE49-F238E27FC236}">
                <a16:creationId xmlns:a16="http://schemas.microsoft.com/office/drawing/2014/main" id="{6AEAE3BD-6319-4615-A3A3-68EA65A90AF1}"/>
              </a:ext>
            </a:extLst>
          </p:cNvPr>
          <p:cNvSpPr>
            <a:spLocks noGrp="1"/>
          </p:cNvSpPr>
          <p:nvPr>
            <p:ph type="ftr" sz="quarter" idx="16"/>
          </p:nvPr>
        </p:nvSpPr>
        <p:spPr/>
        <p:txBody>
          <a:bodyPr/>
          <a:lstStyle/>
          <a:p>
            <a:endParaRPr lang="en-US" noProof="0" dirty="0"/>
          </a:p>
        </p:txBody>
      </p:sp>
    </p:spTree>
    <p:extLst>
      <p:ext uri="{BB962C8B-B14F-4D97-AF65-F5344CB8AC3E}">
        <p14:creationId xmlns:p14="http://schemas.microsoft.com/office/powerpoint/2010/main" val="3420105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A750B8A-000B-4D15-BD08-FDB00CE79C4E}"/>
              </a:ext>
            </a:extLst>
          </p:cNvPr>
          <p:cNvSpPr>
            <a:spLocks noGrp="1"/>
          </p:cNvSpPr>
          <p:nvPr>
            <p:ph type="body" sz="quarter" idx="15" hasCustomPrompt="1"/>
          </p:nvPr>
        </p:nvSpPr>
        <p:spPr>
          <a:xfrm>
            <a:off x="300038" y="1736725"/>
            <a:ext cx="5677212" cy="3816350"/>
          </a:xfrm>
        </p:spPr>
        <p:txBody>
          <a:bodyPr>
            <a:noAutofit/>
          </a:bodyPr>
          <a:lstStyle/>
          <a:p>
            <a:pPr lvl="0"/>
            <a:r>
              <a:rPr lang="en-US" noProof="0" dirty="0"/>
              <a:t>If not needed, please delete first-level bullet point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9" name="Textplatzhalter 3">
            <a:extLst>
              <a:ext uri="{FF2B5EF4-FFF2-40B4-BE49-F238E27FC236}">
                <a16:creationId xmlns:a16="http://schemas.microsoft.com/office/drawing/2014/main" id="{A6C3F293-964B-4457-8335-60AF1478E9BE}"/>
              </a:ext>
            </a:extLst>
          </p:cNvPr>
          <p:cNvSpPr>
            <a:spLocks noGrp="1"/>
          </p:cNvSpPr>
          <p:nvPr>
            <p:ph type="body" sz="quarter" idx="16" hasCustomPrompt="1"/>
          </p:nvPr>
        </p:nvSpPr>
        <p:spPr>
          <a:xfrm>
            <a:off x="6238800" y="1735200"/>
            <a:ext cx="5652000" cy="3816000"/>
          </a:xfrm>
        </p:spPr>
        <p:txBody>
          <a:bodyPr>
            <a:noAutofit/>
          </a:bodyPr>
          <a:lstStyle/>
          <a:p>
            <a:pPr lvl="0"/>
            <a:r>
              <a:rPr lang="en-US" noProof="0" dirty="0"/>
              <a:t>If not needed, please delete first-level bullet point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platzhalter 10">
            <a:extLst>
              <a:ext uri="{FF2B5EF4-FFF2-40B4-BE49-F238E27FC236}">
                <a16:creationId xmlns:a16="http://schemas.microsoft.com/office/drawing/2014/main" id="{8B9E51BA-B725-4369-86DB-EE5546184D88}"/>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EC570F30-0070-411A-8807-58A5AD64DC9B}"/>
              </a:ext>
            </a:extLst>
          </p:cNvPr>
          <p:cNvSpPr>
            <a:spLocks noGrp="1"/>
          </p:cNvSpPr>
          <p:nvPr>
            <p:ph type="title" hasCustomPrompt="1"/>
          </p:nvPr>
        </p:nvSpPr>
        <p:spPr/>
        <p:txBody>
          <a:bodyPr/>
          <a:lstStyle/>
          <a:p>
            <a:r>
              <a:rPr lang="en-US" dirty="0"/>
              <a:t>Headline 1, TT Norms Pro, 28 </a:t>
            </a:r>
            <a:r>
              <a:rPr lang="en-US" dirty="0" err="1"/>
              <a:t>pt</a:t>
            </a:r>
            <a:endParaRPr lang="en-US" noProof="0" dirty="0"/>
          </a:p>
        </p:txBody>
      </p:sp>
      <p:sp>
        <p:nvSpPr>
          <p:cNvPr id="2" name="Footer Placeholder 1">
            <a:extLst>
              <a:ext uri="{FF2B5EF4-FFF2-40B4-BE49-F238E27FC236}">
                <a16:creationId xmlns:a16="http://schemas.microsoft.com/office/drawing/2014/main" id="{B56C36EC-EC14-407D-BF20-EF138E7AE718}"/>
              </a:ext>
            </a:extLst>
          </p:cNvPr>
          <p:cNvSpPr>
            <a:spLocks noGrp="1"/>
          </p:cNvSpPr>
          <p:nvPr>
            <p:ph type="ftr" sz="quarter" idx="17"/>
          </p:nvPr>
        </p:nvSpPr>
        <p:spPr/>
        <p:txBody>
          <a:bodyPr/>
          <a:lstStyle/>
          <a:p>
            <a:endParaRPr lang="en-US" noProof="0" dirty="0"/>
          </a:p>
        </p:txBody>
      </p:sp>
    </p:spTree>
    <p:extLst>
      <p:ext uri="{BB962C8B-B14F-4D97-AF65-F5344CB8AC3E}">
        <p14:creationId xmlns:p14="http://schemas.microsoft.com/office/powerpoint/2010/main" val="285860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A750B8A-000B-4D15-BD08-FDB00CE79C4E}"/>
              </a:ext>
            </a:extLst>
          </p:cNvPr>
          <p:cNvSpPr>
            <a:spLocks noGrp="1"/>
          </p:cNvSpPr>
          <p:nvPr>
            <p:ph type="body" sz="quarter" idx="15" hasCustomPrompt="1"/>
          </p:nvPr>
        </p:nvSpPr>
        <p:spPr>
          <a:xfrm>
            <a:off x="298800" y="1733650"/>
            <a:ext cx="3636000" cy="3816000"/>
          </a:xfrm>
        </p:spPr>
        <p:txBody>
          <a:bodyPr>
            <a:noAutofit/>
          </a:bodyPr>
          <a:lstStyle/>
          <a:p>
            <a:pPr lvl="0"/>
            <a:r>
              <a:rPr lang="en-US" noProof="0" dirty="0"/>
              <a:t>If not needed, please delete first-level bullet point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‹Nr.›</a:t>
            </a:fld>
            <a:endParaRPr lang="en-US" noProof="0"/>
          </a:p>
        </p:txBody>
      </p:sp>
      <p:sp>
        <p:nvSpPr>
          <p:cNvPr id="9" name="Textplatzhalter 3">
            <a:extLst>
              <a:ext uri="{FF2B5EF4-FFF2-40B4-BE49-F238E27FC236}">
                <a16:creationId xmlns:a16="http://schemas.microsoft.com/office/drawing/2014/main" id="{A6C3F293-964B-4457-8335-60AF1478E9BE}"/>
              </a:ext>
            </a:extLst>
          </p:cNvPr>
          <p:cNvSpPr>
            <a:spLocks noGrp="1"/>
          </p:cNvSpPr>
          <p:nvPr>
            <p:ph type="body" sz="quarter" idx="16" hasCustomPrompt="1"/>
          </p:nvPr>
        </p:nvSpPr>
        <p:spPr>
          <a:xfrm>
            <a:off x="4276800" y="1733650"/>
            <a:ext cx="3636000" cy="3816000"/>
          </a:xfrm>
        </p:spPr>
        <p:txBody>
          <a:bodyPr>
            <a:noAutofit/>
          </a:bodyPr>
          <a:lstStyle/>
          <a:p>
            <a:pPr lvl="0"/>
            <a:r>
              <a:rPr lang="en-US" noProof="0" dirty="0"/>
              <a:t>If not needed, please delete first-level bullet point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3">
            <a:extLst>
              <a:ext uri="{FF2B5EF4-FFF2-40B4-BE49-F238E27FC236}">
                <a16:creationId xmlns:a16="http://schemas.microsoft.com/office/drawing/2014/main" id="{509BB7FB-728C-4F77-AFE7-5D811FD55759}"/>
              </a:ext>
            </a:extLst>
          </p:cNvPr>
          <p:cNvSpPr>
            <a:spLocks noGrp="1"/>
          </p:cNvSpPr>
          <p:nvPr>
            <p:ph type="body" sz="quarter" idx="18" hasCustomPrompt="1"/>
          </p:nvPr>
        </p:nvSpPr>
        <p:spPr>
          <a:xfrm>
            <a:off x="8254800" y="1733650"/>
            <a:ext cx="3636000" cy="3816000"/>
          </a:xfrm>
        </p:spPr>
        <p:txBody>
          <a:bodyPr>
            <a:noAutofit/>
          </a:bodyPr>
          <a:lstStyle/>
          <a:p>
            <a:pPr lvl="0"/>
            <a:r>
              <a:rPr lang="en-US" noProof="0" dirty="0"/>
              <a:t>If not needed, please delete first-level bullet point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platzhalter 10">
            <a:extLst>
              <a:ext uri="{FF2B5EF4-FFF2-40B4-BE49-F238E27FC236}">
                <a16:creationId xmlns:a16="http://schemas.microsoft.com/office/drawing/2014/main" id="{96CF5276-CCDA-4F59-87D2-7B4D67DDECCF}"/>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0F9A873E-9583-4B5F-AC2E-986B1B25F09F}"/>
              </a:ext>
            </a:extLst>
          </p:cNvPr>
          <p:cNvSpPr>
            <a:spLocks noGrp="1"/>
          </p:cNvSpPr>
          <p:nvPr>
            <p:ph type="title" hasCustomPrompt="1"/>
          </p:nvPr>
        </p:nvSpPr>
        <p:spPr/>
        <p:txBody>
          <a:bodyPr/>
          <a:lstStyle/>
          <a:p>
            <a:r>
              <a:rPr lang="en-US" dirty="0"/>
              <a:t>Headline 1, TT Norms Pro, 28 </a:t>
            </a:r>
            <a:r>
              <a:rPr lang="en-US" dirty="0" err="1"/>
              <a:t>pt</a:t>
            </a:r>
            <a:endParaRPr lang="en-US" noProof="0" dirty="0"/>
          </a:p>
        </p:txBody>
      </p:sp>
      <p:sp>
        <p:nvSpPr>
          <p:cNvPr id="2" name="Footer Placeholder 1">
            <a:extLst>
              <a:ext uri="{FF2B5EF4-FFF2-40B4-BE49-F238E27FC236}">
                <a16:creationId xmlns:a16="http://schemas.microsoft.com/office/drawing/2014/main" id="{9946FBEE-FE41-4FA1-94EE-A6CFBF28C27A}"/>
              </a:ext>
            </a:extLst>
          </p:cNvPr>
          <p:cNvSpPr>
            <a:spLocks noGrp="1"/>
          </p:cNvSpPr>
          <p:nvPr>
            <p:ph type="ftr" sz="quarter" idx="19"/>
          </p:nvPr>
        </p:nvSpPr>
        <p:spPr/>
        <p:txBody>
          <a:bodyPr/>
          <a:lstStyle/>
          <a:p>
            <a:endParaRPr lang="en-US" noProof="0" dirty="0"/>
          </a:p>
        </p:txBody>
      </p:sp>
    </p:spTree>
    <p:extLst>
      <p:ext uri="{BB962C8B-B14F-4D97-AF65-F5344CB8AC3E}">
        <p14:creationId xmlns:p14="http://schemas.microsoft.com/office/powerpoint/2010/main" val="3462282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9AE81B4C-05CF-46F7-BC63-63B092C77E89}"/>
              </a:ext>
            </a:extLst>
          </p:cNvPr>
          <p:cNvSpPr/>
          <p:nvPr userDrawn="1"/>
        </p:nvSpPr>
        <p:spPr>
          <a:xfrm>
            <a:off x="0" y="6074022"/>
            <a:ext cx="12192000" cy="7839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0" name="Gruppieren 19">
            <a:extLst>
              <a:ext uri="{FF2B5EF4-FFF2-40B4-BE49-F238E27FC236}">
                <a16:creationId xmlns:a16="http://schemas.microsoft.com/office/drawing/2014/main" id="{7A388C98-8A33-4E0A-B7AD-F3DE0DB1346D}"/>
              </a:ext>
            </a:extLst>
          </p:cNvPr>
          <p:cNvGrpSpPr>
            <a:grpSpLocks noChangeAspect="1"/>
          </p:cNvGrpSpPr>
          <p:nvPr userDrawn="1"/>
        </p:nvGrpSpPr>
        <p:grpSpPr>
          <a:xfrm>
            <a:off x="10369796" y="6335625"/>
            <a:ext cx="1522544" cy="266400"/>
            <a:chOff x="692439" y="1293569"/>
            <a:chExt cx="12203113" cy="2135188"/>
          </a:xfrm>
          <a:solidFill>
            <a:schemeClr val="tx1"/>
          </a:solidFill>
        </p:grpSpPr>
        <p:sp>
          <p:nvSpPr>
            <p:cNvPr id="21" name="Freeform 5">
              <a:extLst>
                <a:ext uri="{FF2B5EF4-FFF2-40B4-BE49-F238E27FC236}">
                  <a16:creationId xmlns:a16="http://schemas.microsoft.com/office/drawing/2014/main" id="{2285FB4A-43AB-4389-A9A7-4473190B39CB}"/>
                </a:ext>
              </a:extLst>
            </p:cNvPr>
            <p:cNvSpPr>
              <a:spLocks/>
            </p:cNvSpPr>
            <p:nvPr userDrawn="1"/>
          </p:nvSpPr>
          <p:spPr bwMode="auto">
            <a:xfrm>
              <a:off x="10317452" y="1336432"/>
              <a:ext cx="1539875" cy="2092325"/>
            </a:xfrm>
            <a:custGeom>
              <a:avLst/>
              <a:gdLst>
                <a:gd name="T0" fmla="*/ 0 w 837"/>
                <a:gd name="T1" fmla="*/ 693 h 1133"/>
                <a:gd name="T2" fmla="*/ 420 w 837"/>
                <a:gd name="T3" fmla="*/ 1133 h 1133"/>
                <a:gd name="T4" fmla="*/ 837 w 837"/>
                <a:gd name="T5" fmla="*/ 693 h 1133"/>
                <a:gd name="T6" fmla="*/ 837 w 837"/>
                <a:gd name="T7" fmla="*/ 647 h 1133"/>
                <a:gd name="T8" fmla="*/ 677 w 837"/>
                <a:gd name="T9" fmla="*/ 647 h 1133"/>
                <a:gd name="T10" fmla="*/ 677 w 837"/>
                <a:gd name="T11" fmla="*/ 693 h 1133"/>
                <a:gd name="T12" fmla="*/ 420 w 837"/>
                <a:gd name="T13" fmla="*/ 989 h 1133"/>
                <a:gd name="T14" fmla="*/ 163 w 837"/>
                <a:gd name="T15" fmla="*/ 693 h 1133"/>
                <a:gd name="T16" fmla="*/ 163 w 837"/>
                <a:gd name="T17" fmla="*/ 0 h 1133"/>
                <a:gd name="T18" fmla="*/ 0 w 837"/>
                <a:gd name="T19" fmla="*/ 0 h 1133"/>
                <a:gd name="T20" fmla="*/ 0 w 837"/>
                <a:gd name="T21" fmla="*/ 693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1133">
                  <a:moveTo>
                    <a:pt x="0" y="693"/>
                  </a:moveTo>
                  <a:cubicBezTo>
                    <a:pt x="0" y="920"/>
                    <a:pt x="142" y="1133"/>
                    <a:pt x="420" y="1133"/>
                  </a:cubicBezTo>
                  <a:cubicBezTo>
                    <a:pt x="691" y="1133"/>
                    <a:pt x="837" y="920"/>
                    <a:pt x="837" y="693"/>
                  </a:cubicBezTo>
                  <a:cubicBezTo>
                    <a:pt x="837" y="647"/>
                    <a:pt x="837" y="647"/>
                    <a:pt x="837" y="647"/>
                  </a:cubicBezTo>
                  <a:cubicBezTo>
                    <a:pt x="677" y="647"/>
                    <a:pt x="677" y="647"/>
                    <a:pt x="677" y="647"/>
                  </a:cubicBezTo>
                  <a:cubicBezTo>
                    <a:pt x="677" y="693"/>
                    <a:pt x="677" y="693"/>
                    <a:pt x="677" y="693"/>
                  </a:cubicBezTo>
                  <a:cubicBezTo>
                    <a:pt x="677" y="861"/>
                    <a:pt x="597" y="989"/>
                    <a:pt x="420" y="989"/>
                  </a:cubicBezTo>
                  <a:cubicBezTo>
                    <a:pt x="243" y="989"/>
                    <a:pt x="163" y="858"/>
                    <a:pt x="163" y="693"/>
                  </a:cubicBezTo>
                  <a:cubicBezTo>
                    <a:pt x="163" y="0"/>
                    <a:pt x="163" y="0"/>
                    <a:pt x="163" y="0"/>
                  </a:cubicBezTo>
                  <a:cubicBezTo>
                    <a:pt x="0" y="0"/>
                    <a:pt x="0" y="0"/>
                    <a:pt x="0" y="0"/>
                  </a:cubicBezTo>
                  <a:lnTo>
                    <a:pt x="0"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Rectangle 6">
              <a:extLst>
                <a:ext uri="{FF2B5EF4-FFF2-40B4-BE49-F238E27FC236}">
                  <a16:creationId xmlns:a16="http://schemas.microsoft.com/office/drawing/2014/main" id="{F8936244-2D7A-4620-9A6E-2CE4D3DE5F36}"/>
                </a:ext>
              </a:extLst>
            </p:cNvPr>
            <p:cNvSpPr>
              <a:spLocks noChangeArrowheads="1"/>
            </p:cNvSpPr>
            <p:nvPr userDrawn="1"/>
          </p:nvSpPr>
          <p:spPr bwMode="auto">
            <a:xfrm>
              <a:off x="9612602" y="1336432"/>
              <a:ext cx="298450" cy="2052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C3A555F5-59A7-41E3-937F-8E93B14D4B07}"/>
                </a:ext>
              </a:extLst>
            </p:cNvPr>
            <p:cNvSpPr>
              <a:spLocks/>
            </p:cNvSpPr>
            <p:nvPr userDrawn="1"/>
          </p:nvSpPr>
          <p:spPr bwMode="auto">
            <a:xfrm>
              <a:off x="5866102" y="1339607"/>
              <a:ext cx="2078038" cy="2087563"/>
            </a:xfrm>
            <a:custGeom>
              <a:avLst/>
              <a:gdLst>
                <a:gd name="T0" fmla="*/ 0 w 1129"/>
                <a:gd name="T1" fmla="*/ 564 h 1130"/>
                <a:gd name="T2" fmla="*/ 565 w 1129"/>
                <a:gd name="T3" fmla="*/ 1130 h 1130"/>
                <a:gd name="T4" fmla="*/ 1129 w 1129"/>
                <a:gd name="T5" fmla="*/ 564 h 1130"/>
                <a:gd name="T6" fmla="*/ 565 w 1129"/>
                <a:gd name="T7" fmla="*/ 0 h 1130"/>
                <a:gd name="T8" fmla="*/ 538 w 1129"/>
                <a:gd name="T9" fmla="*/ 0 h 1130"/>
                <a:gd name="T10" fmla="*/ 538 w 1129"/>
                <a:gd name="T11" fmla="*/ 141 h 1130"/>
                <a:gd name="T12" fmla="*/ 565 w 1129"/>
                <a:gd name="T13" fmla="*/ 141 h 1130"/>
                <a:gd name="T14" fmla="*/ 978 w 1129"/>
                <a:gd name="T15" fmla="*/ 564 h 1130"/>
                <a:gd name="T16" fmla="*/ 565 w 1129"/>
                <a:gd name="T17" fmla="*/ 988 h 1130"/>
                <a:gd name="T18" fmla="*/ 151 w 1129"/>
                <a:gd name="T19" fmla="*/ 564 h 1130"/>
                <a:gd name="T20" fmla="*/ 0 w 1129"/>
                <a:gd name="T21" fmla="*/ 564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9" h="1130">
                  <a:moveTo>
                    <a:pt x="0" y="564"/>
                  </a:moveTo>
                  <a:cubicBezTo>
                    <a:pt x="0" y="881"/>
                    <a:pt x="250" y="1130"/>
                    <a:pt x="565" y="1130"/>
                  </a:cubicBezTo>
                  <a:cubicBezTo>
                    <a:pt x="879" y="1130"/>
                    <a:pt x="1129" y="881"/>
                    <a:pt x="1129" y="564"/>
                  </a:cubicBezTo>
                  <a:cubicBezTo>
                    <a:pt x="1129" y="249"/>
                    <a:pt x="879" y="0"/>
                    <a:pt x="565" y="0"/>
                  </a:cubicBezTo>
                  <a:cubicBezTo>
                    <a:pt x="538" y="0"/>
                    <a:pt x="538" y="0"/>
                    <a:pt x="538" y="0"/>
                  </a:cubicBezTo>
                  <a:cubicBezTo>
                    <a:pt x="538" y="141"/>
                    <a:pt x="538" y="141"/>
                    <a:pt x="538" y="141"/>
                  </a:cubicBezTo>
                  <a:cubicBezTo>
                    <a:pt x="565" y="141"/>
                    <a:pt x="565" y="141"/>
                    <a:pt x="565" y="141"/>
                  </a:cubicBezTo>
                  <a:cubicBezTo>
                    <a:pt x="796" y="141"/>
                    <a:pt x="978" y="326"/>
                    <a:pt x="978" y="564"/>
                  </a:cubicBezTo>
                  <a:cubicBezTo>
                    <a:pt x="978" y="803"/>
                    <a:pt x="796" y="988"/>
                    <a:pt x="565" y="988"/>
                  </a:cubicBezTo>
                  <a:cubicBezTo>
                    <a:pt x="333" y="988"/>
                    <a:pt x="151" y="803"/>
                    <a:pt x="151" y="564"/>
                  </a:cubicBezTo>
                  <a:lnTo>
                    <a:pt x="0" y="5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8">
              <a:extLst>
                <a:ext uri="{FF2B5EF4-FFF2-40B4-BE49-F238E27FC236}">
                  <a16:creationId xmlns:a16="http://schemas.microsoft.com/office/drawing/2014/main" id="{B82B73FC-CBF1-4339-9091-C47FE1EAB3DB}"/>
                </a:ext>
              </a:extLst>
            </p:cNvPr>
            <p:cNvSpPr>
              <a:spLocks/>
            </p:cNvSpPr>
            <p:nvPr userDrawn="1"/>
          </p:nvSpPr>
          <p:spPr bwMode="auto">
            <a:xfrm>
              <a:off x="11590627" y="1293569"/>
              <a:ext cx="1304925" cy="2095500"/>
            </a:xfrm>
            <a:custGeom>
              <a:avLst/>
              <a:gdLst>
                <a:gd name="T0" fmla="*/ 0 w 709"/>
                <a:gd name="T1" fmla="*/ 289 h 1134"/>
                <a:gd name="T2" fmla="*/ 166 w 709"/>
                <a:gd name="T3" fmla="*/ 558 h 1134"/>
                <a:gd name="T4" fmla="*/ 405 w 709"/>
                <a:gd name="T5" fmla="*/ 638 h 1134"/>
                <a:gd name="T6" fmla="*/ 552 w 709"/>
                <a:gd name="T7" fmla="*/ 819 h 1134"/>
                <a:gd name="T8" fmla="*/ 348 w 709"/>
                <a:gd name="T9" fmla="*/ 1002 h 1134"/>
                <a:gd name="T10" fmla="*/ 333 w 709"/>
                <a:gd name="T11" fmla="*/ 1002 h 1134"/>
                <a:gd name="T12" fmla="*/ 333 w 709"/>
                <a:gd name="T13" fmla="*/ 1134 h 1134"/>
                <a:gd name="T14" fmla="*/ 342 w 709"/>
                <a:gd name="T15" fmla="*/ 1134 h 1134"/>
                <a:gd name="T16" fmla="*/ 709 w 709"/>
                <a:gd name="T17" fmla="*/ 818 h 1134"/>
                <a:gd name="T18" fmla="*/ 506 w 709"/>
                <a:gd name="T19" fmla="*/ 521 h 1134"/>
                <a:gd name="T20" fmla="*/ 263 w 709"/>
                <a:gd name="T21" fmla="*/ 439 h 1134"/>
                <a:gd name="T22" fmla="*/ 160 w 709"/>
                <a:gd name="T23" fmla="*/ 290 h 1134"/>
                <a:gd name="T24" fmla="*/ 342 w 709"/>
                <a:gd name="T25" fmla="*/ 137 h 1134"/>
                <a:gd name="T26" fmla="*/ 557 w 709"/>
                <a:gd name="T27" fmla="*/ 311 h 1134"/>
                <a:gd name="T28" fmla="*/ 704 w 709"/>
                <a:gd name="T29" fmla="*/ 311 h 1134"/>
                <a:gd name="T30" fmla="*/ 342 w 709"/>
                <a:gd name="T31" fmla="*/ 0 h 1134"/>
                <a:gd name="T32" fmla="*/ 0 w 709"/>
                <a:gd name="T33" fmla="*/ 28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9" h="1134">
                  <a:moveTo>
                    <a:pt x="0" y="289"/>
                  </a:moveTo>
                  <a:cubicBezTo>
                    <a:pt x="0" y="425"/>
                    <a:pt x="64" y="503"/>
                    <a:pt x="166" y="558"/>
                  </a:cubicBezTo>
                  <a:cubicBezTo>
                    <a:pt x="245" y="600"/>
                    <a:pt x="327" y="609"/>
                    <a:pt x="405" y="638"/>
                  </a:cubicBezTo>
                  <a:cubicBezTo>
                    <a:pt x="517" y="680"/>
                    <a:pt x="552" y="738"/>
                    <a:pt x="552" y="819"/>
                  </a:cubicBezTo>
                  <a:cubicBezTo>
                    <a:pt x="552" y="931"/>
                    <a:pt x="475" y="1002"/>
                    <a:pt x="348" y="1002"/>
                  </a:cubicBezTo>
                  <a:cubicBezTo>
                    <a:pt x="333" y="1002"/>
                    <a:pt x="333" y="1002"/>
                    <a:pt x="333" y="1002"/>
                  </a:cubicBezTo>
                  <a:cubicBezTo>
                    <a:pt x="333" y="1134"/>
                    <a:pt x="333" y="1134"/>
                    <a:pt x="333" y="1134"/>
                  </a:cubicBezTo>
                  <a:cubicBezTo>
                    <a:pt x="342" y="1134"/>
                    <a:pt x="342" y="1134"/>
                    <a:pt x="342" y="1134"/>
                  </a:cubicBezTo>
                  <a:cubicBezTo>
                    <a:pt x="567" y="1134"/>
                    <a:pt x="709" y="994"/>
                    <a:pt x="709" y="818"/>
                  </a:cubicBezTo>
                  <a:cubicBezTo>
                    <a:pt x="709" y="703"/>
                    <a:pt x="653" y="587"/>
                    <a:pt x="506" y="521"/>
                  </a:cubicBezTo>
                  <a:cubicBezTo>
                    <a:pt x="427" y="486"/>
                    <a:pt x="332" y="468"/>
                    <a:pt x="263" y="439"/>
                  </a:cubicBezTo>
                  <a:cubicBezTo>
                    <a:pt x="188" y="406"/>
                    <a:pt x="160" y="363"/>
                    <a:pt x="160" y="290"/>
                  </a:cubicBezTo>
                  <a:cubicBezTo>
                    <a:pt x="160" y="203"/>
                    <a:pt x="232" y="137"/>
                    <a:pt x="342" y="137"/>
                  </a:cubicBezTo>
                  <a:cubicBezTo>
                    <a:pt x="487" y="137"/>
                    <a:pt x="554" y="208"/>
                    <a:pt x="557" y="311"/>
                  </a:cubicBezTo>
                  <a:cubicBezTo>
                    <a:pt x="704" y="311"/>
                    <a:pt x="704" y="311"/>
                    <a:pt x="704" y="311"/>
                  </a:cubicBezTo>
                  <a:cubicBezTo>
                    <a:pt x="709" y="150"/>
                    <a:pt x="592" y="0"/>
                    <a:pt x="342" y="0"/>
                  </a:cubicBezTo>
                  <a:cubicBezTo>
                    <a:pt x="137" y="0"/>
                    <a:pt x="0" y="128"/>
                    <a:pt x="0" y="2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9">
              <a:extLst>
                <a:ext uri="{FF2B5EF4-FFF2-40B4-BE49-F238E27FC236}">
                  <a16:creationId xmlns:a16="http://schemas.microsoft.com/office/drawing/2014/main" id="{6BA3F52E-AA4A-4CFB-9867-DD125A1C5B09}"/>
                </a:ext>
              </a:extLst>
            </p:cNvPr>
            <p:cNvSpPr>
              <a:spLocks/>
            </p:cNvSpPr>
            <p:nvPr userDrawn="1"/>
          </p:nvSpPr>
          <p:spPr bwMode="auto">
            <a:xfrm>
              <a:off x="8010814" y="1336432"/>
              <a:ext cx="1255713" cy="2052638"/>
            </a:xfrm>
            <a:custGeom>
              <a:avLst/>
              <a:gdLst>
                <a:gd name="T0" fmla="*/ 0 w 682"/>
                <a:gd name="T1" fmla="*/ 146 h 1111"/>
                <a:gd name="T2" fmla="*/ 325 w 682"/>
                <a:gd name="T3" fmla="*/ 146 h 1111"/>
                <a:gd name="T4" fmla="*/ 531 w 682"/>
                <a:gd name="T5" fmla="*/ 350 h 1111"/>
                <a:gd name="T6" fmla="*/ 320 w 682"/>
                <a:gd name="T7" fmla="*/ 556 h 1111"/>
                <a:gd name="T8" fmla="*/ 149 w 682"/>
                <a:gd name="T9" fmla="*/ 556 h 1111"/>
                <a:gd name="T10" fmla="*/ 149 w 682"/>
                <a:gd name="T11" fmla="*/ 702 h 1111"/>
                <a:gd name="T12" fmla="*/ 278 w 682"/>
                <a:gd name="T13" fmla="*/ 701 h 1111"/>
                <a:gd name="T14" fmla="*/ 493 w 682"/>
                <a:gd name="T15" fmla="*/ 1111 h 1111"/>
                <a:gd name="T16" fmla="*/ 672 w 682"/>
                <a:gd name="T17" fmla="*/ 1111 h 1111"/>
                <a:gd name="T18" fmla="*/ 439 w 682"/>
                <a:gd name="T19" fmla="*/ 682 h 1111"/>
                <a:gd name="T20" fmla="*/ 682 w 682"/>
                <a:gd name="T21" fmla="*/ 350 h 1111"/>
                <a:gd name="T22" fmla="*/ 330 w 682"/>
                <a:gd name="T23" fmla="*/ 0 h 1111"/>
                <a:gd name="T24" fmla="*/ 0 w 682"/>
                <a:gd name="T25" fmla="*/ 0 h 1111"/>
                <a:gd name="T26" fmla="*/ 0 w 682"/>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2" h="1111">
                  <a:moveTo>
                    <a:pt x="0" y="146"/>
                  </a:moveTo>
                  <a:cubicBezTo>
                    <a:pt x="325" y="146"/>
                    <a:pt x="325" y="146"/>
                    <a:pt x="325" y="146"/>
                  </a:cubicBezTo>
                  <a:cubicBezTo>
                    <a:pt x="430" y="146"/>
                    <a:pt x="531" y="228"/>
                    <a:pt x="531" y="350"/>
                  </a:cubicBezTo>
                  <a:cubicBezTo>
                    <a:pt x="531" y="468"/>
                    <a:pt x="438" y="556"/>
                    <a:pt x="320" y="556"/>
                  </a:cubicBezTo>
                  <a:cubicBezTo>
                    <a:pt x="149" y="556"/>
                    <a:pt x="149" y="556"/>
                    <a:pt x="149" y="556"/>
                  </a:cubicBezTo>
                  <a:cubicBezTo>
                    <a:pt x="149" y="702"/>
                    <a:pt x="149" y="702"/>
                    <a:pt x="149" y="702"/>
                  </a:cubicBezTo>
                  <a:cubicBezTo>
                    <a:pt x="278" y="701"/>
                    <a:pt x="278" y="701"/>
                    <a:pt x="278" y="701"/>
                  </a:cubicBezTo>
                  <a:cubicBezTo>
                    <a:pt x="493" y="1111"/>
                    <a:pt x="493" y="1111"/>
                    <a:pt x="493" y="1111"/>
                  </a:cubicBezTo>
                  <a:cubicBezTo>
                    <a:pt x="672" y="1111"/>
                    <a:pt x="672" y="1111"/>
                    <a:pt x="672" y="1111"/>
                  </a:cubicBezTo>
                  <a:cubicBezTo>
                    <a:pt x="439" y="682"/>
                    <a:pt x="439" y="682"/>
                    <a:pt x="439" y="682"/>
                  </a:cubicBezTo>
                  <a:cubicBezTo>
                    <a:pt x="561" y="645"/>
                    <a:pt x="682" y="519"/>
                    <a:pt x="682" y="350"/>
                  </a:cubicBezTo>
                  <a:cubicBezTo>
                    <a:pt x="682" y="149"/>
                    <a:pt x="538" y="0"/>
                    <a:pt x="330"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10">
              <a:extLst>
                <a:ext uri="{FF2B5EF4-FFF2-40B4-BE49-F238E27FC236}">
                  <a16:creationId xmlns:a16="http://schemas.microsoft.com/office/drawing/2014/main" id="{DA205F16-D401-4390-9384-A13904C4E5B9}"/>
                </a:ext>
              </a:extLst>
            </p:cNvPr>
            <p:cNvSpPr>
              <a:spLocks/>
            </p:cNvSpPr>
            <p:nvPr userDrawn="1"/>
          </p:nvSpPr>
          <p:spPr bwMode="auto">
            <a:xfrm>
              <a:off x="4942177" y="1336432"/>
              <a:ext cx="1511300" cy="2052638"/>
            </a:xfrm>
            <a:custGeom>
              <a:avLst/>
              <a:gdLst>
                <a:gd name="T0" fmla="*/ 0 w 952"/>
                <a:gd name="T1" fmla="*/ 170 h 1293"/>
                <a:gd name="T2" fmla="*/ 229 w 952"/>
                <a:gd name="T3" fmla="*/ 170 h 1293"/>
                <a:gd name="T4" fmla="*/ 229 w 952"/>
                <a:gd name="T5" fmla="*/ 1293 h 1293"/>
                <a:gd name="T6" fmla="*/ 415 w 952"/>
                <a:gd name="T7" fmla="*/ 1293 h 1293"/>
                <a:gd name="T8" fmla="*/ 415 w 952"/>
                <a:gd name="T9" fmla="*/ 170 h 1293"/>
                <a:gd name="T10" fmla="*/ 952 w 952"/>
                <a:gd name="T11" fmla="*/ 170 h 1293"/>
                <a:gd name="T12" fmla="*/ 952 w 952"/>
                <a:gd name="T13" fmla="*/ 0 h 1293"/>
                <a:gd name="T14" fmla="*/ 0 w 952"/>
                <a:gd name="T15" fmla="*/ 0 h 1293"/>
                <a:gd name="T16" fmla="*/ 0 w 952"/>
                <a:gd name="T17" fmla="*/ 17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2" h="1293">
                  <a:moveTo>
                    <a:pt x="0" y="170"/>
                  </a:moveTo>
                  <a:lnTo>
                    <a:pt x="229" y="170"/>
                  </a:lnTo>
                  <a:lnTo>
                    <a:pt x="229" y="1293"/>
                  </a:lnTo>
                  <a:lnTo>
                    <a:pt x="415" y="1293"/>
                  </a:lnTo>
                  <a:lnTo>
                    <a:pt x="415" y="170"/>
                  </a:lnTo>
                  <a:lnTo>
                    <a:pt x="952" y="170"/>
                  </a:lnTo>
                  <a:lnTo>
                    <a:pt x="952" y="0"/>
                  </a:lnTo>
                  <a:lnTo>
                    <a:pt x="0" y="0"/>
                  </a:lnTo>
                  <a:lnTo>
                    <a:pt x="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7" name="Freeform 11">
              <a:extLst>
                <a:ext uri="{FF2B5EF4-FFF2-40B4-BE49-F238E27FC236}">
                  <a16:creationId xmlns:a16="http://schemas.microsoft.com/office/drawing/2014/main" id="{6A63BA00-C359-48F8-BF39-21A1D3BD0D9F}"/>
                </a:ext>
              </a:extLst>
            </p:cNvPr>
            <p:cNvSpPr>
              <a:spLocks/>
            </p:cNvSpPr>
            <p:nvPr userDrawn="1"/>
          </p:nvSpPr>
          <p:spPr bwMode="auto">
            <a:xfrm>
              <a:off x="1956089" y="1336432"/>
              <a:ext cx="1912938" cy="2052638"/>
            </a:xfrm>
            <a:custGeom>
              <a:avLst/>
              <a:gdLst>
                <a:gd name="T0" fmla="*/ 0 w 1205"/>
                <a:gd name="T1" fmla="*/ 1293 h 1293"/>
                <a:gd name="T2" fmla="*/ 183 w 1205"/>
                <a:gd name="T3" fmla="*/ 1293 h 1293"/>
                <a:gd name="T4" fmla="*/ 590 w 1205"/>
                <a:gd name="T5" fmla="*/ 222 h 1293"/>
                <a:gd name="T6" fmla="*/ 1009 w 1205"/>
                <a:gd name="T7" fmla="*/ 1293 h 1293"/>
                <a:gd name="T8" fmla="*/ 1205 w 1205"/>
                <a:gd name="T9" fmla="*/ 1293 h 1293"/>
                <a:gd name="T10" fmla="*/ 686 w 1205"/>
                <a:gd name="T11" fmla="*/ 0 h 1293"/>
                <a:gd name="T12" fmla="*/ 492 w 1205"/>
                <a:gd name="T13" fmla="*/ 0 h 1293"/>
                <a:gd name="T14" fmla="*/ 0 w 1205"/>
                <a:gd name="T15" fmla="*/ 1293 h 1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1293">
                  <a:moveTo>
                    <a:pt x="0" y="1293"/>
                  </a:moveTo>
                  <a:lnTo>
                    <a:pt x="183" y="1293"/>
                  </a:lnTo>
                  <a:lnTo>
                    <a:pt x="590" y="222"/>
                  </a:lnTo>
                  <a:lnTo>
                    <a:pt x="1009" y="1293"/>
                  </a:lnTo>
                  <a:lnTo>
                    <a:pt x="1205" y="1293"/>
                  </a:lnTo>
                  <a:lnTo>
                    <a:pt x="686" y="0"/>
                  </a:lnTo>
                  <a:lnTo>
                    <a:pt x="492" y="0"/>
                  </a:lnTo>
                  <a:lnTo>
                    <a:pt x="0" y="1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8" name="Freeform 12">
              <a:extLst>
                <a:ext uri="{FF2B5EF4-FFF2-40B4-BE49-F238E27FC236}">
                  <a16:creationId xmlns:a16="http://schemas.microsoft.com/office/drawing/2014/main" id="{0D5AE09D-E2FD-43F0-BFBF-C322921DDAD9}"/>
                </a:ext>
              </a:extLst>
            </p:cNvPr>
            <p:cNvSpPr>
              <a:spLocks noEditPoints="1"/>
            </p:cNvSpPr>
            <p:nvPr userDrawn="1"/>
          </p:nvSpPr>
          <p:spPr bwMode="auto">
            <a:xfrm>
              <a:off x="692439" y="1293569"/>
              <a:ext cx="1379538" cy="2095500"/>
            </a:xfrm>
            <a:custGeom>
              <a:avLst/>
              <a:gdLst>
                <a:gd name="T0" fmla="*/ 41 w 749"/>
                <a:gd name="T1" fmla="*/ 288 h 1134"/>
                <a:gd name="T2" fmla="*/ 201 w 749"/>
                <a:gd name="T3" fmla="*/ 559 h 1134"/>
                <a:gd name="T4" fmla="*/ 442 w 749"/>
                <a:gd name="T5" fmla="*/ 639 h 1134"/>
                <a:gd name="T6" fmla="*/ 567 w 749"/>
                <a:gd name="T7" fmla="*/ 740 h 1134"/>
                <a:gd name="T8" fmla="*/ 733 w 749"/>
                <a:gd name="T9" fmla="*/ 740 h 1134"/>
                <a:gd name="T10" fmla="*/ 547 w 749"/>
                <a:gd name="T11" fmla="*/ 523 h 1134"/>
                <a:gd name="T12" fmla="*/ 300 w 749"/>
                <a:gd name="T13" fmla="*/ 439 h 1134"/>
                <a:gd name="T14" fmla="*/ 201 w 749"/>
                <a:gd name="T15" fmla="*/ 290 h 1134"/>
                <a:gd name="T16" fmla="*/ 383 w 749"/>
                <a:gd name="T17" fmla="*/ 137 h 1134"/>
                <a:gd name="T18" fmla="*/ 598 w 749"/>
                <a:gd name="T19" fmla="*/ 311 h 1134"/>
                <a:gd name="T20" fmla="*/ 744 w 749"/>
                <a:gd name="T21" fmla="*/ 311 h 1134"/>
                <a:gd name="T22" fmla="*/ 383 w 749"/>
                <a:gd name="T23" fmla="*/ 0 h 1134"/>
                <a:gd name="T24" fmla="*/ 41 w 749"/>
                <a:gd name="T25" fmla="*/ 288 h 1134"/>
                <a:gd name="T26" fmla="*/ 5 w 749"/>
                <a:gd name="T27" fmla="*/ 788 h 1134"/>
                <a:gd name="T28" fmla="*/ 395 w 749"/>
                <a:gd name="T29" fmla="*/ 1134 h 1134"/>
                <a:gd name="T30" fmla="*/ 405 w 749"/>
                <a:gd name="T31" fmla="*/ 1134 h 1134"/>
                <a:gd name="T32" fmla="*/ 405 w 749"/>
                <a:gd name="T33" fmla="*/ 999 h 1134"/>
                <a:gd name="T34" fmla="*/ 395 w 749"/>
                <a:gd name="T35" fmla="*/ 999 h 1134"/>
                <a:gd name="T36" fmla="*/ 158 w 749"/>
                <a:gd name="T37" fmla="*/ 788 h 1134"/>
                <a:gd name="T38" fmla="*/ 158 w 749"/>
                <a:gd name="T39" fmla="*/ 729 h 1134"/>
                <a:gd name="T40" fmla="*/ 5 w 749"/>
                <a:gd name="T41" fmla="*/ 729 h 1134"/>
                <a:gd name="T42" fmla="*/ 5 w 749"/>
                <a:gd name="T43" fmla="*/ 78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9" h="1134">
                  <a:moveTo>
                    <a:pt x="41" y="288"/>
                  </a:moveTo>
                  <a:cubicBezTo>
                    <a:pt x="41" y="417"/>
                    <a:pt x="93" y="504"/>
                    <a:pt x="201" y="559"/>
                  </a:cubicBezTo>
                  <a:cubicBezTo>
                    <a:pt x="280" y="599"/>
                    <a:pt x="365" y="610"/>
                    <a:pt x="442" y="639"/>
                  </a:cubicBezTo>
                  <a:cubicBezTo>
                    <a:pt x="524" y="669"/>
                    <a:pt x="555" y="695"/>
                    <a:pt x="567" y="740"/>
                  </a:cubicBezTo>
                  <a:cubicBezTo>
                    <a:pt x="733" y="740"/>
                    <a:pt x="733" y="740"/>
                    <a:pt x="733" y="740"/>
                  </a:cubicBezTo>
                  <a:cubicBezTo>
                    <a:pt x="710" y="645"/>
                    <a:pt x="646" y="568"/>
                    <a:pt x="547" y="523"/>
                  </a:cubicBezTo>
                  <a:cubicBezTo>
                    <a:pt x="469" y="488"/>
                    <a:pt x="369" y="468"/>
                    <a:pt x="300" y="439"/>
                  </a:cubicBezTo>
                  <a:cubicBezTo>
                    <a:pt x="224" y="407"/>
                    <a:pt x="201" y="362"/>
                    <a:pt x="201" y="290"/>
                  </a:cubicBezTo>
                  <a:cubicBezTo>
                    <a:pt x="201" y="203"/>
                    <a:pt x="273" y="137"/>
                    <a:pt x="383" y="137"/>
                  </a:cubicBezTo>
                  <a:cubicBezTo>
                    <a:pt x="528" y="137"/>
                    <a:pt x="595" y="208"/>
                    <a:pt x="598" y="311"/>
                  </a:cubicBezTo>
                  <a:cubicBezTo>
                    <a:pt x="744" y="311"/>
                    <a:pt x="744" y="311"/>
                    <a:pt x="744" y="311"/>
                  </a:cubicBezTo>
                  <a:cubicBezTo>
                    <a:pt x="749" y="150"/>
                    <a:pt x="633" y="0"/>
                    <a:pt x="383" y="0"/>
                  </a:cubicBezTo>
                  <a:cubicBezTo>
                    <a:pt x="178" y="0"/>
                    <a:pt x="41" y="127"/>
                    <a:pt x="41" y="288"/>
                  </a:cubicBezTo>
                  <a:moveTo>
                    <a:pt x="5" y="788"/>
                  </a:moveTo>
                  <a:cubicBezTo>
                    <a:pt x="0" y="969"/>
                    <a:pt x="121" y="1134"/>
                    <a:pt x="395" y="1134"/>
                  </a:cubicBezTo>
                  <a:cubicBezTo>
                    <a:pt x="405" y="1134"/>
                    <a:pt x="405" y="1134"/>
                    <a:pt x="405" y="1134"/>
                  </a:cubicBezTo>
                  <a:cubicBezTo>
                    <a:pt x="405" y="999"/>
                    <a:pt x="405" y="999"/>
                    <a:pt x="405" y="999"/>
                  </a:cubicBezTo>
                  <a:cubicBezTo>
                    <a:pt x="395" y="999"/>
                    <a:pt x="395" y="999"/>
                    <a:pt x="395" y="999"/>
                  </a:cubicBezTo>
                  <a:cubicBezTo>
                    <a:pt x="249" y="999"/>
                    <a:pt x="158" y="906"/>
                    <a:pt x="158" y="788"/>
                  </a:cubicBezTo>
                  <a:cubicBezTo>
                    <a:pt x="158" y="729"/>
                    <a:pt x="158" y="729"/>
                    <a:pt x="158" y="729"/>
                  </a:cubicBezTo>
                  <a:cubicBezTo>
                    <a:pt x="5" y="729"/>
                    <a:pt x="5" y="729"/>
                    <a:pt x="5" y="729"/>
                  </a:cubicBezTo>
                  <a:lnTo>
                    <a:pt x="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Freeform 13">
              <a:extLst>
                <a:ext uri="{FF2B5EF4-FFF2-40B4-BE49-F238E27FC236}">
                  <a16:creationId xmlns:a16="http://schemas.microsoft.com/office/drawing/2014/main" id="{4181EE00-86C5-4FC3-B7BE-CE3707192E63}"/>
                </a:ext>
              </a:extLst>
            </p:cNvPr>
            <p:cNvSpPr>
              <a:spLocks/>
            </p:cNvSpPr>
            <p:nvPr userDrawn="1"/>
          </p:nvSpPr>
          <p:spPr bwMode="auto">
            <a:xfrm>
              <a:off x="3546764" y="1336432"/>
              <a:ext cx="1268413" cy="2052638"/>
            </a:xfrm>
            <a:custGeom>
              <a:avLst/>
              <a:gdLst>
                <a:gd name="T0" fmla="*/ 0 w 689"/>
                <a:gd name="T1" fmla="*/ 146 h 1111"/>
                <a:gd name="T2" fmla="*/ 331 w 689"/>
                <a:gd name="T3" fmla="*/ 146 h 1111"/>
                <a:gd name="T4" fmla="*/ 538 w 689"/>
                <a:gd name="T5" fmla="*/ 350 h 1111"/>
                <a:gd name="T6" fmla="*/ 326 w 689"/>
                <a:gd name="T7" fmla="*/ 556 h 1111"/>
                <a:gd name="T8" fmla="*/ 149 w 689"/>
                <a:gd name="T9" fmla="*/ 556 h 1111"/>
                <a:gd name="T10" fmla="*/ 149 w 689"/>
                <a:gd name="T11" fmla="*/ 702 h 1111"/>
                <a:gd name="T12" fmla="*/ 284 w 689"/>
                <a:gd name="T13" fmla="*/ 701 h 1111"/>
                <a:gd name="T14" fmla="*/ 500 w 689"/>
                <a:gd name="T15" fmla="*/ 1111 h 1111"/>
                <a:gd name="T16" fmla="*/ 678 w 689"/>
                <a:gd name="T17" fmla="*/ 1111 h 1111"/>
                <a:gd name="T18" fmla="*/ 445 w 689"/>
                <a:gd name="T19" fmla="*/ 682 h 1111"/>
                <a:gd name="T20" fmla="*/ 689 w 689"/>
                <a:gd name="T21" fmla="*/ 350 h 1111"/>
                <a:gd name="T22" fmla="*/ 336 w 689"/>
                <a:gd name="T23" fmla="*/ 0 h 1111"/>
                <a:gd name="T24" fmla="*/ 0 w 689"/>
                <a:gd name="T25" fmla="*/ 0 h 1111"/>
                <a:gd name="T26" fmla="*/ 0 w 689"/>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9" h="1111">
                  <a:moveTo>
                    <a:pt x="0" y="146"/>
                  </a:moveTo>
                  <a:cubicBezTo>
                    <a:pt x="331" y="146"/>
                    <a:pt x="331" y="146"/>
                    <a:pt x="331" y="146"/>
                  </a:cubicBezTo>
                  <a:cubicBezTo>
                    <a:pt x="436" y="146"/>
                    <a:pt x="538" y="228"/>
                    <a:pt x="538" y="350"/>
                  </a:cubicBezTo>
                  <a:cubicBezTo>
                    <a:pt x="538" y="468"/>
                    <a:pt x="444" y="556"/>
                    <a:pt x="326" y="556"/>
                  </a:cubicBezTo>
                  <a:cubicBezTo>
                    <a:pt x="149" y="556"/>
                    <a:pt x="149" y="556"/>
                    <a:pt x="149" y="556"/>
                  </a:cubicBezTo>
                  <a:cubicBezTo>
                    <a:pt x="149" y="702"/>
                    <a:pt x="149" y="702"/>
                    <a:pt x="149" y="702"/>
                  </a:cubicBezTo>
                  <a:cubicBezTo>
                    <a:pt x="284" y="701"/>
                    <a:pt x="284" y="701"/>
                    <a:pt x="284" y="701"/>
                  </a:cubicBezTo>
                  <a:cubicBezTo>
                    <a:pt x="500" y="1111"/>
                    <a:pt x="500" y="1111"/>
                    <a:pt x="500" y="1111"/>
                  </a:cubicBezTo>
                  <a:cubicBezTo>
                    <a:pt x="678" y="1111"/>
                    <a:pt x="678" y="1111"/>
                    <a:pt x="678" y="1111"/>
                  </a:cubicBezTo>
                  <a:cubicBezTo>
                    <a:pt x="445" y="682"/>
                    <a:pt x="445" y="682"/>
                    <a:pt x="445" y="682"/>
                  </a:cubicBezTo>
                  <a:cubicBezTo>
                    <a:pt x="567" y="645"/>
                    <a:pt x="689" y="519"/>
                    <a:pt x="689" y="350"/>
                  </a:cubicBezTo>
                  <a:cubicBezTo>
                    <a:pt x="689" y="149"/>
                    <a:pt x="544" y="0"/>
                    <a:pt x="336"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 name="Titelplatzhalter 1">
            <a:extLst>
              <a:ext uri="{FF2B5EF4-FFF2-40B4-BE49-F238E27FC236}">
                <a16:creationId xmlns:a16="http://schemas.microsoft.com/office/drawing/2014/main" id="{8805FACF-C780-4AC0-83A4-AF1E1E765608}"/>
              </a:ext>
            </a:extLst>
          </p:cNvPr>
          <p:cNvSpPr>
            <a:spLocks noGrp="1"/>
          </p:cNvSpPr>
          <p:nvPr>
            <p:ph type="title"/>
          </p:nvPr>
        </p:nvSpPr>
        <p:spPr>
          <a:xfrm>
            <a:off x="300038" y="584994"/>
            <a:ext cx="11592302" cy="712694"/>
          </a:xfrm>
          <a:prstGeom prst="rect">
            <a:avLst/>
          </a:prstGeom>
        </p:spPr>
        <p:txBody>
          <a:bodyPr vert="horz" lIns="0" tIns="0" rIns="0" bIns="0" rtlCol="0" anchor="t" anchorCtr="0">
            <a:noAutofit/>
          </a:bodyPr>
          <a:lstStyle/>
          <a:p>
            <a:r>
              <a:rPr lang="en-US" noProof="0"/>
              <a:t>Title</a:t>
            </a:r>
            <a:endParaRPr lang="en-US" noProof="0" dirty="0"/>
          </a:p>
        </p:txBody>
      </p:sp>
      <p:sp>
        <p:nvSpPr>
          <p:cNvPr id="5" name="Fußzeilenplatzhalter 4">
            <a:extLst>
              <a:ext uri="{FF2B5EF4-FFF2-40B4-BE49-F238E27FC236}">
                <a16:creationId xmlns:a16="http://schemas.microsoft.com/office/drawing/2014/main" id="{474BBFF2-1DDA-4125-A9BE-682AF26053D2}"/>
              </a:ext>
            </a:extLst>
          </p:cNvPr>
          <p:cNvSpPr>
            <a:spLocks noGrp="1"/>
          </p:cNvSpPr>
          <p:nvPr>
            <p:ph type="ftr" sz="quarter" idx="3"/>
          </p:nvPr>
        </p:nvSpPr>
        <p:spPr>
          <a:xfrm>
            <a:off x="730800" y="6494400"/>
            <a:ext cx="7452000" cy="153888"/>
          </a:xfrm>
          <a:prstGeom prst="rect">
            <a:avLst/>
          </a:prstGeom>
        </p:spPr>
        <p:txBody>
          <a:bodyPr vert="horz" lIns="0" tIns="0" rIns="0" bIns="0" rtlCol="0" anchor="t" anchorCtr="0">
            <a:spAutoFit/>
          </a:bodyPr>
          <a:lstStyle>
            <a:lvl1pPr algn="l">
              <a:defRPr sz="1000">
                <a:solidFill>
                  <a:schemeClr val="tx1"/>
                </a:solidFill>
              </a:defRPr>
            </a:lvl1pPr>
          </a:lstStyle>
          <a:p>
            <a:endParaRPr lang="en-US" noProof="0" dirty="0"/>
          </a:p>
        </p:txBody>
      </p:sp>
      <p:sp>
        <p:nvSpPr>
          <p:cNvPr id="6" name="Foliennummernplatzhalter 5">
            <a:extLst>
              <a:ext uri="{FF2B5EF4-FFF2-40B4-BE49-F238E27FC236}">
                <a16:creationId xmlns:a16="http://schemas.microsoft.com/office/drawing/2014/main" id="{A0E72066-F454-4960-927B-24DADBD47A10}"/>
              </a:ext>
            </a:extLst>
          </p:cNvPr>
          <p:cNvSpPr>
            <a:spLocks noGrp="1"/>
          </p:cNvSpPr>
          <p:nvPr>
            <p:ph type="sldNum" sz="quarter" idx="4"/>
          </p:nvPr>
        </p:nvSpPr>
        <p:spPr>
          <a:xfrm>
            <a:off x="300037" y="6494400"/>
            <a:ext cx="412377" cy="153888"/>
          </a:xfrm>
          <a:prstGeom prst="rect">
            <a:avLst/>
          </a:prstGeom>
        </p:spPr>
        <p:txBody>
          <a:bodyPr vert="horz" lIns="0" tIns="0" rIns="0" bIns="0" rtlCol="0" anchor="t" anchorCtr="0">
            <a:spAutoFit/>
          </a:bodyPr>
          <a:lstStyle>
            <a:lvl1pPr algn="l">
              <a:defRPr sz="1000">
                <a:solidFill>
                  <a:schemeClr val="tx1"/>
                </a:solidFill>
              </a:defRPr>
            </a:lvl1pPr>
          </a:lstStyle>
          <a:p>
            <a:fld id="{0C8761C7-EE27-4485-904A-AF787EF92FBE}" type="slidenum">
              <a:rPr lang="en-US" noProof="0" smtClean="0"/>
              <a:pPr/>
              <a:t>‹Nr.›</a:t>
            </a:fld>
            <a:endParaRPr lang="en-US" noProof="0" dirty="0"/>
          </a:p>
        </p:txBody>
      </p:sp>
      <p:sp>
        <p:nvSpPr>
          <p:cNvPr id="4" name="Textplatzhalter 3">
            <a:extLst>
              <a:ext uri="{FF2B5EF4-FFF2-40B4-BE49-F238E27FC236}">
                <a16:creationId xmlns:a16="http://schemas.microsoft.com/office/drawing/2014/main" id="{0A807303-54EA-4B5B-A6CF-D629C29A605F}"/>
              </a:ext>
            </a:extLst>
          </p:cNvPr>
          <p:cNvSpPr>
            <a:spLocks noGrp="1"/>
          </p:cNvSpPr>
          <p:nvPr>
            <p:ph type="body" idx="1"/>
          </p:nvPr>
        </p:nvSpPr>
        <p:spPr>
          <a:xfrm>
            <a:off x="300037" y="1736725"/>
            <a:ext cx="11592301" cy="381635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902191739"/>
      </p:ext>
    </p:extLst>
  </p:cSld>
  <p:clrMap bg1="lt1" tx1="dk1" bg2="lt2" tx2="dk2" accent1="accent1" accent2="accent2" accent3="accent3" accent4="accent4" accent5="accent5" accent6="accent6" hlink="hlink" folHlink="folHlink"/>
  <p:sldLayoutIdLst>
    <p:sldLayoutId id="2147483670" r:id="rId1"/>
    <p:sldLayoutId id="2147483669" r:id="rId2"/>
    <p:sldLayoutId id="2147483668" r:id="rId3"/>
    <p:sldLayoutId id="2147483649" r:id="rId4"/>
    <p:sldLayoutId id="2147483660" r:id="rId5"/>
    <p:sldLayoutId id="2147483671" r:id="rId6"/>
    <p:sldLayoutId id="2147483714" r:id="rId7"/>
    <p:sldLayoutId id="2147483715" r:id="rId8"/>
    <p:sldLayoutId id="2147483716" r:id="rId9"/>
    <p:sldLayoutId id="2147483704" r:id="rId10"/>
    <p:sldLayoutId id="2147483662" r:id="rId11"/>
    <p:sldLayoutId id="2147483705" r:id="rId12"/>
    <p:sldLayoutId id="2147483687" r:id="rId13"/>
    <p:sldLayoutId id="2147483694" r:id="rId14"/>
    <p:sldLayoutId id="2147483698" r:id="rId15"/>
    <p:sldLayoutId id="2147483699" r:id="rId16"/>
    <p:sldLayoutId id="2147483700" r:id="rId17"/>
    <p:sldLayoutId id="2147483701" r:id="rId18"/>
    <p:sldLayoutId id="2147483702" r:id="rId19"/>
    <p:sldLayoutId id="2147483663" r:id="rId20"/>
    <p:sldLayoutId id="2147483664" r:id="rId21"/>
    <p:sldLayoutId id="2147483713" r:id="rId22"/>
    <p:sldLayoutId id="2147483677" r:id="rId23"/>
    <p:sldLayoutId id="2147483655" r:id="rId24"/>
    <p:sldLayoutId id="2147483709" r:id="rId25"/>
    <p:sldLayoutId id="2147483710" r:id="rId26"/>
    <p:sldLayoutId id="2147483752" r:id="rId27"/>
  </p:sldLayoutIdLst>
  <p:hf hdr="0" dt="0"/>
  <p:txStyles>
    <p:title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p:titleStyle>
    <p:body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tx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189" userDrawn="1">
          <p15:clr>
            <a:srgbClr val="F26B43"/>
          </p15:clr>
        </p15:guide>
        <p15:guide id="3" pos="7491" userDrawn="1">
          <p15:clr>
            <a:srgbClr val="F26B43"/>
          </p15:clr>
        </p15:guide>
        <p15:guide id="4" orient="horz" pos="2296" userDrawn="1">
          <p15:clr>
            <a:srgbClr val="F26B43"/>
          </p15:clr>
        </p15:guide>
        <p15:guide id="5" orient="horz" pos="142" userDrawn="1">
          <p15:clr>
            <a:srgbClr val="F26B43"/>
          </p15:clr>
        </p15:guide>
        <p15:guide id="6" orient="horz" pos="1094" userDrawn="1">
          <p15:clr>
            <a:srgbClr val="F26B43"/>
          </p15:clr>
        </p15:guide>
        <p15:guide id="7" orient="horz" pos="3498" userDrawn="1">
          <p15:clr>
            <a:srgbClr val="F26B43"/>
          </p15:clr>
        </p15:guide>
        <p15:guide id="8" orient="horz" pos="36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8.jpe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0.jpe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21.jpe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2.jpe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23.jpe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4.jpe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25.jpe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27.sv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30.jpe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31.jpe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32.jpe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9.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52.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jpeg"/><Relationship Id="rId1" Type="http://schemas.openxmlformats.org/officeDocument/2006/relationships/slideLayout" Target="../slideLayouts/slideLayout9.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tiff"/><Relationship Id="rId7" Type="http://schemas.openxmlformats.org/officeDocument/2006/relationships/image" Target="../media/image61.tiff"/><Relationship Id="rId2" Type="http://schemas.openxmlformats.org/officeDocument/2006/relationships/image" Target="../media/image56.tiff"/><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tiff"/><Relationship Id="rId4" Type="http://schemas.openxmlformats.org/officeDocument/2006/relationships/image" Target="../media/image58.tiff"/></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6.jpe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2F0E3F-A517-4E4F-8F6F-C33013451D3B}"/>
              </a:ext>
            </a:extLst>
          </p:cNvPr>
          <p:cNvSpPr>
            <a:spLocks noGrp="1"/>
          </p:cNvSpPr>
          <p:nvPr>
            <p:ph type="ctrTitle"/>
          </p:nvPr>
        </p:nvSpPr>
        <p:spPr>
          <a:xfrm>
            <a:off x="504000" y="5494457"/>
            <a:ext cx="11196000" cy="430887"/>
          </a:xfrm>
        </p:spPr>
        <p:txBody>
          <a:bodyPr>
            <a:spAutoFit/>
          </a:bodyPr>
          <a:lstStyle/>
          <a:p>
            <a:r>
              <a:rPr lang="en-US" dirty="0"/>
              <a:t>Quintix® Pro</a:t>
            </a:r>
          </a:p>
        </p:txBody>
      </p:sp>
      <p:sp>
        <p:nvSpPr>
          <p:cNvPr id="3" name="Untertitel 2">
            <a:extLst>
              <a:ext uri="{FF2B5EF4-FFF2-40B4-BE49-F238E27FC236}">
                <a16:creationId xmlns:a16="http://schemas.microsoft.com/office/drawing/2014/main" id="{B1C9CA6C-96AE-49CD-896D-55E4F6CEA152}"/>
              </a:ext>
            </a:extLst>
          </p:cNvPr>
          <p:cNvSpPr>
            <a:spLocks noGrp="1"/>
          </p:cNvSpPr>
          <p:nvPr>
            <p:ph type="subTitle" idx="1"/>
          </p:nvPr>
        </p:nvSpPr>
        <p:spPr/>
        <p:txBody>
          <a:bodyPr/>
          <a:lstStyle/>
          <a:p>
            <a:r>
              <a:rPr lang="en-US" dirty="0"/>
              <a:t>Christian Weidner</a:t>
            </a:r>
            <a:r>
              <a:rPr lang="en-US"/>
              <a:t>, April </a:t>
            </a:r>
            <a:r>
              <a:rPr lang="en-US" dirty="0"/>
              <a:t>2024</a:t>
            </a:r>
          </a:p>
        </p:txBody>
      </p:sp>
      <p:pic>
        <p:nvPicPr>
          <p:cNvPr id="9" name="Bildplatzhalter 11">
            <a:extLst>
              <a:ext uri="{FF2B5EF4-FFF2-40B4-BE49-F238E27FC236}">
                <a16:creationId xmlns:a16="http://schemas.microsoft.com/office/drawing/2014/main" id="{C3847D8C-A0EE-4AA0-865C-7DF92C634A2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6096000" y="1285461"/>
            <a:ext cx="6095999" cy="3878469"/>
          </a:xfrm>
          <a:prstGeom prst="rect">
            <a:avLst/>
          </a:prstGeom>
        </p:spPr>
      </p:pic>
    </p:spTree>
    <p:extLst>
      <p:ext uri="{BB962C8B-B14F-4D97-AF65-F5344CB8AC3E}">
        <p14:creationId xmlns:p14="http://schemas.microsoft.com/office/powerpoint/2010/main" val="123316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FAE8301-23A1-592D-A00A-AAAC85CDF726}"/>
              </a:ext>
            </a:extLst>
          </p:cNvPr>
          <p:cNvSpPr>
            <a:spLocks noGrp="1"/>
          </p:cNvSpPr>
          <p:nvPr>
            <p:ph type="sldNum" sz="quarter" idx="12"/>
          </p:nvPr>
        </p:nvSpPr>
        <p:spPr/>
        <p:txBody>
          <a:bodyPr/>
          <a:lstStyle/>
          <a:p>
            <a:fld id="{0C8761C7-EE27-4485-904A-AF787EF92FBE}" type="slidenum">
              <a:rPr lang="en-US" noProof="0" smtClean="0"/>
              <a:t>10</a:t>
            </a:fld>
            <a:endParaRPr lang="en-US" noProof="0"/>
          </a:p>
        </p:txBody>
      </p:sp>
      <p:sp>
        <p:nvSpPr>
          <p:cNvPr id="2" name="Textplatzhalter 1">
            <a:extLst>
              <a:ext uri="{FF2B5EF4-FFF2-40B4-BE49-F238E27FC236}">
                <a16:creationId xmlns:a16="http://schemas.microsoft.com/office/drawing/2014/main" id="{75A7DEE1-8958-AA12-DE21-68571751E17D}"/>
              </a:ext>
            </a:extLst>
          </p:cNvPr>
          <p:cNvSpPr>
            <a:spLocks noGrp="1"/>
          </p:cNvSpPr>
          <p:nvPr>
            <p:ph type="body" sz="quarter" idx="4294967295"/>
          </p:nvPr>
        </p:nvSpPr>
        <p:spPr>
          <a:xfrm>
            <a:off x="6096001" y="1799998"/>
            <a:ext cx="6095999" cy="4284918"/>
          </a:xfrm>
          <a:solidFill>
            <a:schemeClr val="bg1"/>
          </a:solidFill>
        </p:spPr>
        <p:txBody>
          <a:bodyPr anchor="ctr">
            <a:normAutofit/>
          </a:bodyPr>
          <a:lstStyle/>
          <a:p>
            <a:pPr lvl="1"/>
            <a:r>
              <a:rPr lang="en-US" sz="2000" b="1" dirty="0"/>
              <a:t>Up-to-Date Interface Options </a:t>
            </a:r>
            <a:r>
              <a:rPr lang="en-US" sz="1800" dirty="0"/>
              <a:t>(3x USB type C, Ethernet, backwards compatible with RS232)</a:t>
            </a:r>
          </a:p>
        </p:txBody>
      </p:sp>
      <p:sp>
        <p:nvSpPr>
          <p:cNvPr id="7" name="Titel 6">
            <a:extLst>
              <a:ext uri="{FF2B5EF4-FFF2-40B4-BE49-F238E27FC236}">
                <a16:creationId xmlns:a16="http://schemas.microsoft.com/office/drawing/2014/main" id="{3CCCF81D-936A-C151-B2C4-29AE6A666356}"/>
              </a:ext>
            </a:extLst>
          </p:cNvPr>
          <p:cNvSpPr>
            <a:spLocks noGrp="1"/>
          </p:cNvSpPr>
          <p:nvPr>
            <p:ph type="title" idx="4294967295"/>
          </p:nvPr>
        </p:nvSpPr>
        <p:spPr>
          <a:xfrm>
            <a:off x="1" y="-2"/>
            <a:ext cx="6096000" cy="1800000"/>
          </a:xfrm>
          <a:solidFill>
            <a:schemeClr val="tx1"/>
          </a:solidFill>
          <a:ln>
            <a:noFill/>
          </a:ln>
        </p:spPr>
        <p:txBody>
          <a:bodyPr anchor="ctr"/>
          <a:lstStyle/>
          <a:p>
            <a:r>
              <a:rPr lang="en-US" dirty="0">
                <a:solidFill>
                  <a:schemeClr val="bg1"/>
                </a:solidFill>
              </a:rPr>
              <a:t>    Key Selling Points</a:t>
            </a:r>
          </a:p>
        </p:txBody>
      </p:sp>
      <p:sp>
        <p:nvSpPr>
          <p:cNvPr id="19" name="Titel 6">
            <a:extLst>
              <a:ext uri="{FF2B5EF4-FFF2-40B4-BE49-F238E27FC236}">
                <a16:creationId xmlns:a16="http://schemas.microsoft.com/office/drawing/2014/main" id="{FB13A42F-6241-8539-B064-BF7A3E18A204}"/>
              </a:ext>
            </a:extLst>
          </p:cNvPr>
          <p:cNvSpPr txBox="1">
            <a:spLocks/>
          </p:cNvSpPr>
          <p:nvPr/>
        </p:nvSpPr>
        <p:spPr>
          <a:xfrm>
            <a:off x="6096000" y="0"/>
            <a:ext cx="6096000" cy="1799998"/>
          </a:xfrm>
          <a:prstGeom prst="rect">
            <a:avLst/>
          </a:prstGeom>
          <a:solidFill>
            <a:schemeClr val="bg2"/>
          </a:solidFill>
          <a:ln>
            <a:noFill/>
          </a:ln>
        </p:spPr>
        <p:txBody>
          <a:bodyPr vert="horz" lIns="0" tIns="0" rIns="0" bIns="0" rtlCol="0" anchor="ctr" anchorCtr="0">
            <a:noAutofit/>
          </a:bodyPr>
          <a:lst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a:lstStyle>
          <a:p>
            <a:pPr algn="ctr"/>
            <a:r>
              <a:rPr lang="en-US" dirty="0"/>
              <a:t>Usability</a:t>
            </a:r>
          </a:p>
        </p:txBody>
      </p:sp>
      <p:pic>
        <p:nvPicPr>
          <p:cNvPr id="20" name="Picture 13">
            <a:extLst>
              <a:ext uri="{FF2B5EF4-FFF2-40B4-BE49-F238E27FC236}">
                <a16:creationId xmlns:a16="http://schemas.microsoft.com/office/drawing/2014/main" id="{5F9409D6-E979-EBAE-919A-78546646ABA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09857" y="1239095"/>
            <a:ext cx="449580" cy="449580"/>
          </a:xfrm>
          <a:prstGeom prst="rect">
            <a:avLst/>
          </a:prstGeom>
          <a:noFill/>
          <a:ln>
            <a:noFill/>
          </a:ln>
        </p:spPr>
      </p:pic>
      <p:pic>
        <p:nvPicPr>
          <p:cNvPr id="21" name="Picture 14">
            <a:extLst>
              <a:ext uri="{FF2B5EF4-FFF2-40B4-BE49-F238E27FC236}">
                <a16:creationId xmlns:a16="http://schemas.microsoft.com/office/drawing/2014/main" id="{1548FC87-F735-B934-5B94-F664169561D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28139" y="1238675"/>
            <a:ext cx="450000" cy="450000"/>
          </a:xfrm>
          <a:prstGeom prst="rect">
            <a:avLst/>
          </a:prstGeom>
          <a:noFill/>
          <a:ln>
            <a:noFill/>
          </a:ln>
        </p:spPr>
      </p:pic>
      <p:pic>
        <p:nvPicPr>
          <p:cNvPr id="22" name="Picture 15">
            <a:extLst>
              <a:ext uri="{FF2B5EF4-FFF2-40B4-BE49-F238E27FC236}">
                <a16:creationId xmlns:a16="http://schemas.microsoft.com/office/drawing/2014/main" id="{03701F00-6DC0-8301-62C7-875A120B0B9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918788" y="1239095"/>
            <a:ext cx="450000" cy="450000"/>
          </a:xfrm>
          <a:prstGeom prst="rect">
            <a:avLst/>
          </a:prstGeom>
          <a:noFill/>
          <a:ln>
            <a:noFill/>
          </a:ln>
        </p:spPr>
      </p:pic>
      <p:pic>
        <p:nvPicPr>
          <p:cNvPr id="5" name="Grafik 4" descr="Ein Bild, das Kabel, Elektronik, Elektrische Leitungen, Maschine enthält.&#10;&#10;Automatisch generierte Beschreibung">
            <a:extLst>
              <a:ext uri="{FF2B5EF4-FFF2-40B4-BE49-F238E27FC236}">
                <a16:creationId xmlns:a16="http://schemas.microsoft.com/office/drawing/2014/main" id="{308642F0-8ADF-4A9D-C6B9-CFA55FA171E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1799998"/>
            <a:ext cx="6095999" cy="4284918"/>
          </a:xfrm>
          <a:prstGeom prst="rect">
            <a:avLst/>
          </a:prstGeom>
        </p:spPr>
      </p:pic>
    </p:spTree>
    <p:extLst>
      <p:ext uri="{BB962C8B-B14F-4D97-AF65-F5344CB8AC3E}">
        <p14:creationId xmlns:p14="http://schemas.microsoft.com/office/powerpoint/2010/main" val="2889899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FAE8301-23A1-592D-A00A-AAAC85CDF726}"/>
              </a:ext>
            </a:extLst>
          </p:cNvPr>
          <p:cNvSpPr>
            <a:spLocks noGrp="1"/>
          </p:cNvSpPr>
          <p:nvPr>
            <p:ph type="sldNum" sz="quarter" idx="12"/>
          </p:nvPr>
        </p:nvSpPr>
        <p:spPr/>
        <p:txBody>
          <a:bodyPr/>
          <a:lstStyle/>
          <a:p>
            <a:fld id="{0C8761C7-EE27-4485-904A-AF787EF92FBE}" type="slidenum">
              <a:rPr lang="en-US" noProof="0" smtClean="0"/>
              <a:t>11</a:t>
            </a:fld>
            <a:endParaRPr lang="en-US" noProof="0"/>
          </a:p>
        </p:txBody>
      </p:sp>
      <p:sp>
        <p:nvSpPr>
          <p:cNvPr id="2" name="Textplatzhalter 1">
            <a:extLst>
              <a:ext uri="{FF2B5EF4-FFF2-40B4-BE49-F238E27FC236}">
                <a16:creationId xmlns:a16="http://schemas.microsoft.com/office/drawing/2014/main" id="{75A7DEE1-8958-AA12-DE21-68571751E17D}"/>
              </a:ext>
            </a:extLst>
          </p:cNvPr>
          <p:cNvSpPr>
            <a:spLocks noGrp="1"/>
          </p:cNvSpPr>
          <p:nvPr>
            <p:ph type="body" sz="quarter" idx="4294967295"/>
          </p:nvPr>
        </p:nvSpPr>
        <p:spPr>
          <a:xfrm>
            <a:off x="6096001" y="1799998"/>
            <a:ext cx="6095999" cy="4284918"/>
          </a:xfrm>
          <a:solidFill>
            <a:schemeClr val="bg1"/>
          </a:solidFill>
        </p:spPr>
        <p:txBody>
          <a:bodyPr anchor="ctr">
            <a:normAutofit/>
          </a:bodyPr>
          <a:lstStyle/>
          <a:p>
            <a:pPr lvl="1"/>
            <a:r>
              <a:rPr lang="en-US" sz="2000" b="1" dirty="0"/>
              <a:t>Status Center</a:t>
            </a:r>
            <a:r>
              <a:rPr lang="en-US" sz="1800" dirty="0"/>
              <a:t> provides the most important status information with just a single click</a:t>
            </a:r>
            <a:endParaRPr lang="en-US" sz="2000" b="1" dirty="0"/>
          </a:p>
        </p:txBody>
      </p:sp>
      <p:sp>
        <p:nvSpPr>
          <p:cNvPr id="7" name="Titel 6">
            <a:extLst>
              <a:ext uri="{FF2B5EF4-FFF2-40B4-BE49-F238E27FC236}">
                <a16:creationId xmlns:a16="http://schemas.microsoft.com/office/drawing/2014/main" id="{3CCCF81D-936A-C151-B2C4-29AE6A666356}"/>
              </a:ext>
            </a:extLst>
          </p:cNvPr>
          <p:cNvSpPr>
            <a:spLocks noGrp="1"/>
          </p:cNvSpPr>
          <p:nvPr>
            <p:ph type="title" idx="4294967295"/>
          </p:nvPr>
        </p:nvSpPr>
        <p:spPr>
          <a:xfrm>
            <a:off x="1" y="-2"/>
            <a:ext cx="6096000" cy="1800000"/>
          </a:xfrm>
          <a:solidFill>
            <a:schemeClr val="tx1"/>
          </a:solidFill>
          <a:ln>
            <a:noFill/>
          </a:ln>
        </p:spPr>
        <p:txBody>
          <a:bodyPr anchor="ctr"/>
          <a:lstStyle/>
          <a:p>
            <a:r>
              <a:rPr lang="en-US" dirty="0">
                <a:solidFill>
                  <a:schemeClr val="bg1"/>
                </a:solidFill>
              </a:rPr>
              <a:t>    Key Selling Points</a:t>
            </a:r>
          </a:p>
        </p:txBody>
      </p:sp>
      <p:sp>
        <p:nvSpPr>
          <p:cNvPr id="19" name="Titel 6">
            <a:extLst>
              <a:ext uri="{FF2B5EF4-FFF2-40B4-BE49-F238E27FC236}">
                <a16:creationId xmlns:a16="http://schemas.microsoft.com/office/drawing/2014/main" id="{FB13A42F-6241-8539-B064-BF7A3E18A204}"/>
              </a:ext>
            </a:extLst>
          </p:cNvPr>
          <p:cNvSpPr txBox="1">
            <a:spLocks/>
          </p:cNvSpPr>
          <p:nvPr/>
        </p:nvSpPr>
        <p:spPr>
          <a:xfrm>
            <a:off x="6096000" y="0"/>
            <a:ext cx="6096000" cy="1799998"/>
          </a:xfrm>
          <a:prstGeom prst="rect">
            <a:avLst/>
          </a:prstGeom>
          <a:solidFill>
            <a:schemeClr val="bg2"/>
          </a:solidFill>
          <a:ln>
            <a:noFill/>
          </a:ln>
        </p:spPr>
        <p:txBody>
          <a:bodyPr vert="horz" lIns="0" tIns="0" rIns="0" bIns="0" rtlCol="0" anchor="ctr" anchorCtr="0">
            <a:noAutofit/>
          </a:bodyPr>
          <a:lst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a:lstStyle>
          <a:p>
            <a:pPr algn="ctr"/>
            <a:r>
              <a:rPr lang="en-US" dirty="0"/>
              <a:t>Usability</a:t>
            </a:r>
          </a:p>
        </p:txBody>
      </p:sp>
      <p:pic>
        <p:nvPicPr>
          <p:cNvPr id="20" name="Picture 13">
            <a:extLst>
              <a:ext uri="{FF2B5EF4-FFF2-40B4-BE49-F238E27FC236}">
                <a16:creationId xmlns:a16="http://schemas.microsoft.com/office/drawing/2014/main" id="{5F9409D6-E979-EBAE-919A-78546646ABA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09857" y="1239095"/>
            <a:ext cx="449580" cy="449580"/>
          </a:xfrm>
          <a:prstGeom prst="rect">
            <a:avLst/>
          </a:prstGeom>
          <a:noFill/>
          <a:ln>
            <a:noFill/>
          </a:ln>
        </p:spPr>
      </p:pic>
      <p:pic>
        <p:nvPicPr>
          <p:cNvPr id="21" name="Picture 14">
            <a:extLst>
              <a:ext uri="{FF2B5EF4-FFF2-40B4-BE49-F238E27FC236}">
                <a16:creationId xmlns:a16="http://schemas.microsoft.com/office/drawing/2014/main" id="{1548FC87-F735-B934-5B94-F664169561D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28139" y="1238675"/>
            <a:ext cx="450000" cy="450000"/>
          </a:xfrm>
          <a:prstGeom prst="rect">
            <a:avLst/>
          </a:prstGeom>
          <a:noFill/>
          <a:ln>
            <a:noFill/>
          </a:ln>
        </p:spPr>
      </p:pic>
      <p:pic>
        <p:nvPicPr>
          <p:cNvPr id="22" name="Picture 15">
            <a:extLst>
              <a:ext uri="{FF2B5EF4-FFF2-40B4-BE49-F238E27FC236}">
                <a16:creationId xmlns:a16="http://schemas.microsoft.com/office/drawing/2014/main" id="{03701F00-6DC0-8301-62C7-875A120B0B9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918788" y="1239095"/>
            <a:ext cx="450000" cy="450000"/>
          </a:xfrm>
          <a:prstGeom prst="rect">
            <a:avLst/>
          </a:prstGeom>
          <a:noFill/>
          <a:ln>
            <a:noFill/>
          </a:ln>
        </p:spPr>
      </p:pic>
      <p:pic>
        <p:nvPicPr>
          <p:cNvPr id="6" name="Grafik 5" descr="Ein Bild, das Text, Büroausstattung, Design enthält.&#10;&#10;Automatisch generierte Beschreibung">
            <a:extLst>
              <a:ext uri="{FF2B5EF4-FFF2-40B4-BE49-F238E27FC236}">
                <a16:creationId xmlns:a16="http://schemas.microsoft.com/office/drawing/2014/main" id="{BA3B2A1B-8DF3-189B-31C8-0A45FFF5824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 y="1799998"/>
            <a:ext cx="6096001" cy="4284918"/>
          </a:xfrm>
          <a:prstGeom prst="rect">
            <a:avLst/>
          </a:prstGeom>
        </p:spPr>
      </p:pic>
    </p:spTree>
    <p:extLst>
      <p:ext uri="{BB962C8B-B14F-4D97-AF65-F5344CB8AC3E}">
        <p14:creationId xmlns:p14="http://schemas.microsoft.com/office/powerpoint/2010/main" val="3295064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FAE8301-23A1-592D-A00A-AAAC85CDF726}"/>
              </a:ext>
            </a:extLst>
          </p:cNvPr>
          <p:cNvSpPr>
            <a:spLocks noGrp="1"/>
          </p:cNvSpPr>
          <p:nvPr>
            <p:ph type="sldNum" sz="quarter" idx="12"/>
          </p:nvPr>
        </p:nvSpPr>
        <p:spPr/>
        <p:txBody>
          <a:bodyPr/>
          <a:lstStyle/>
          <a:p>
            <a:fld id="{0C8761C7-EE27-4485-904A-AF787EF92FBE}" type="slidenum">
              <a:rPr lang="en-US" noProof="0" smtClean="0"/>
              <a:t>12</a:t>
            </a:fld>
            <a:endParaRPr lang="en-US" noProof="0"/>
          </a:p>
        </p:txBody>
      </p:sp>
      <p:sp>
        <p:nvSpPr>
          <p:cNvPr id="2" name="Textplatzhalter 1">
            <a:extLst>
              <a:ext uri="{FF2B5EF4-FFF2-40B4-BE49-F238E27FC236}">
                <a16:creationId xmlns:a16="http://schemas.microsoft.com/office/drawing/2014/main" id="{75A7DEE1-8958-AA12-DE21-68571751E17D}"/>
              </a:ext>
            </a:extLst>
          </p:cNvPr>
          <p:cNvSpPr>
            <a:spLocks noGrp="1"/>
          </p:cNvSpPr>
          <p:nvPr>
            <p:ph type="body" sz="quarter" idx="4294967295"/>
          </p:nvPr>
        </p:nvSpPr>
        <p:spPr>
          <a:xfrm>
            <a:off x="6096001" y="1799998"/>
            <a:ext cx="6095999" cy="4284918"/>
          </a:xfrm>
          <a:solidFill>
            <a:schemeClr val="bg1"/>
          </a:solidFill>
        </p:spPr>
        <p:txBody>
          <a:bodyPr anchor="ctr">
            <a:normAutofit/>
          </a:bodyPr>
          <a:lstStyle/>
          <a:p>
            <a:pPr lvl="1"/>
            <a:r>
              <a:rPr lang="en-US" sz="2000" b="1" dirty="0"/>
              <a:t>Fast adaptation </a:t>
            </a:r>
            <a:r>
              <a:rPr lang="en-US" sz="1800" dirty="0"/>
              <a:t>of </a:t>
            </a:r>
            <a:r>
              <a:rPr lang="en-US" sz="2000" b="1" dirty="0"/>
              <a:t>balance performance </a:t>
            </a:r>
            <a:r>
              <a:rPr lang="en-US" sz="1800" dirty="0"/>
              <a:t>to the unique needs of each application through the improved semi-automatic filter adaption (AFA)</a:t>
            </a:r>
            <a:endParaRPr lang="en-US" sz="2000" dirty="0"/>
          </a:p>
        </p:txBody>
      </p:sp>
      <p:sp>
        <p:nvSpPr>
          <p:cNvPr id="7" name="Titel 6">
            <a:extLst>
              <a:ext uri="{FF2B5EF4-FFF2-40B4-BE49-F238E27FC236}">
                <a16:creationId xmlns:a16="http://schemas.microsoft.com/office/drawing/2014/main" id="{3CCCF81D-936A-C151-B2C4-29AE6A666356}"/>
              </a:ext>
            </a:extLst>
          </p:cNvPr>
          <p:cNvSpPr>
            <a:spLocks noGrp="1"/>
          </p:cNvSpPr>
          <p:nvPr>
            <p:ph type="title" idx="4294967295"/>
          </p:nvPr>
        </p:nvSpPr>
        <p:spPr>
          <a:xfrm>
            <a:off x="1" y="-2"/>
            <a:ext cx="6096000" cy="1800000"/>
          </a:xfrm>
          <a:solidFill>
            <a:schemeClr val="tx1"/>
          </a:solidFill>
          <a:ln>
            <a:noFill/>
          </a:ln>
        </p:spPr>
        <p:txBody>
          <a:bodyPr anchor="ctr"/>
          <a:lstStyle/>
          <a:p>
            <a:r>
              <a:rPr lang="en-US" dirty="0">
                <a:solidFill>
                  <a:schemeClr val="bg1"/>
                </a:solidFill>
              </a:rPr>
              <a:t>    Key Selling Points</a:t>
            </a:r>
          </a:p>
        </p:txBody>
      </p:sp>
      <p:sp>
        <p:nvSpPr>
          <p:cNvPr id="19" name="Titel 6">
            <a:extLst>
              <a:ext uri="{FF2B5EF4-FFF2-40B4-BE49-F238E27FC236}">
                <a16:creationId xmlns:a16="http://schemas.microsoft.com/office/drawing/2014/main" id="{FB13A42F-6241-8539-B064-BF7A3E18A204}"/>
              </a:ext>
            </a:extLst>
          </p:cNvPr>
          <p:cNvSpPr txBox="1">
            <a:spLocks/>
          </p:cNvSpPr>
          <p:nvPr/>
        </p:nvSpPr>
        <p:spPr>
          <a:xfrm>
            <a:off x="6096000" y="0"/>
            <a:ext cx="6096000" cy="1799998"/>
          </a:xfrm>
          <a:prstGeom prst="rect">
            <a:avLst/>
          </a:prstGeom>
          <a:solidFill>
            <a:schemeClr val="bg2"/>
          </a:solidFill>
          <a:ln>
            <a:noFill/>
          </a:ln>
        </p:spPr>
        <p:txBody>
          <a:bodyPr vert="horz" lIns="0" tIns="0" rIns="0" bIns="0" rtlCol="0" anchor="ctr" anchorCtr="0">
            <a:noAutofit/>
          </a:bodyPr>
          <a:lst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a:lstStyle>
          <a:p>
            <a:pPr algn="ctr"/>
            <a:r>
              <a:rPr lang="en-US" dirty="0"/>
              <a:t>Usability</a:t>
            </a:r>
          </a:p>
        </p:txBody>
      </p:sp>
      <p:pic>
        <p:nvPicPr>
          <p:cNvPr id="20" name="Picture 13">
            <a:extLst>
              <a:ext uri="{FF2B5EF4-FFF2-40B4-BE49-F238E27FC236}">
                <a16:creationId xmlns:a16="http://schemas.microsoft.com/office/drawing/2014/main" id="{5F9409D6-E979-EBAE-919A-78546646ABA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09857" y="1239095"/>
            <a:ext cx="449580" cy="449580"/>
          </a:xfrm>
          <a:prstGeom prst="rect">
            <a:avLst/>
          </a:prstGeom>
          <a:noFill/>
          <a:ln>
            <a:noFill/>
          </a:ln>
        </p:spPr>
      </p:pic>
      <p:pic>
        <p:nvPicPr>
          <p:cNvPr id="21" name="Picture 14">
            <a:extLst>
              <a:ext uri="{FF2B5EF4-FFF2-40B4-BE49-F238E27FC236}">
                <a16:creationId xmlns:a16="http://schemas.microsoft.com/office/drawing/2014/main" id="{1548FC87-F735-B934-5B94-F664169561D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28139" y="1238675"/>
            <a:ext cx="450000" cy="450000"/>
          </a:xfrm>
          <a:prstGeom prst="rect">
            <a:avLst/>
          </a:prstGeom>
          <a:noFill/>
          <a:ln>
            <a:noFill/>
          </a:ln>
        </p:spPr>
      </p:pic>
      <p:pic>
        <p:nvPicPr>
          <p:cNvPr id="22" name="Picture 15">
            <a:extLst>
              <a:ext uri="{FF2B5EF4-FFF2-40B4-BE49-F238E27FC236}">
                <a16:creationId xmlns:a16="http://schemas.microsoft.com/office/drawing/2014/main" id="{03701F00-6DC0-8301-62C7-875A120B0B9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918788" y="1239095"/>
            <a:ext cx="450000" cy="450000"/>
          </a:xfrm>
          <a:prstGeom prst="rect">
            <a:avLst/>
          </a:prstGeom>
          <a:noFill/>
          <a:ln>
            <a:noFill/>
          </a:ln>
        </p:spPr>
      </p:pic>
      <p:pic>
        <p:nvPicPr>
          <p:cNvPr id="6" name="Grafik 5">
            <a:extLst>
              <a:ext uri="{FF2B5EF4-FFF2-40B4-BE49-F238E27FC236}">
                <a16:creationId xmlns:a16="http://schemas.microsoft.com/office/drawing/2014/main" id="{BA3B2A1B-8DF3-189B-31C8-0A45FFF5824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1799999"/>
            <a:ext cx="6096000" cy="4284918"/>
          </a:xfrm>
          <a:prstGeom prst="rect">
            <a:avLst/>
          </a:prstGeom>
        </p:spPr>
      </p:pic>
    </p:spTree>
    <p:extLst>
      <p:ext uri="{BB962C8B-B14F-4D97-AF65-F5344CB8AC3E}">
        <p14:creationId xmlns:p14="http://schemas.microsoft.com/office/powerpoint/2010/main" val="2696589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FAE8301-23A1-592D-A00A-AAAC85CDF726}"/>
              </a:ext>
            </a:extLst>
          </p:cNvPr>
          <p:cNvSpPr>
            <a:spLocks noGrp="1"/>
          </p:cNvSpPr>
          <p:nvPr>
            <p:ph type="sldNum" sz="quarter" idx="12"/>
          </p:nvPr>
        </p:nvSpPr>
        <p:spPr/>
        <p:txBody>
          <a:bodyPr/>
          <a:lstStyle/>
          <a:p>
            <a:fld id="{0C8761C7-EE27-4485-904A-AF787EF92FBE}" type="slidenum">
              <a:rPr lang="en-US" noProof="0" smtClean="0"/>
              <a:t>13</a:t>
            </a:fld>
            <a:endParaRPr lang="en-US" noProof="0"/>
          </a:p>
        </p:txBody>
      </p:sp>
      <p:sp>
        <p:nvSpPr>
          <p:cNvPr id="2" name="Textplatzhalter 1">
            <a:extLst>
              <a:ext uri="{FF2B5EF4-FFF2-40B4-BE49-F238E27FC236}">
                <a16:creationId xmlns:a16="http://schemas.microsoft.com/office/drawing/2014/main" id="{75A7DEE1-8958-AA12-DE21-68571751E17D}"/>
              </a:ext>
            </a:extLst>
          </p:cNvPr>
          <p:cNvSpPr>
            <a:spLocks noGrp="1"/>
          </p:cNvSpPr>
          <p:nvPr>
            <p:ph type="body" sz="quarter" idx="4294967295"/>
          </p:nvPr>
        </p:nvSpPr>
        <p:spPr>
          <a:xfrm>
            <a:off x="0" y="1799998"/>
            <a:ext cx="6095999" cy="4284918"/>
          </a:xfrm>
          <a:solidFill>
            <a:schemeClr val="bg1"/>
          </a:solidFill>
        </p:spPr>
        <p:txBody>
          <a:bodyPr anchor="ctr">
            <a:normAutofit/>
          </a:bodyPr>
          <a:lstStyle/>
          <a:p>
            <a:pPr lvl="1"/>
            <a:r>
              <a:rPr lang="en-US" sz="2000" b="1" dirty="0"/>
              <a:t>User Management</a:t>
            </a:r>
            <a:r>
              <a:rPr lang="en-US" sz="1800" b="1" dirty="0"/>
              <a:t> </a:t>
            </a:r>
            <a:r>
              <a:rPr lang="en-US" sz="1800" dirty="0"/>
              <a:t>to assign individual roles to each user and customize them according to specific user needs</a:t>
            </a:r>
            <a:endParaRPr lang="en-US" sz="2000" dirty="0"/>
          </a:p>
        </p:txBody>
      </p:sp>
      <p:sp>
        <p:nvSpPr>
          <p:cNvPr id="7" name="Titel 6">
            <a:extLst>
              <a:ext uri="{FF2B5EF4-FFF2-40B4-BE49-F238E27FC236}">
                <a16:creationId xmlns:a16="http://schemas.microsoft.com/office/drawing/2014/main" id="{3CCCF81D-936A-C151-B2C4-29AE6A666356}"/>
              </a:ext>
            </a:extLst>
          </p:cNvPr>
          <p:cNvSpPr>
            <a:spLocks noGrp="1"/>
          </p:cNvSpPr>
          <p:nvPr>
            <p:ph type="title" idx="4294967295"/>
          </p:nvPr>
        </p:nvSpPr>
        <p:spPr>
          <a:xfrm>
            <a:off x="1" y="-2"/>
            <a:ext cx="6096000" cy="1800000"/>
          </a:xfrm>
          <a:solidFill>
            <a:schemeClr val="tx1"/>
          </a:solidFill>
          <a:ln>
            <a:noFill/>
          </a:ln>
        </p:spPr>
        <p:txBody>
          <a:bodyPr anchor="ctr"/>
          <a:lstStyle/>
          <a:p>
            <a:r>
              <a:rPr lang="en-US" dirty="0">
                <a:solidFill>
                  <a:schemeClr val="bg1"/>
                </a:solidFill>
              </a:rPr>
              <a:t>    Key Selling Points</a:t>
            </a:r>
          </a:p>
        </p:txBody>
      </p:sp>
      <p:sp>
        <p:nvSpPr>
          <p:cNvPr id="19" name="Titel 6">
            <a:extLst>
              <a:ext uri="{FF2B5EF4-FFF2-40B4-BE49-F238E27FC236}">
                <a16:creationId xmlns:a16="http://schemas.microsoft.com/office/drawing/2014/main" id="{FB13A42F-6241-8539-B064-BF7A3E18A204}"/>
              </a:ext>
            </a:extLst>
          </p:cNvPr>
          <p:cNvSpPr txBox="1">
            <a:spLocks/>
          </p:cNvSpPr>
          <p:nvPr/>
        </p:nvSpPr>
        <p:spPr>
          <a:xfrm>
            <a:off x="6096000" y="0"/>
            <a:ext cx="6096000" cy="1799998"/>
          </a:xfrm>
          <a:prstGeom prst="rect">
            <a:avLst/>
          </a:prstGeom>
          <a:solidFill>
            <a:schemeClr val="bg2"/>
          </a:solidFill>
          <a:ln>
            <a:noFill/>
          </a:ln>
        </p:spPr>
        <p:txBody>
          <a:bodyPr vert="horz" lIns="0" tIns="0" rIns="0" bIns="0" rtlCol="0" anchor="ctr" anchorCtr="0">
            <a:noAutofit/>
          </a:bodyPr>
          <a:lst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a:lstStyle>
          <a:p>
            <a:pPr algn="ctr"/>
            <a:r>
              <a:rPr lang="en-US" dirty="0"/>
              <a:t>Flexibility</a:t>
            </a:r>
          </a:p>
        </p:txBody>
      </p:sp>
      <p:pic>
        <p:nvPicPr>
          <p:cNvPr id="4" name="Picture 4">
            <a:extLst>
              <a:ext uri="{FF2B5EF4-FFF2-40B4-BE49-F238E27FC236}">
                <a16:creationId xmlns:a16="http://schemas.microsoft.com/office/drawing/2014/main" id="{81531269-9EDE-7506-165A-11671A836D6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07664"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DFBDD2A0-BFFE-F284-568E-CC777AF4028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8915733"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a:extLst>
              <a:ext uri="{FF2B5EF4-FFF2-40B4-BE49-F238E27FC236}">
                <a16:creationId xmlns:a16="http://schemas.microsoft.com/office/drawing/2014/main" id="{BB15CC83-0712-75D4-D05D-2669C8B7EB1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430336"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descr="Ein Bild, das Text, Büroausstattung, Waage enthält.&#10;&#10;Automatisch generierte Beschreibung">
            <a:extLst>
              <a:ext uri="{FF2B5EF4-FFF2-40B4-BE49-F238E27FC236}">
                <a16:creationId xmlns:a16="http://schemas.microsoft.com/office/drawing/2014/main" id="{8575D4A9-E029-7AED-EDB4-E7BA747378D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999" y="1799998"/>
            <a:ext cx="6096002" cy="4284918"/>
          </a:xfrm>
          <a:prstGeom prst="rect">
            <a:avLst/>
          </a:prstGeom>
        </p:spPr>
      </p:pic>
    </p:spTree>
    <p:extLst>
      <p:ext uri="{BB962C8B-B14F-4D97-AF65-F5344CB8AC3E}">
        <p14:creationId xmlns:p14="http://schemas.microsoft.com/office/powerpoint/2010/main" val="2977987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bg/>
                                          </p:spTgt>
                                        </p:tgtEl>
                                        <p:attrNameLst>
                                          <p:attrName>style.visibility</p:attrName>
                                        </p:attrNameLst>
                                      </p:cBhvr>
                                      <p:to>
                                        <p:strVal val="visible"/>
                                      </p:to>
                                    </p:set>
                                    <p:animEffect transition="in" filter="fade">
                                      <p:cBhvr>
                                        <p:cTn id="10" dur="500"/>
                                        <p:tgtEl>
                                          <p:spTgt spid="2">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FAE8301-23A1-592D-A00A-AAAC85CDF726}"/>
              </a:ext>
            </a:extLst>
          </p:cNvPr>
          <p:cNvSpPr>
            <a:spLocks noGrp="1"/>
          </p:cNvSpPr>
          <p:nvPr>
            <p:ph type="sldNum" sz="quarter" idx="12"/>
          </p:nvPr>
        </p:nvSpPr>
        <p:spPr/>
        <p:txBody>
          <a:bodyPr/>
          <a:lstStyle/>
          <a:p>
            <a:fld id="{0C8761C7-EE27-4485-904A-AF787EF92FBE}" type="slidenum">
              <a:rPr lang="en-US" noProof="0" smtClean="0"/>
              <a:t>14</a:t>
            </a:fld>
            <a:endParaRPr lang="en-US" noProof="0"/>
          </a:p>
        </p:txBody>
      </p:sp>
      <p:sp>
        <p:nvSpPr>
          <p:cNvPr id="2" name="Textplatzhalter 1">
            <a:extLst>
              <a:ext uri="{FF2B5EF4-FFF2-40B4-BE49-F238E27FC236}">
                <a16:creationId xmlns:a16="http://schemas.microsoft.com/office/drawing/2014/main" id="{75A7DEE1-8958-AA12-DE21-68571751E17D}"/>
              </a:ext>
            </a:extLst>
          </p:cNvPr>
          <p:cNvSpPr>
            <a:spLocks noGrp="1"/>
          </p:cNvSpPr>
          <p:nvPr>
            <p:ph type="body" sz="quarter" idx="4294967295"/>
          </p:nvPr>
        </p:nvSpPr>
        <p:spPr>
          <a:xfrm>
            <a:off x="0" y="1799998"/>
            <a:ext cx="6095999" cy="4284918"/>
          </a:xfrm>
          <a:solidFill>
            <a:schemeClr val="bg1"/>
          </a:solidFill>
        </p:spPr>
        <p:txBody>
          <a:bodyPr anchor="ctr">
            <a:normAutofit/>
          </a:bodyPr>
          <a:lstStyle/>
          <a:p>
            <a:pPr lvl="1"/>
            <a:r>
              <a:rPr lang="en-US" sz="1800" dirty="0"/>
              <a:t>Smart Design and </a:t>
            </a:r>
            <a:r>
              <a:rPr lang="en-US" sz="2000" b="1" dirty="0"/>
              <a:t>Chemically-Resistant Surfaces</a:t>
            </a:r>
            <a:r>
              <a:rPr lang="en-US" sz="1800" dirty="0"/>
              <a:t> enables an easy cleaning and prevents cross-contamination</a:t>
            </a:r>
            <a:endParaRPr lang="en-US" sz="2000" b="1" dirty="0"/>
          </a:p>
        </p:txBody>
      </p:sp>
      <p:sp>
        <p:nvSpPr>
          <p:cNvPr id="7" name="Titel 6">
            <a:extLst>
              <a:ext uri="{FF2B5EF4-FFF2-40B4-BE49-F238E27FC236}">
                <a16:creationId xmlns:a16="http://schemas.microsoft.com/office/drawing/2014/main" id="{3CCCF81D-936A-C151-B2C4-29AE6A666356}"/>
              </a:ext>
            </a:extLst>
          </p:cNvPr>
          <p:cNvSpPr>
            <a:spLocks noGrp="1"/>
          </p:cNvSpPr>
          <p:nvPr>
            <p:ph type="title" idx="4294967295"/>
          </p:nvPr>
        </p:nvSpPr>
        <p:spPr>
          <a:xfrm>
            <a:off x="1" y="-2"/>
            <a:ext cx="6096000" cy="1800000"/>
          </a:xfrm>
          <a:solidFill>
            <a:schemeClr val="tx1"/>
          </a:solidFill>
          <a:ln>
            <a:noFill/>
          </a:ln>
        </p:spPr>
        <p:txBody>
          <a:bodyPr anchor="ctr"/>
          <a:lstStyle/>
          <a:p>
            <a:r>
              <a:rPr lang="en-US" dirty="0">
                <a:solidFill>
                  <a:schemeClr val="bg1"/>
                </a:solidFill>
              </a:rPr>
              <a:t>    Key Selling Points</a:t>
            </a:r>
          </a:p>
        </p:txBody>
      </p:sp>
      <p:sp>
        <p:nvSpPr>
          <p:cNvPr id="19" name="Titel 6">
            <a:extLst>
              <a:ext uri="{FF2B5EF4-FFF2-40B4-BE49-F238E27FC236}">
                <a16:creationId xmlns:a16="http://schemas.microsoft.com/office/drawing/2014/main" id="{FB13A42F-6241-8539-B064-BF7A3E18A204}"/>
              </a:ext>
            </a:extLst>
          </p:cNvPr>
          <p:cNvSpPr txBox="1">
            <a:spLocks/>
          </p:cNvSpPr>
          <p:nvPr/>
        </p:nvSpPr>
        <p:spPr>
          <a:xfrm>
            <a:off x="6096000" y="0"/>
            <a:ext cx="6096000" cy="1799998"/>
          </a:xfrm>
          <a:prstGeom prst="rect">
            <a:avLst/>
          </a:prstGeom>
          <a:solidFill>
            <a:schemeClr val="bg2"/>
          </a:solidFill>
          <a:ln>
            <a:noFill/>
          </a:ln>
        </p:spPr>
        <p:txBody>
          <a:bodyPr vert="horz" lIns="0" tIns="0" rIns="0" bIns="0" rtlCol="0" anchor="ctr" anchorCtr="0">
            <a:noAutofit/>
          </a:bodyPr>
          <a:lst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a:lstStyle>
          <a:p>
            <a:pPr algn="ctr"/>
            <a:r>
              <a:rPr lang="en-US" dirty="0"/>
              <a:t>Flexibility</a:t>
            </a:r>
          </a:p>
        </p:txBody>
      </p:sp>
      <p:pic>
        <p:nvPicPr>
          <p:cNvPr id="4" name="Picture 4">
            <a:extLst>
              <a:ext uri="{FF2B5EF4-FFF2-40B4-BE49-F238E27FC236}">
                <a16:creationId xmlns:a16="http://schemas.microsoft.com/office/drawing/2014/main" id="{81531269-9EDE-7506-165A-11671A836D6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07664"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DFBDD2A0-BFFE-F284-568E-CC777AF4028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8915733"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a:extLst>
              <a:ext uri="{FF2B5EF4-FFF2-40B4-BE49-F238E27FC236}">
                <a16:creationId xmlns:a16="http://schemas.microsoft.com/office/drawing/2014/main" id="{BB15CC83-0712-75D4-D05D-2669C8B7EB1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430336"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descr="Ein Bild, das Im Haus, Job, medizinische Ausrüstung, Kleidung enthält.&#10;&#10;Automatisch generierte Beschreibung">
            <a:extLst>
              <a:ext uri="{FF2B5EF4-FFF2-40B4-BE49-F238E27FC236}">
                <a16:creationId xmlns:a16="http://schemas.microsoft.com/office/drawing/2014/main" id="{C182506E-9B37-FBCE-22F2-2C31BFB011D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999" y="1799999"/>
            <a:ext cx="6096000" cy="4284918"/>
          </a:xfrm>
          <a:prstGeom prst="rect">
            <a:avLst/>
          </a:prstGeom>
        </p:spPr>
      </p:pic>
    </p:spTree>
    <p:extLst>
      <p:ext uri="{BB962C8B-B14F-4D97-AF65-F5344CB8AC3E}">
        <p14:creationId xmlns:p14="http://schemas.microsoft.com/office/powerpoint/2010/main" val="1185206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FAE8301-23A1-592D-A00A-AAAC85CDF726}"/>
              </a:ext>
            </a:extLst>
          </p:cNvPr>
          <p:cNvSpPr>
            <a:spLocks noGrp="1"/>
          </p:cNvSpPr>
          <p:nvPr>
            <p:ph type="sldNum" sz="quarter" idx="12"/>
          </p:nvPr>
        </p:nvSpPr>
        <p:spPr/>
        <p:txBody>
          <a:bodyPr/>
          <a:lstStyle/>
          <a:p>
            <a:fld id="{0C8761C7-EE27-4485-904A-AF787EF92FBE}" type="slidenum">
              <a:rPr lang="en-US" noProof="0" smtClean="0"/>
              <a:t>15</a:t>
            </a:fld>
            <a:endParaRPr lang="en-US" noProof="0"/>
          </a:p>
        </p:txBody>
      </p:sp>
      <p:sp>
        <p:nvSpPr>
          <p:cNvPr id="2" name="Textplatzhalter 1">
            <a:extLst>
              <a:ext uri="{FF2B5EF4-FFF2-40B4-BE49-F238E27FC236}">
                <a16:creationId xmlns:a16="http://schemas.microsoft.com/office/drawing/2014/main" id="{75A7DEE1-8958-AA12-DE21-68571751E17D}"/>
              </a:ext>
            </a:extLst>
          </p:cNvPr>
          <p:cNvSpPr>
            <a:spLocks noGrp="1"/>
          </p:cNvSpPr>
          <p:nvPr>
            <p:ph type="body" sz="quarter" idx="4294967295"/>
          </p:nvPr>
        </p:nvSpPr>
        <p:spPr>
          <a:xfrm>
            <a:off x="0" y="1799998"/>
            <a:ext cx="6095999" cy="4284918"/>
          </a:xfrm>
          <a:solidFill>
            <a:schemeClr val="bg1"/>
          </a:solidFill>
        </p:spPr>
        <p:txBody>
          <a:bodyPr anchor="ctr">
            <a:normAutofit/>
          </a:bodyPr>
          <a:lstStyle/>
          <a:p>
            <a:pPr lvl="1"/>
            <a:r>
              <a:rPr lang="en-US" sz="2000" b="1" dirty="0"/>
              <a:t>Extended protection </a:t>
            </a:r>
            <a:r>
              <a:rPr lang="en-US" sz="1800" dirty="0"/>
              <a:t>with </a:t>
            </a:r>
            <a:r>
              <a:rPr lang="en-US" sz="2000" b="1" dirty="0"/>
              <a:t>In-Use-Cover</a:t>
            </a:r>
            <a:r>
              <a:rPr lang="en-US" sz="2000" dirty="0"/>
              <a:t> </a:t>
            </a:r>
            <a:r>
              <a:rPr lang="en-US" sz="1800" dirty="0"/>
              <a:t>and additional </a:t>
            </a:r>
            <a:r>
              <a:rPr lang="en-US" sz="2000" b="1" dirty="0"/>
              <a:t>Protection Covers </a:t>
            </a:r>
            <a:r>
              <a:rPr lang="en-US" sz="1800" dirty="0"/>
              <a:t>for the </a:t>
            </a:r>
            <a:r>
              <a:rPr lang="en-US" sz="2000" b="1" dirty="0"/>
              <a:t>Weighing Pan </a:t>
            </a:r>
            <a:r>
              <a:rPr lang="en-US" sz="1800" dirty="0"/>
              <a:t>and draft shield base plate are particularly useful in areas where hazardous materials are handled</a:t>
            </a:r>
            <a:endParaRPr lang="en-US" sz="2000" b="1" dirty="0"/>
          </a:p>
        </p:txBody>
      </p:sp>
      <p:sp>
        <p:nvSpPr>
          <p:cNvPr id="7" name="Titel 6">
            <a:extLst>
              <a:ext uri="{FF2B5EF4-FFF2-40B4-BE49-F238E27FC236}">
                <a16:creationId xmlns:a16="http://schemas.microsoft.com/office/drawing/2014/main" id="{3CCCF81D-936A-C151-B2C4-29AE6A666356}"/>
              </a:ext>
            </a:extLst>
          </p:cNvPr>
          <p:cNvSpPr>
            <a:spLocks noGrp="1"/>
          </p:cNvSpPr>
          <p:nvPr>
            <p:ph type="title" idx="4294967295"/>
          </p:nvPr>
        </p:nvSpPr>
        <p:spPr>
          <a:xfrm>
            <a:off x="1" y="-2"/>
            <a:ext cx="6096000" cy="1800000"/>
          </a:xfrm>
          <a:solidFill>
            <a:schemeClr val="tx1"/>
          </a:solidFill>
          <a:ln>
            <a:noFill/>
          </a:ln>
        </p:spPr>
        <p:txBody>
          <a:bodyPr anchor="ctr"/>
          <a:lstStyle/>
          <a:p>
            <a:r>
              <a:rPr lang="en-US" dirty="0">
                <a:solidFill>
                  <a:schemeClr val="bg1"/>
                </a:solidFill>
              </a:rPr>
              <a:t>    Key Selling Points</a:t>
            </a:r>
          </a:p>
        </p:txBody>
      </p:sp>
      <p:sp>
        <p:nvSpPr>
          <p:cNvPr id="19" name="Titel 6">
            <a:extLst>
              <a:ext uri="{FF2B5EF4-FFF2-40B4-BE49-F238E27FC236}">
                <a16:creationId xmlns:a16="http://schemas.microsoft.com/office/drawing/2014/main" id="{FB13A42F-6241-8539-B064-BF7A3E18A204}"/>
              </a:ext>
            </a:extLst>
          </p:cNvPr>
          <p:cNvSpPr txBox="1">
            <a:spLocks/>
          </p:cNvSpPr>
          <p:nvPr/>
        </p:nvSpPr>
        <p:spPr>
          <a:xfrm>
            <a:off x="6096000" y="0"/>
            <a:ext cx="6096000" cy="1799998"/>
          </a:xfrm>
          <a:prstGeom prst="rect">
            <a:avLst/>
          </a:prstGeom>
          <a:solidFill>
            <a:schemeClr val="bg2"/>
          </a:solidFill>
          <a:ln>
            <a:noFill/>
          </a:ln>
        </p:spPr>
        <p:txBody>
          <a:bodyPr vert="horz" lIns="0" tIns="0" rIns="0" bIns="0" rtlCol="0" anchor="ctr" anchorCtr="0">
            <a:noAutofit/>
          </a:bodyPr>
          <a:lst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a:lstStyle>
          <a:p>
            <a:pPr algn="ctr"/>
            <a:r>
              <a:rPr lang="en-US" dirty="0"/>
              <a:t>Flexibility</a:t>
            </a:r>
          </a:p>
        </p:txBody>
      </p:sp>
      <p:pic>
        <p:nvPicPr>
          <p:cNvPr id="4" name="Picture 4">
            <a:extLst>
              <a:ext uri="{FF2B5EF4-FFF2-40B4-BE49-F238E27FC236}">
                <a16:creationId xmlns:a16="http://schemas.microsoft.com/office/drawing/2014/main" id="{81531269-9EDE-7506-165A-11671A836D6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07664"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DFBDD2A0-BFFE-F284-568E-CC777AF4028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8915733"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a:extLst>
              <a:ext uri="{FF2B5EF4-FFF2-40B4-BE49-F238E27FC236}">
                <a16:creationId xmlns:a16="http://schemas.microsoft.com/office/drawing/2014/main" id="{BB15CC83-0712-75D4-D05D-2669C8B7EB1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430336"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descr="Ein Bild, das Text, Buch, Design, Waage enthält.&#10;&#10;Automatisch generierte Beschreibung">
            <a:extLst>
              <a:ext uri="{FF2B5EF4-FFF2-40B4-BE49-F238E27FC236}">
                <a16:creationId xmlns:a16="http://schemas.microsoft.com/office/drawing/2014/main" id="{F06C5771-A5C7-0AC1-6715-3B590955C66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999" y="1799998"/>
            <a:ext cx="6096002" cy="4284918"/>
          </a:xfrm>
          <a:prstGeom prst="rect">
            <a:avLst/>
          </a:prstGeom>
        </p:spPr>
      </p:pic>
    </p:spTree>
    <p:extLst>
      <p:ext uri="{BB962C8B-B14F-4D97-AF65-F5344CB8AC3E}">
        <p14:creationId xmlns:p14="http://schemas.microsoft.com/office/powerpoint/2010/main" val="1011943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FAE8301-23A1-592D-A00A-AAAC85CDF726}"/>
              </a:ext>
            </a:extLst>
          </p:cNvPr>
          <p:cNvSpPr>
            <a:spLocks noGrp="1"/>
          </p:cNvSpPr>
          <p:nvPr>
            <p:ph type="sldNum" sz="quarter" idx="12"/>
          </p:nvPr>
        </p:nvSpPr>
        <p:spPr/>
        <p:txBody>
          <a:bodyPr/>
          <a:lstStyle/>
          <a:p>
            <a:fld id="{0C8761C7-EE27-4485-904A-AF787EF92FBE}" type="slidenum">
              <a:rPr lang="en-US" noProof="0" smtClean="0"/>
              <a:t>16</a:t>
            </a:fld>
            <a:endParaRPr lang="en-US" noProof="0"/>
          </a:p>
        </p:txBody>
      </p:sp>
      <p:sp>
        <p:nvSpPr>
          <p:cNvPr id="2" name="Textplatzhalter 1">
            <a:extLst>
              <a:ext uri="{FF2B5EF4-FFF2-40B4-BE49-F238E27FC236}">
                <a16:creationId xmlns:a16="http://schemas.microsoft.com/office/drawing/2014/main" id="{75A7DEE1-8958-AA12-DE21-68571751E17D}"/>
              </a:ext>
            </a:extLst>
          </p:cNvPr>
          <p:cNvSpPr>
            <a:spLocks noGrp="1"/>
          </p:cNvSpPr>
          <p:nvPr>
            <p:ph type="body" sz="quarter" idx="4294967295"/>
          </p:nvPr>
        </p:nvSpPr>
        <p:spPr>
          <a:xfrm>
            <a:off x="0" y="1799998"/>
            <a:ext cx="6095999" cy="4284918"/>
          </a:xfrm>
          <a:solidFill>
            <a:schemeClr val="bg1"/>
          </a:solidFill>
        </p:spPr>
        <p:txBody>
          <a:bodyPr anchor="ctr">
            <a:normAutofit/>
          </a:bodyPr>
          <a:lstStyle/>
          <a:p>
            <a:pPr lvl="1"/>
            <a:r>
              <a:rPr lang="en-US" sz="1800" dirty="0"/>
              <a:t>Tested for use in </a:t>
            </a:r>
            <a:r>
              <a:rPr lang="en-US" sz="2000" b="1" dirty="0"/>
              <a:t>Cleanrooms</a:t>
            </a:r>
            <a:r>
              <a:rPr lang="en-US" sz="1800" dirty="0"/>
              <a:t>, and </a:t>
            </a:r>
            <a:r>
              <a:rPr lang="en-US" sz="2000" b="1" dirty="0"/>
              <a:t>Special Environments </a:t>
            </a:r>
            <a:r>
              <a:rPr lang="en-US" sz="1800" dirty="0"/>
              <a:t>e.g., VHP® gassing process decontaminated rooms</a:t>
            </a:r>
          </a:p>
        </p:txBody>
      </p:sp>
      <p:sp>
        <p:nvSpPr>
          <p:cNvPr id="7" name="Titel 6">
            <a:extLst>
              <a:ext uri="{FF2B5EF4-FFF2-40B4-BE49-F238E27FC236}">
                <a16:creationId xmlns:a16="http://schemas.microsoft.com/office/drawing/2014/main" id="{3CCCF81D-936A-C151-B2C4-29AE6A666356}"/>
              </a:ext>
            </a:extLst>
          </p:cNvPr>
          <p:cNvSpPr>
            <a:spLocks noGrp="1"/>
          </p:cNvSpPr>
          <p:nvPr>
            <p:ph type="title" idx="4294967295"/>
          </p:nvPr>
        </p:nvSpPr>
        <p:spPr>
          <a:xfrm>
            <a:off x="1" y="-2"/>
            <a:ext cx="6096000" cy="1800000"/>
          </a:xfrm>
          <a:solidFill>
            <a:schemeClr val="tx1"/>
          </a:solidFill>
          <a:ln>
            <a:noFill/>
          </a:ln>
        </p:spPr>
        <p:txBody>
          <a:bodyPr anchor="ctr"/>
          <a:lstStyle/>
          <a:p>
            <a:r>
              <a:rPr lang="en-US" dirty="0">
                <a:solidFill>
                  <a:schemeClr val="bg1"/>
                </a:solidFill>
              </a:rPr>
              <a:t>    Key Selling Points</a:t>
            </a:r>
          </a:p>
        </p:txBody>
      </p:sp>
      <p:sp>
        <p:nvSpPr>
          <p:cNvPr id="19" name="Titel 6">
            <a:extLst>
              <a:ext uri="{FF2B5EF4-FFF2-40B4-BE49-F238E27FC236}">
                <a16:creationId xmlns:a16="http://schemas.microsoft.com/office/drawing/2014/main" id="{FB13A42F-6241-8539-B064-BF7A3E18A204}"/>
              </a:ext>
            </a:extLst>
          </p:cNvPr>
          <p:cNvSpPr txBox="1">
            <a:spLocks/>
          </p:cNvSpPr>
          <p:nvPr/>
        </p:nvSpPr>
        <p:spPr>
          <a:xfrm>
            <a:off x="6096000" y="0"/>
            <a:ext cx="6096000" cy="1799998"/>
          </a:xfrm>
          <a:prstGeom prst="rect">
            <a:avLst/>
          </a:prstGeom>
          <a:solidFill>
            <a:schemeClr val="bg2"/>
          </a:solidFill>
          <a:ln>
            <a:noFill/>
          </a:ln>
        </p:spPr>
        <p:txBody>
          <a:bodyPr vert="horz" lIns="0" tIns="0" rIns="0" bIns="0" rtlCol="0" anchor="ctr" anchorCtr="0">
            <a:noAutofit/>
          </a:bodyPr>
          <a:lst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a:lstStyle>
          <a:p>
            <a:pPr algn="ctr"/>
            <a:r>
              <a:rPr lang="en-US" dirty="0"/>
              <a:t>Flexibility</a:t>
            </a:r>
          </a:p>
        </p:txBody>
      </p:sp>
      <p:pic>
        <p:nvPicPr>
          <p:cNvPr id="4" name="Picture 4">
            <a:extLst>
              <a:ext uri="{FF2B5EF4-FFF2-40B4-BE49-F238E27FC236}">
                <a16:creationId xmlns:a16="http://schemas.microsoft.com/office/drawing/2014/main" id="{81531269-9EDE-7506-165A-11671A836D6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07664"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DFBDD2A0-BFFE-F284-568E-CC777AF4028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8915733"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a:extLst>
              <a:ext uri="{FF2B5EF4-FFF2-40B4-BE49-F238E27FC236}">
                <a16:creationId xmlns:a16="http://schemas.microsoft.com/office/drawing/2014/main" id="{BB15CC83-0712-75D4-D05D-2669C8B7EB1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430336"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BCDAD89F-DE75-FEA4-8F33-0D23BBF430D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998" y="1799998"/>
            <a:ext cx="6096001" cy="4284918"/>
          </a:xfrm>
          <a:prstGeom prst="rect">
            <a:avLst/>
          </a:prstGeom>
        </p:spPr>
      </p:pic>
    </p:spTree>
    <p:extLst>
      <p:ext uri="{BB962C8B-B14F-4D97-AF65-F5344CB8AC3E}">
        <p14:creationId xmlns:p14="http://schemas.microsoft.com/office/powerpoint/2010/main" val="1079949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FAE8301-23A1-592D-A00A-AAAC85CDF726}"/>
              </a:ext>
            </a:extLst>
          </p:cNvPr>
          <p:cNvSpPr>
            <a:spLocks noGrp="1"/>
          </p:cNvSpPr>
          <p:nvPr>
            <p:ph type="sldNum" sz="quarter" idx="12"/>
          </p:nvPr>
        </p:nvSpPr>
        <p:spPr/>
        <p:txBody>
          <a:bodyPr/>
          <a:lstStyle/>
          <a:p>
            <a:fld id="{0C8761C7-EE27-4485-904A-AF787EF92FBE}" type="slidenum">
              <a:rPr lang="en-US" noProof="0" smtClean="0"/>
              <a:t>17</a:t>
            </a:fld>
            <a:endParaRPr lang="en-US" noProof="0"/>
          </a:p>
        </p:txBody>
      </p:sp>
      <p:sp>
        <p:nvSpPr>
          <p:cNvPr id="2" name="Textplatzhalter 1">
            <a:extLst>
              <a:ext uri="{FF2B5EF4-FFF2-40B4-BE49-F238E27FC236}">
                <a16:creationId xmlns:a16="http://schemas.microsoft.com/office/drawing/2014/main" id="{75A7DEE1-8958-AA12-DE21-68571751E17D}"/>
              </a:ext>
            </a:extLst>
          </p:cNvPr>
          <p:cNvSpPr>
            <a:spLocks noGrp="1"/>
          </p:cNvSpPr>
          <p:nvPr>
            <p:ph type="body" sz="quarter" idx="4294967295"/>
          </p:nvPr>
        </p:nvSpPr>
        <p:spPr>
          <a:xfrm>
            <a:off x="0" y="1799998"/>
            <a:ext cx="6095999" cy="4284918"/>
          </a:xfrm>
          <a:solidFill>
            <a:schemeClr val="bg1"/>
          </a:solidFill>
        </p:spPr>
        <p:txBody>
          <a:bodyPr anchor="ctr">
            <a:normAutofit/>
          </a:bodyPr>
          <a:lstStyle/>
          <a:p>
            <a:pPr lvl="1"/>
            <a:r>
              <a:rPr lang="en-US" sz="2000" b="1" dirty="0"/>
              <a:t>15</a:t>
            </a:r>
            <a:r>
              <a:rPr lang="en-US" sz="1800" dirty="0"/>
              <a:t> integrated </a:t>
            </a:r>
            <a:r>
              <a:rPr lang="en-US" sz="2000" b="1" dirty="0"/>
              <a:t>Application Programs</a:t>
            </a:r>
            <a:r>
              <a:rPr lang="en-US" sz="1800" dirty="0"/>
              <a:t> and an extended language package with </a:t>
            </a:r>
            <a:r>
              <a:rPr lang="en-US" sz="2000" b="1" dirty="0"/>
              <a:t>15 Language Options</a:t>
            </a:r>
            <a:r>
              <a:rPr lang="en-US" sz="1800" dirty="0"/>
              <a:t> makes it a truly universal balance that is suitable for any environment</a:t>
            </a:r>
            <a:endParaRPr lang="en-US" sz="1800" b="1" dirty="0"/>
          </a:p>
        </p:txBody>
      </p:sp>
      <p:sp>
        <p:nvSpPr>
          <p:cNvPr id="7" name="Titel 6">
            <a:extLst>
              <a:ext uri="{FF2B5EF4-FFF2-40B4-BE49-F238E27FC236}">
                <a16:creationId xmlns:a16="http://schemas.microsoft.com/office/drawing/2014/main" id="{3CCCF81D-936A-C151-B2C4-29AE6A666356}"/>
              </a:ext>
            </a:extLst>
          </p:cNvPr>
          <p:cNvSpPr>
            <a:spLocks noGrp="1"/>
          </p:cNvSpPr>
          <p:nvPr>
            <p:ph type="title" idx="4294967295"/>
          </p:nvPr>
        </p:nvSpPr>
        <p:spPr>
          <a:xfrm>
            <a:off x="1" y="-2"/>
            <a:ext cx="6096000" cy="1800000"/>
          </a:xfrm>
          <a:solidFill>
            <a:schemeClr val="tx1"/>
          </a:solidFill>
          <a:ln>
            <a:noFill/>
          </a:ln>
        </p:spPr>
        <p:txBody>
          <a:bodyPr anchor="ctr"/>
          <a:lstStyle/>
          <a:p>
            <a:r>
              <a:rPr lang="en-US" dirty="0">
                <a:solidFill>
                  <a:schemeClr val="bg1"/>
                </a:solidFill>
              </a:rPr>
              <a:t>    Key Selling Points</a:t>
            </a:r>
          </a:p>
        </p:txBody>
      </p:sp>
      <p:sp>
        <p:nvSpPr>
          <p:cNvPr id="19" name="Titel 6">
            <a:extLst>
              <a:ext uri="{FF2B5EF4-FFF2-40B4-BE49-F238E27FC236}">
                <a16:creationId xmlns:a16="http://schemas.microsoft.com/office/drawing/2014/main" id="{FB13A42F-6241-8539-B064-BF7A3E18A204}"/>
              </a:ext>
            </a:extLst>
          </p:cNvPr>
          <p:cNvSpPr txBox="1">
            <a:spLocks/>
          </p:cNvSpPr>
          <p:nvPr/>
        </p:nvSpPr>
        <p:spPr>
          <a:xfrm>
            <a:off x="6096000" y="0"/>
            <a:ext cx="6096000" cy="1799998"/>
          </a:xfrm>
          <a:prstGeom prst="rect">
            <a:avLst/>
          </a:prstGeom>
          <a:solidFill>
            <a:schemeClr val="bg2"/>
          </a:solidFill>
          <a:ln>
            <a:noFill/>
          </a:ln>
        </p:spPr>
        <p:txBody>
          <a:bodyPr vert="horz" lIns="0" tIns="0" rIns="0" bIns="0" rtlCol="0" anchor="ctr" anchorCtr="0">
            <a:noAutofit/>
          </a:bodyPr>
          <a:lst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a:lstStyle>
          <a:p>
            <a:pPr algn="ctr"/>
            <a:r>
              <a:rPr lang="en-US" dirty="0"/>
              <a:t>Flexibility</a:t>
            </a:r>
          </a:p>
        </p:txBody>
      </p:sp>
      <p:pic>
        <p:nvPicPr>
          <p:cNvPr id="4" name="Picture 4">
            <a:extLst>
              <a:ext uri="{FF2B5EF4-FFF2-40B4-BE49-F238E27FC236}">
                <a16:creationId xmlns:a16="http://schemas.microsoft.com/office/drawing/2014/main" id="{81531269-9EDE-7506-165A-11671A836D6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07664"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DFBDD2A0-BFFE-F284-568E-CC777AF4028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8915733"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a:extLst>
              <a:ext uri="{FF2B5EF4-FFF2-40B4-BE49-F238E27FC236}">
                <a16:creationId xmlns:a16="http://schemas.microsoft.com/office/drawing/2014/main" id="{BB15CC83-0712-75D4-D05D-2669C8B7EB1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430336"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descr="Ein Bild, das Im Haus, Job, Forschungsinstitut, Labor enthält.&#10;&#10;Automatisch generierte Beschreibung">
            <a:extLst>
              <a:ext uri="{FF2B5EF4-FFF2-40B4-BE49-F238E27FC236}">
                <a16:creationId xmlns:a16="http://schemas.microsoft.com/office/drawing/2014/main" id="{BCDAD89F-DE75-FEA4-8F33-0D23BBF430D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998" y="1799998"/>
            <a:ext cx="6096001" cy="4284918"/>
          </a:xfrm>
          <a:prstGeom prst="rect">
            <a:avLst/>
          </a:prstGeom>
        </p:spPr>
      </p:pic>
    </p:spTree>
    <p:extLst>
      <p:ext uri="{BB962C8B-B14F-4D97-AF65-F5344CB8AC3E}">
        <p14:creationId xmlns:p14="http://schemas.microsoft.com/office/powerpoint/2010/main" val="1169812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FAE8301-23A1-592D-A00A-AAAC85CDF726}"/>
              </a:ext>
            </a:extLst>
          </p:cNvPr>
          <p:cNvSpPr>
            <a:spLocks noGrp="1"/>
          </p:cNvSpPr>
          <p:nvPr>
            <p:ph type="sldNum" sz="quarter" idx="12"/>
          </p:nvPr>
        </p:nvSpPr>
        <p:spPr/>
        <p:txBody>
          <a:bodyPr/>
          <a:lstStyle/>
          <a:p>
            <a:fld id="{0C8761C7-EE27-4485-904A-AF787EF92FBE}" type="slidenum">
              <a:rPr lang="en-US" noProof="0" smtClean="0"/>
              <a:t>18</a:t>
            </a:fld>
            <a:endParaRPr lang="en-US" noProof="0"/>
          </a:p>
        </p:txBody>
      </p:sp>
      <p:sp>
        <p:nvSpPr>
          <p:cNvPr id="2" name="Textplatzhalter 1">
            <a:extLst>
              <a:ext uri="{FF2B5EF4-FFF2-40B4-BE49-F238E27FC236}">
                <a16:creationId xmlns:a16="http://schemas.microsoft.com/office/drawing/2014/main" id="{75A7DEE1-8958-AA12-DE21-68571751E17D}"/>
              </a:ext>
            </a:extLst>
          </p:cNvPr>
          <p:cNvSpPr>
            <a:spLocks noGrp="1"/>
          </p:cNvSpPr>
          <p:nvPr>
            <p:ph type="body" sz="quarter" idx="4294967295"/>
          </p:nvPr>
        </p:nvSpPr>
        <p:spPr>
          <a:xfrm>
            <a:off x="6095684" y="1799998"/>
            <a:ext cx="6095999" cy="4284918"/>
          </a:xfrm>
          <a:solidFill>
            <a:schemeClr val="bg1"/>
          </a:solidFill>
        </p:spPr>
        <p:txBody>
          <a:bodyPr anchor="ctr">
            <a:normAutofit/>
          </a:bodyPr>
          <a:lstStyle/>
          <a:p>
            <a:pPr lvl="1"/>
            <a:r>
              <a:rPr lang="en-US" sz="1800" dirty="0"/>
              <a:t>Power-saving operation modes with </a:t>
            </a:r>
            <a:r>
              <a:rPr lang="en-US" sz="2000" b="1" dirty="0"/>
              <a:t>Stand-by</a:t>
            </a:r>
            <a:r>
              <a:rPr lang="en-US" sz="1800" dirty="0"/>
              <a:t> or </a:t>
            </a:r>
            <a:r>
              <a:rPr lang="en-US" sz="2000" b="1" dirty="0"/>
              <a:t>Switch-off</a:t>
            </a:r>
            <a:r>
              <a:rPr lang="en-US" sz="1800" dirty="0"/>
              <a:t> the balance</a:t>
            </a:r>
          </a:p>
          <a:p>
            <a:pPr lvl="1"/>
            <a:r>
              <a:rPr lang="en-US" sz="1800" dirty="0"/>
              <a:t>and </a:t>
            </a:r>
            <a:r>
              <a:rPr lang="en-US" sz="2000" b="1" dirty="0"/>
              <a:t>Automatic Dim Function</a:t>
            </a:r>
            <a:r>
              <a:rPr lang="en-US" sz="1800" dirty="0"/>
              <a:t>, to reduce power consumption</a:t>
            </a:r>
          </a:p>
        </p:txBody>
      </p:sp>
      <p:sp>
        <p:nvSpPr>
          <p:cNvPr id="7" name="Titel 6">
            <a:extLst>
              <a:ext uri="{FF2B5EF4-FFF2-40B4-BE49-F238E27FC236}">
                <a16:creationId xmlns:a16="http://schemas.microsoft.com/office/drawing/2014/main" id="{3CCCF81D-936A-C151-B2C4-29AE6A666356}"/>
              </a:ext>
            </a:extLst>
          </p:cNvPr>
          <p:cNvSpPr>
            <a:spLocks noGrp="1"/>
          </p:cNvSpPr>
          <p:nvPr>
            <p:ph type="title" idx="4294967295"/>
          </p:nvPr>
        </p:nvSpPr>
        <p:spPr>
          <a:xfrm>
            <a:off x="1" y="-2"/>
            <a:ext cx="6096000" cy="1800000"/>
          </a:xfrm>
          <a:solidFill>
            <a:schemeClr val="tx1"/>
          </a:solidFill>
          <a:ln>
            <a:noFill/>
          </a:ln>
        </p:spPr>
        <p:txBody>
          <a:bodyPr anchor="ctr"/>
          <a:lstStyle/>
          <a:p>
            <a:r>
              <a:rPr lang="en-US" dirty="0">
                <a:solidFill>
                  <a:schemeClr val="bg1"/>
                </a:solidFill>
              </a:rPr>
              <a:t>    Key Selling Points</a:t>
            </a:r>
          </a:p>
        </p:txBody>
      </p:sp>
      <p:sp>
        <p:nvSpPr>
          <p:cNvPr id="19" name="Titel 6">
            <a:extLst>
              <a:ext uri="{FF2B5EF4-FFF2-40B4-BE49-F238E27FC236}">
                <a16:creationId xmlns:a16="http://schemas.microsoft.com/office/drawing/2014/main" id="{FB13A42F-6241-8539-B064-BF7A3E18A204}"/>
              </a:ext>
            </a:extLst>
          </p:cNvPr>
          <p:cNvSpPr txBox="1">
            <a:spLocks/>
          </p:cNvSpPr>
          <p:nvPr/>
        </p:nvSpPr>
        <p:spPr>
          <a:xfrm>
            <a:off x="6096000" y="0"/>
            <a:ext cx="6096000" cy="1799998"/>
          </a:xfrm>
          <a:prstGeom prst="rect">
            <a:avLst/>
          </a:prstGeom>
          <a:solidFill>
            <a:schemeClr val="bg2"/>
          </a:solidFill>
          <a:ln>
            <a:noFill/>
          </a:ln>
        </p:spPr>
        <p:txBody>
          <a:bodyPr vert="horz" lIns="0" tIns="0" rIns="0" bIns="0" rtlCol="0" anchor="ctr" anchorCtr="0">
            <a:noAutofit/>
          </a:bodyPr>
          <a:lst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a:lstStyle>
          <a:p>
            <a:pPr algn="ctr"/>
            <a:r>
              <a:rPr lang="en-US" dirty="0"/>
              <a:t>Sustainability</a:t>
            </a:r>
          </a:p>
        </p:txBody>
      </p:sp>
      <p:pic>
        <p:nvPicPr>
          <p:cNvPr id="8" name="Picture 3">
            <a:extLst>
              <a:ext uri="{FF2B5EF4-FFF2-40B4-BE49-F238E27FC236}">
                <a16:creationId xmlns:a16="http://schemas.microsoft.com/office/drawing/2014/main" id="{01FB2216-006A-1211-E40B-BBB79CD06E1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09753"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52C4DC3E-0C5D-D074-B058-2308A66933C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18684"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60AEF5D-83E2-BB67-518E-B5FFABB35B1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428247"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a:extLst>
              <a:ext uri="{FF2B5EF4-FFF2-40B4-BE49-F238E27FC236}">
                <a16:creationId xmlns:a16="http://schemas.microsoft.com/office/drawing/2014/main" id="{4758D7C0-64F8-8BD5-F056-27AADBAB43E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0" y="2157185"/>
            <a:ext cx="6093726" cy="3570543"/>
          </a:xfrm>
          <a:prstGeom prst="rect">
            <a:avLst/>
          </a:prstGeom>
        </p:spPr>
      </p:pic>
      <p:pic>
        <p:nvPicPr>
          <p:cNvPr id="20" name="Grafik 19">
            <a:extLst>
              <a:ext uri="{FF2B5EF4-FFF2-40B4-BE49-F238E27FC236}">
                <a16:creationId xmlns:a16="http://schemas.microsoft.com/office/drawing/2014/main" id="{4D0101A5-5569-69C7-10A8-1705D92FCADC}"/>
              </a:ext>
            </a:extLst>
          </p:cNvPr>
          <p:cNvPicPr>
            <a:picLocks noChangeAspect="1"/>
          </p:cNvPicPr>
          <p:nvPr/>
        </p:nvPicPr>
        <p:blipFill>
          <a:blip r:embed="rId8">
            <a:alphaModFix amt="80000"/>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58" y="2157184"/>
            <a:ext cx="6093726" cy="3570543"/>
          </a:xfrm>
          <a:prstGeom prst="rect">
            <a:avLst/>
          </a:prstGeom>
        </p:spPr>
      </p:pic>
    </p:spTree>
    <p:extLst>
      <p:ext uri="{BB962C8B-B14F-4D97-AF65-F5344CB8AC3E}">
        <p14:creationId xmlns:p14="http://schemas.microsoft.com/office/powerpoint/2010/main" val="4228145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FAE8301-23A1-592D-A00A-AAAC85CDF726}"/>
              </a:ext>
            </a:extLst>
          </p:cNvPr>
          <p:cNvSpPr>
            <a:spLocks noGrp="1"/>
          </p:cNvSpPr>
          <p:nvPr>
            <p:ph type="sldNum" sz="quarter" idx="12"/>
          </p:nvPr>
        </p:nvSpPr>
        <p:spPr/>
        <p:txBody>
          <a:bodyPr/>
          <a:lstStyle/>
          <a:p>
            <a:fld id="{0C8761C7-EE27-4485-904A-AF787EF92FBE}" type="slidenum">
              <a:rPr lang="en-US" noProof="0" smtClean="0"/>
              <a:t>19</a:t>
            </a:fld>
            <a:endParaRPr lang="en-US" noProof="0"/>
          </a:p>
        </p:txBody>
      </p:sp>
      <p:sp>
        <p:nvSpPr>
          <p:cNvPr id="2" name="Textplatzhalter 1">
            <a:extLst>
              <a:ext uri="{FF2B5EF4-FFF2-40B4-BE49-F238E27FC236}">
                <a16:creationId xmlns:a16="http://schemas.microsoft.com/office/drawing/2014/main" id="{75A7DEE1-8958-AA12-DE21-68571751E17D}"/>
              </a:ext>
            </a:extLst>
          </p:cNvPr>
          <p:cNvSpPr>
            <a:spLocks noGrp="1"/>
          </p:cNvSpPr>
          <p:nvPr>
            <p:ph type="body" sz="quarter" idx="4294967295"/>
          </p:nvPr>
        </p:nvSpPr>
        <p:spPr>
          <a:xfrm>
            <a:off x="6095684" y="1799998"/>
            <a:ext cx="6095999" cy="4284918"/>
          </a:xfrm>
          <a:solidFill>
            <a:schemeClr val="bg1"/>
          </a:solidFill>
        </p:spPr>
        <p:txBody>
          <a:bodyPr anchor="ctr">
            <a:normAutofit/>
          </a:bodyPr>
          <a:lstStyle/>
          <a:p>
            <a:pPr lvl="1"/>
            <a:r>
              <a:rPr lang="en-US" sz="1800" dirty="0"/>
              <a:t>User-defined, </a:t>
            </a:r>
            <a:r>
              <a:rPr lang="en-US" sz="2000" b="1" dirty="0"/>
              <a:t>Automatic Start Timer</a:t>
            </a:r>
            <a:r>
              <a:rPr lang="en-US" sz="1800" b="1" dirty="0"/>
              <a:t> </a:t>
            </a:r>
            <a:r>
              <a:rPr lang="en-US" sz="1800" dirty="0"/>
              <a:t>powers up the instrument in-time for daily use (considering time for isoCAL, automatic levelling, acclimatization and warm-up)</a:t>
            </a:r>
          </a:p>
        </p:txBody>
      </p:sp>
      <p:sp>
        <p:nvSpPr>
          <p:cNvPr id="7" name="Titel 6">
            <a:extLst>
              <a:ext uri="{FF2B5EF4-FFF2-40B4-BE49-F238E27FC236}">
                <a16:creationId xmlns:a16="http://schemas.microsoft.com/office/drawing/2014/main" id="{3CCCF81D-936A-C151-B2C4-29AE6A666356}"/>
              </a:ext>
            </a:extLst>
          </p:cNvPr>
          <p:cNvSpPr>
            <a:spLocks noGrp="1"/>
          </p:cNvSpPr>
          <p:nvPr>
            <p:ph type="title" idx="4294967295"/>
          </p:nvPr>
        </p:nvSpPr>
        <p:spPr>
          <a:xfrm>
            <a:off x="1" y="-2"/>
            <a:ext cx="6096000" cy="1800000"/>
          </a:xfrm>
          <a:solidFill>
            <a:schemeClr val="tx1"/>
          </a:solidFill>
          <a:ln>
            <a:noFill/>
          </a:ln>
        </p:spPr>
        <p:txBody>
          <a:bodyPr anchor="ctr"/>
          <a:lstStyle/>
          <a:p>
            <a:r>
              <a:rPr lang="en-US" dirty="0">
                <a:solidFill>
                  <a:schemeClr val="bg1"/>
                </a:solidFill>
              </a:rPr>
              <a:t>    Key Selling Points</a:t>
            </a:r>
          </a:p>
        </p:txBody>
      </p:sp>
      <p:sp>
        <p:nvSpPr>
          <p:cNvPr id="19" name="Titel 6">
            <a:extLst>
              <a:ext uri="{FF2B5EF4-FFF2-40B4-BE49-F238E27FC236}">
                <a16:creationId xmlns:a16="http://schemas.microsoft.com/office/drawing/2014/main" id="{FB13A42F-6241-8539-B064-BF7A3E18A204}"/>
              </a:ext>
            </a:extLst>
          </p:cNvPr>
          <p:cNvSpPr txBox="1">
            <a:spLocks/>
          </p:cNvSpPr>
          <p:nvPr/>
        </p:nvSpPr>
        <p:spPr>
          <a:xfrm>
            <a:off x="6096000" y="0"/>
            <a:ext cx="6096000" cy="1799998"/>
          </a:xfrm>
          <a:prstGeom prst="rect">
            <a:avLst/>
          </a:prstGeom>
          <a:solidFill>
            <a:schemeClr val="bg2"/>
          </a:solidFill>
          <a:ln>
            <a:noFill/>
          </a:ln>
        </p:spPr>
        <p:txBody>
          <a:bodyPr vert="horz" lIns="0" tIns="0" rIns="0" bIns="0" rtlCol="0" anchor="ctr" anchorCtr="0">
            <a:noAutofit/>
          </a:bodyPr>
          <a:lst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a:lstStyle>
          <a:p>
            <a:pPr algn="ctr"/>
            <a:r>
              <a:rPr lang="en-US" dirty="0"/>
              <a:t>Sustainability</a:t>
            </a:r>
          </a:p>
        </p:txBody>
      </p:sp>
      <p:pic>
        <p:nvPicPr>
          <p:cNvPr id="8" name="Picture 3">
            <a:extLst>
              <a:ext uri="{FF2B5EF4-FFF2-40B4-BE49-F238E27FC236}">
                <a16:creationId xmlns:a16="http://schemas.microsoft.com/office/drawing/2014/main" id="{01FB2216-006A-1211-E40B-BBB79CD06E1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09753"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52C4DC3E-0C5D-D074-B058-2308A66933C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18684"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60AEF5D-83E2-BB67-518E-B5FFABB35B1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428247"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descr="Ein Bild, das Text, Büroausstattung, Design enthält.&#10;&#10;Automatisch generierte Beschreibung">
            <a:extLst>
              <a:ext uri="{FF2B5EF4-FFF2-40B4-BE49-F238E27FC236}">
                <a16:creationId xmlns:a16="http://schemas.microsoft.com/office/drawing/2014/main" id="{74894EA5-EFF4-E2DC-F4B8-D185689CA98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 y="1799998"/>
            <a:ext cx="6095366" cy="4285917"/>
          </a:xfrm>
          <a:prstGeom prst="rect">
            <a:avLst/>
          </a:prstGeom>
        </p:spPr>
      </p:pic>
    </p:spTree>
    <p:extLst>
      <p:ext uri="{BB962C8B-B14F-4D97-AF65-F5344CB8AC3E}">
        <p14:creationId xmlns:p14="http://schemas.microsoft.com/office/powerpoint/2010/main" val="1864237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40D54F1-3261-542A-74B8-E7683814A512}"/>
              </a:ext>
            </a:extLst>
          </p:cNvPr>
          <p:cNvSpPr>
            <a:spLocks noGrp="1"/>
          </p:cNvSpPr>
          <p:nvPr>
            <p:ph type="sldNum" sz="quarter" idx="12"/>
          </p:nvPr>
        </p:nvSpPr>
        <p:spPr/>
        <p:txBody>
          <a:bodyPr/>
          <a:lstStyle/>
          <a:p>
            <a:fld id="{0C8761C7-EE27-4485-904A-AF787EF92FBE}" type="slidenum">
              <a:rPr lang="en-US" noProof="0" smtClean="0"/>
              <a:t>2</a:t>
            </a:fld>
            <a:endParaRPr lang="en-US" noProof="0"/>
          </a:p>
        </p:txBody>
      </p:sp>
      <p:sp>
        <p:nvSpPr>
          <p:cNvPr id="3" name="Fußzeilenplatzhalter 2">
            <a:extLst>
              <a:ext uri="{FF2B5EF4-FFF2-40B4-BE49-F238E27FC236}">
                <a16:creationId xmlns:a16="http://schemas.microsoft.com/office/drawing/2014/main" id="{5D1BF9E4-4525-FE17-799E-8BC0690E696D}"/>
              </a:ext>
            </a:extLst>
          </p:cNvPr>
          <p:cNvSpPr>
            <a:spLocks noGrp="1"/>
          </p:cNvSpPr>
          <p:nvPr>
            <p:ph type="ftr" sz="quarter" idx="13"/>
          </p:nvPr>
        </p:nvSpPr>
        <p:spPr/>
        <p:txBody>
          <a:bodyPr/>
          <a:lstStyle/>
          <a:p>
            <a:endParaRPr lang="en-US" noProof="0" dirty="0"/>
          </a:p>
        </p:txBody>
      </p:sp>
      <p:sp>
        <p:nvSpPr>
          <p:cNvPr id="6" name="Textfeld 5">
            <a:extLst>
              <a:ext uri="{FF2B5EF4-FFF2-40B4-BE49-F238E27FC236}">
                <a16:creationId xmlns:a16="http://schemas.microsoft.com/office/drawing/2014/main" id="{02528529-FDA3-B2F3-7471-17F6554267DF}"/>
              </a:ext>
            </a:extLst>
          </p:cNvPr>
          <p:cNvSpPr txBox="1"/>
          <p:nvPr/>
        </p:nvSpPr>
        <p:spPr>
          <a:xfrm>
            <a:off x="0" y="0"/>
            <a:ext cx="4068000" cy="3429000"/>
          </a:xfrm>
          <a:prstGeom prst="rect">
            <a:avLst/>
          </a:prstGeom>
          <a:solidFill>
            <a:schemeClr val="tx1"/>
          </a:solidFill>
        </p:spPr>
        <p:txBody>
          <a:bodyPr vert="horz" wrap="square" lIns="0" tIns="0" rIns="0" bIns="0" rtlCol="0" anchor="ctr">
            <a:noAutofit/>
          </a:bodyPr>
          <a:lstStyle/>
          <a:p>
            <a:pPr algn="ctr"/>
            <a:r>
              <a:rPr lang="en-US" sz="3600" noProof="0" dirty="0">
                <a:solidFill>
                  <a:schemeClr val="bg1"/>
                </a:solidFill>
              </a:rPr>
              <a:t>Quintix® Pro</a:t>
            </a:r>
          </a:p>
        </p:txBody>
      </p:sp>
      <p:sp>
        <p:nvSpPr>
          <p:cNvPr id="8" name="Textfeld 7">
            <a:extLst>
              <a:ext uri="{FF2B5EF4-FFF2-40B4-BE49-F238E27FC236}">
                <a16:creationId xmlns:a16="http://schemas.microsoft.com/office/drawing/2014/main" id="{F7AA224F-127C-B83F-8950-4CC9A2531921}"/>
              </a:ext>
            </a:extLst>
          </p:cNvPr>
          <p:cNvSpPr txBox="1"/>
          <p:nvPr/>
        </p:nvSpPr>
        <p:spPr>
          <a:xfrm>
            <a:off x="0" y="3429000"/>
            <a:ext cx="4068000" cy="3429000"/>
          </a:xfrm>
          <a:prstGeom prst="rect">
            <a:avLst/>
          </a:prstGeom>
          <a:solidFill>
            <a:schemeClr val="bg2"/>
          </a:solidFill>
        </p:spPr>
        <p:txBody>
          <a:bodyPr vert="horz" wrap="square" lIns="0" tIns="0" rIns="0" bIns="0" rtlCol="0" anchor="ctr">
            <a:noAutofit/>
          </a:bodyPr>
          <a:lstStyle/>
          <a:p>
            <a:pPr algn="ctr"/>
            <a:r>
              <a:rPr lang="en-US" sz="3600" noProof="0" dirty="0"/>
              <a:t>Redefining the Standard</a:t>
            </a:r>
          </a:p>
        </p:txBody>
      </p:sp>
      <p:pic>
        <p:nvPicPr>
          <p:cNvPr id="5" name="Grafik 4" descr="Ein Bild, das Im Haus, Labor, Forschungsinstitut, medizinische Ausrüstung enthält.&#10;&#10;Automatisch generierte Beschreibung">
            <a:extLst>
              <a:ext uri="{FF2B5EF4-FFF2-40B4-BE49-F238E27FC236}">
                <a16:creationId xmlns:a16="http://schemas.microsoft.com/office/drawing/2014/main" id="{901AB336-2E60-2FB4-0CA6-FC00B3CFE52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68000" y="0"/>
            <a:ext cx="8124000" cy="6858000"/>
          </a:xfrm>
          <a:prstGeom prst="rect">
            <a:avLst/>
          </a:prstGeom>
        </p:spPr>
      </p:pic>
    </p:spTree>
    <p:extLst>
      <p:ext uri="{BB962C8B-B14F-4D97-AF65-F5344CB8AC3E}">
        <p14:creationId xmlns:p14="http://schemas.microsoft.com/office/powerpoint/2010/main" val="404434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FAE8301-23A1-592D-A00A-AAAC85CDF726}"/>
              </a:ext>
            </a:extLst>
          </p:cNvPr>
          <p:cNvSpPr>
            <a:spLocks noGrp="1"/>
          </p:cNvSpPr>
          <p:nvPr>
            <p:ph type="sldNum" sz="quarter" idx="12"/>
          </p:nvPr>
        </p:nvSpPr>
        <p:spPr/>
        <p:txBody>
          <a:bodyPr/>
          <a:lstStyle/>
          <a:p>
            <a:fld id="{0C8761C7-EE27-4485-904A-AF787EF92FBE}" type="slidenum">
              <a:rPr lang="en-US" noProof="0" smtClean="0"/>
              <a:t>20</a:t>
            </a:fld>
            <a:endParaRPr lang="en-US" noProof="0"/>
          </a:p>
        </p:txBody>
      </p:sp>
      <p:sp>
        <p:nvSpPr>
          <p:cNvPr id="2" name="Textplatzhalter 1">
            <a:extLst>
              <a:ext uri="{FF2B5EF4-FFF2-40B4-BE49-F238E27FC236}">
                <a16:creationId xmlns:a16="http://schemas.microsoft.com/office/drawing/2014/main" id="{75A7DEE1-8958-AA12-DE21-68571751E17D}"/>
              </a:ext>
            </a:extLst>
          </p:cNvPr>
          <p:cNvSpPr>
            <a:spLocks noGrp="1"/>
          </p:cNvSpPr>
          <p:nvPr>
            <p:ph type="body" sz="quarter" idx="4294967295"/>
          </p:nvPr>
        </p:nvSpPr>
        <p:spPr>
          <a:xfrm>
            <a:off x="6095684" y="1799998"/>
            <a:ext cx="6095999" cy="4284918"/>
          </a:xfrm>
          <a:solidFill>
            <a:schemeClr val="bg1"/>
          </a:solidFill>
        </p:spPr>
        <p:txBody>
          <a:bodyPr anchor="ctr">
            <a:normAutofit/>
          </a:bodyPr>
          <a:lstStyle/>
          <a:p>
            <a:pPr lvl="1"/>
            <a:r>
              <a:rPr lang="en-US" sz="2000" b="1" dirty="0"/>
              <a:t>Digital User Manual</a:t>
            </a:r>
            <a:r>
              <a:rPr lang="en-US" sz="1800" b="1" dirty="0"/>
              <a:t> </a:t>
            </a:r>
            <a:r>
              <a:rPr lang="en-US" sz="1800" dirty="0"/>
              <a:t>minimizes paper consumption, while allowing quick access to information and instructions</a:t>
            </a:r>
          </a:p>
        </p:txBody>
      </p:sp>
      <p:sp>
        <p:nvSpPr>
          <p:cNvPr id="7" name="Titel 6">
            <a:extLst>
              <a:ext uri="{FF2B5EF4-FFF2-40B4-BE49-F238E27FC236}">
                <a16:creationId xmlns:a16="http://schemas.microsoft.com/office/drawing/2014/main" id="{3CCCF81D-936A-C151-B2C4-29AE6A666356}"/>
              </a:ext>
            </a:extLst>
          </p:cNvPr>
          <p:cNvSpPr>
            <a:spLocks noGrp="1"/>
          </p:cNvSpPr>
          <p:nvPr>
            <p:ph type="title" idx="4294967295"/>
          </p:nvPr>
        </p:nvSpPr>
        <p:spPr>
          <a:xfrm>
            <a:off x="1" y="-2"/>
            <a:ext cx="6096000" cy="1800000"/>
          </a:xfrm>
          <a:solidFill>
            <a:schemeClr val="tx1"/>
          </a:solidFill>
          <a:ln>
            <a:noFill/>
          </a:ln>
        </p:spPr>
        <p:txBody>
          <a:bodyPr anchor="ctr"/>
          <a:lstStyle/>
          <a:p>
            <a:r>
              <a:rPr lang="en-US" dirty="0">
                <a:solidFill>
                  <a:schemeClr val="bg1"/>
                </a:solidFill>
              </a:rPr>
              <a:t>    Key Selling Points</a:t>
            </a:r>
          </a:p>
        </p:txBody>
      </p:sp>
      <p:sp>
        <p:nvSpPr>
          <p:cNvPr id="19" name="Titel 6">
            <a:extLst>
              <a:ext uri="{FF2B5EF4-FFF2-40B4-BE49-F238E27FC236}">
                <a16:creationId xmlns:a16="http://schemas.microsoft.com/office/drawing/2014/main" id="{FB13A42F-6241-8539-B064-BF7A3E18A204}"/>
              </a:ext>
            </a:extLst>
          </p:cNvPr>
          <p:cNvSpPr txBox="1">
            <a:spLocks/>
          </p:cNvSpPr>
          <p:nvPr/>
        </p:nvSpPr>
        <p:spPr>
          <a:xfrm>
            <a:off x="6096000" y="0"/>
            <a:ext cx="6096000" cy="1799998"/>
          </a:xfrm>
          <a:prstGeom prst="rect">
            <a:avLst/>
          </a:prstGeom>
          <a:solidFill>
            <a:schemeClr val="bg2"/>
          </a:solidFill>
          <a:ln>
            <a:noFill/>
          </a:ln>
        </p:spPr>
        <p:txBody>
          <a:bodyPr vert="horz" lIns="0" tIns="0" rIns="0" bIns="0" rtlCol="0" anchor="ctr" anchorCtr="0">
            <a:noAutofit/>
          </a:bodyPr>
          <a:lst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a:lstStyle>
          <a:p>
            <a:pPr algn="ctr"/>
            <a:r>
              <a:rPr lang="en-US" dirty="0"/>
              <a:t>Sustainability</a:t>
            </a:r>
          </a:p>
        </p:txBody>
      </p:sp>
      <p:pic>
        <p:nvPicPr>
          <p:cNvPr id="8" name="Picture 3">
            <a:extLst>
              <a:ext uri="{FF2B5EF4-FFF2-40B4-BE49-F238E27FC236}">
                <a16:creationId xmlns:a16="http://schemas.microsoft.com/office/drawing/2014/main" id="{01FB2216-006A-1211-E40B-BBB79CD06E1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09753"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52C4DC3E-0C5D-D074-B058-2308A66933C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18684"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60AEF5D-83E2-BB67-518E-B5FFABB35B1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428247"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Ein Bild, das Text, Büroausstattung, Bürobedarf, Allgemeine Versorgung enthält.&#10;&#10;Automatisch generierte Beschreibung">
            <a:extLst>
              <a:ext uri="{FF2B5EF4-FFF2-40B4-BE49-F238E27FC236}">
                <a16:creationId xmlns:a16="http://schemas.microsoft.com/office/drawing/2014/main" id="{D8F46BC9-0320-557B-BF0D-33E36169146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1799998"/>
            <a:ext cx="6095367" cy="4284918"/>
          </a:xfrm>
          <a:prstGeom prst="rect">
            <a:avLst/>
          </a:prstGeom>
        </p:spPr>
      </p:pic>
    </p:spTree>
    <p:extLst>
      <p:ext uri="{BB962C8B-B14F-4D97-AF65-F5344CB8AC3E}">
        <p14:creationId xmlns:p14="http://schemas.microsoft.com/office/powerpoint/2010/main" val="3797368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FAE8301-23A1-592D-A00A-AAAC85CDF726}"/>
              </a:ext>
            </a:extLst>
          </p:cNvPr>
          <p:cNvSpPr>
            <a:spLocks noGrp="1"/>
          </p:cNvSpPr>
          <p:nvPr>
            <p:ph type="sldNum" sz="quarter" idx="12"/>
          </p:nvPr>
        </p:nvSpPr>
        <p:spPr/>
        <p:txBody>
          <a:bodyPr/>
          <a:lstStyle/>
          <a:p>
            <a:fld id="{0C8761C7-EE27-4485-904A-AF787EF92FBE}" type="slidenum">
              <a:rPr lang="en-US" noProof="0" smtClean="0"/>
              <a:t>21</a:t>
            </a:fld>
            <a:endParaRPr lang="en-US" noProof="0"/>
          </a:p>
        </p:txBody>
      </p:sp>
      <p:sp>
        <p:nvSpPr>
          <p:cNvPr id="2" name="Textplatzhalter 1">
            <a:extLst>
              <a:ext uri="{FF2B5EF4-FFF2-40B4-BE49-F238E27FC236}">
                <a16:creationId xmlns:a16="http://schemas.microsoft.com/office/drawing/2014/main" id="{75A7DEE1-8958-AA12-DE21-68571751E17D}"/>
              </a:ext>
            </a:extLst>
          </p:cNvPr>
          <p:cNvSpPr>
            <a:spLocks noGrp="1"/>
          </p:cNvSpPr>
          <p:nvPr>
            <p:ph type="body" sz="quarter" idx="4294967295"/>
          </p:nvPr>
        </p:nvSpPr>
        <p:spPr>
          <a:xfrm>
            <a:off x="6095684" y="1799998"/>
            <a:ext cx="6095999" cy="4284918"/>
          </a:xfrm>
          <a:solidFill>
            <a:schemeClr val="bg1"/>
          </a:solidFill>
        </p:spPr>
        <p:txBody>
          <a:bodyPr anchor="ctr">
            <a:normAutofit/>
          </a:bodyPr>
          <a:lstStyle/>
          <a:p>
            <a:pPr lvl="1"/>
            <a:r>
              <a:rPr lang="en-US" sz="2000" b="1" dirty="0"/>
              <a:t>Climate-conscience</a:t>
            </a:r>
            <a:r>
              <a:rPr lang="en-US" sz="1800" dirty="0"/>
              <a:t> production process utilizes </a:t>
            </a:r>
            <a:r>
              <a:rPr lang="en-US" sz="2000" b="1" dirty="0"/>
              <a:t>recycled </a:t>
            </a:r>
            <a:r>
              <a:rPr lang="en-US" sz="1800" dirty="0"/>
              <a:t>materials and in addition </a:t>
            </a:r>
            <a:r>
              <a:rPr lang="en-US" sz="2000" b="1" dirty="0"/>
              <a:t>environment-friendly</a:t>
            </a:r>
            <a:r>
              <a:rPr lang="en-US" sz="1800" dirty="0"/>
              <a:t> packaging</a:t>
            </a:r>
          </a:p>
        </p:txBody>
      </p:sp>
      <p:sp>
        <p:nvSpPr>
          <p:cNvPr id="7" name="Titel 6">
            <a:extLst>
              <a:ext uri="{FF2B5EF4-FFF2-40B4-BE49-F238E27FC236}">
                <a16:creationId xmlns:a16="http://schemas.microsoft.com/office/drawing/2014/main" id="{3CCCF81D-936A-C151-B2C4-29AE6A666356}"/>
              </a:ext>
            </a:extLst>
          </p:cNvPr>
          <p:cNvSpPr>
            <a:spLocks noGrp="1"/>
          </p:cNvSpPr>
          <p:nvPr>
            <p:ph type="title" idx="4294967295"/>
          </p:nvPr>
        </p:nvSpPr>
        <p:spPr>
          <a:xfrm>
            <a:off x="1" y="-2"/>
            <a:ext cx="6096000" cy="1800000"/>
          </a:xfrm>
          <a:solidFill>
            <a:schemeClr val="tx1"/>
          </a:solidFill>
          <a:ln>
            <a:noFill/>
          </a:ln>
        </p:spPr>
        <p:txBody>
          <a:bodyPr anchor="ctr"/>
          <a:lstStyle/>
          <a:p>
            <a:r>
              <a:rPr lang="en-US" dirty="0">
                <a:solidFill>
                  <a:schemeClr val="bg1"/>
                </a:solidFill>
              </a:rPr>
              <a:t>    Key Selling Points</a:t>
            </a:r>
          </a:p>
        </p:txBody>
      </p:sp>
      <p:sp>
        <p:nvSpPr>
          <p:cNvPr id="19" name="Titel 6">
            <a:extLst>
              <a:ext uri="{FF2B5EF4-FFF2-40B4-BE49-F238E27FC236}">
                <a16:creationId xmlns:a16="http://schemas.microsoft.com/office/drawing/2014/main" id="{FB13A42F-6241-8539-B064-BF7A3E18A204}"/>
              </a:ext>
            </a:extLst>
          </p:cNvPr>
          <p:cNvSpPr txBox="1">
            <a:spLocks/>
          </p:cNvSpPr>
          <p:nvPr/>
        </p:nvSpPr>
        <p:spPr>
          <a:xfrm>
            <a:off x="6096000" y="0"/>
            <a:ext cx="6096000" cy="1799998"/>
          </a:xfrm>
          <a:prstGeom prst="rect">
            <a:avLst/>
          </a:prstGeom>
          <a:solidFill>
            <a:schemeClr val="bg2"/>
          </a:solidFill>
          <a:ln>
            <a:noFill/>
          </a:ln>
        </p:spPr>
        <p:txBody>
          <a:bodyPr vert="horz" lIns="0" tIns="0" rIns="0" bIns="0" rtlCol="0" anchor="ctr" anchorCtr="0">
            <a:noAutofit/>
          </a:bodyPr>
          <a:lst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a:lstStyle>
          <a:p>
            <a:pPr algn="ctr"/>
            <a:r>
              <a:rPr lang="en-US" dirty="0"/>
              <a:t>Sustainability</a:t>
            </a:r>
          </a:p>
        </p:txBody>
      </p:sp>
      <p:pic>
        <p:nvPicPr>
          <p:cNvPr id="8" name="Picture 3">
            <a:extLst>
              <a:ext uri="{FF2B5EF4-FFF2-40B4-BE49-F238E27FC236}">
                <a16:creationId xmlns:a16="http://schemas.microsoft.com/office/drawing/2014/main" id="{01FB2216-006A-1211-E40B-BBB79CD06E1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09753"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52C4DC3E-0C5D-D074-B058-2308A66933C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18684"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60AEF5D-83E2-BB67-518E-B5FFABB35B1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428247" y="1239095"/>
            <a:ext cx="45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761EC97C-BACF-1688-09F2-07EFD27358D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1799998"/>
            <a:ext cx="6095684" cy="4284918"/>
          </a:xfrm>
          <a:prstGeom prst="rect">
            <a:avLst/>
          </a:prstGeom>
        </p:spPr>
      </p:pic>
    </p:spTree>
    <p:extLst>
      <p:ext uri="{BB962C8B-B14F-4D97-AF65-F5344CB8AC3E}">
        <p14:creationId xmlns:p14="http://schemas.microsoft.com/office/powerpoint/2010/main" val="960040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DDF16A2-8301-AF29-857F-47E36CF65751}"/>
              </a:ext>
            </a:extLst>
          </p:cNvPr>
          <p:cNvSpPr>
            <a:spLocks noGrp="1"/>
          </p:cNvSpPr>
          <p:nvPr>
            <p:ph type="sldNum" sz="quarter" idx="12"/>
          </p:nvPr>
        </p:nvSpPr>
        <p:spPr/>
        <p:txBody>
          <a:bodyPr/>
          <a:lstStyle/>
          <a:p>
            <a:fld id="{0C8761C7-EE27-4485-904A-AF787EF92FBE}" type="slidenum">
              <a:rPr lang="en-US" noProof="0" smtClean="0"/>
              <a:t>22</a:t>
            </a:fld>
            <a:endParaRPr lang="en-US" noProof="0"/>
          </a:p>
        </p:txBody>
      </p:sp>
      <p:sp>
        <p:nvSpPr>
          <p:cNvPr id="7" name="Fußzeilenplatzhalter 6">
            <a:extLst>
              <a:ext uri="{FF2B5EF4-FFF2-40B4-BE49-F238E27FC236}">
                <a16:creationId xmlns:a16="http://schemas.microsoft.com/office/drawing/2014/main" id="{0A09936F-E3E5-4112-C874-4F6ED644A986}"/>
              </a:ext>
            </a:extLst>
          </p:cNvPr>
          <p:cNvSpPr>
            <a:spLocks noGrp="1"/>
          </p:cNvSpPr>
          <p:nvPr>
            <p:ph type="ftr" sz="quarter" idx="13"/>
          </p:nvPr>
        </p:nvSpPr>
        <p:spPr/>
        <p:txBody>
          <a:bodyPr/>
          <a:lstStyle/>
          <a:p>
            <a:endParaRPr lang="en-US" noProof="0" dirty="0"/>
          </a:p>
        </p:txBody>
      </p:sp>
      <p:sp>
        <p:nvSpPr>
          <p:cNvPr id="2" name="Textplatzhalter 1">
            <a:extLst>
              <a:ext uri="{FF2B5EF4-FFF2-40B4-BE49-F238E27FC236}">
                <a16:creationId xmlns:a16="http://schemas.microsoft.com/office/drawing/2014/main" id="{9FBB9527-3D86-43FC-0C80-45A8CD42ACB7}"/>
              </a:ext>
            </a:extLst>
          </p:cNvPr>
          <p:cNvSpPr>
            <a:spLocks noGrp="1"/>
          </p:cNvSpPr>
          <p:nvPr>
            <p:ph type="body" sz="quarter" idx="4294967295"/>
          </p:nvPr>
        </p:nvSpPr>
        <p:spPr>
          <a:xfrm>
            <a:off x="1" y="0"/>
            <a:ext cx="12191999" cy="6084916"/>
          </a:xfrm>
          <a:solidFill>
            <a:schemeClr val="bg2"/>
          </a:solidFill>
        </p:spPr>
        <p:txBody>
          <a:bodyPr>
            <a:normAutofit/>
          </a:bodyPr>
          <a:lstStyle/>
          <a:p>
            <a:pPr marL="0" indent="0" algn="ctr">
              <a:buNone/>
            </a:pPr>
            <a:endParaRPr lang="en-US" sz="8000" dirty="0"/>
          </a:p>
          <a:p>
            <a:pPr marL="0" indent="0" algn="ctr">
              <a:buNone/>
            </a:pPr>
            <a:endParaRPr lang="en-US" sz="8000" dirty="0"/>
          </a:p>
          <a:p>
            <a:pPr marL="0" indent="0" algn="ctr">
              <a:buNone/>
            </a:pPr>
            <a:r>
              <a:rPr lang="en-US" sz="8000" b="1" dirty="0"/>
              <a:t>Portfolio</a:t>
            </a:r>
          </a:p>
        </p:txBody>
      </p:sp>
    </p:spTree>
    <p:extLst>
      <p:ext uri="{BB962C8B-B14F-4D97-AF65-F5344CB8AC3E}">
        <p14:creationId xmlns:p14="http://schemas.microsoft.com/office/powerpoint/2010/main" val="390213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7EC72D0-5FF1-772A-35D8-F5CEA5AF21E3}"/>
              </a:ext>
            </a:extLst>
          </p:cNvPr>
          <p:cNvSpPr>
            <a:spLocks noGrp="1"/>
          </p:cNvSpPr>
          <p:nvPr>
            <p:ph type="body" sz="quarter" idx="15"/>
          </p:nvPr>
        </p:nvSpPr>
        <p:spPr>
          <a:xfrm>
            <a:off x="298800" y="1733650"/>
            <a:ext cx="3636000" cy="1800000"/>
          </a:xfrm>
          <a:solidFill>
            <a:schemeClr val="tx1"/>
          </a:solidFill>
        </p:spPr>
        <p:txBody>
          <a:bodyPr anchor="ctr"/>
          <a:lstStyle/>
          <a:p>
            <a:pPr marL="0" indent="0" algn="ctr">
              <a:buNone/>
            </a:pPr>
            <a:r>
              <a:rPr lang="en-US" sz="4000" dirty="0">
                <a:solidFill>
                  <a:schemeClr val="bg1"/>
                </a:solidFill>
              </a:rPr>
              <a:t>Quintix® Pro</a:t>
            </a:r>
          </a:p>
        </p:txBody>
      </p:sp>
      <p:sp>
        <p:nvSpPr>
          <p:cNvPr id="3" name="Foliennummernplatzhalter 2">
            <a:extLst>
              <a:ext uri="{FF2B5EF4-FFF2-40B4-BE49-F238E27FC236}">
                <a16:creationId xmlns:a16="http://schemas.microsoft.com/office/drawing/2014/main" id="{224AA824-96ED-48A4-DF03-6F8EC7F6388D}"/>
              </a:ext>
            </a:extLst>
          </p:cNvPr>
          <p:cNvSpPr>
            <a:spLocks noGrp="1"/>
          </p:cNvSpPr>
          <p:nvPr>
            <p:ph type="sldNum" sz="quarter" idx="12"/>
          </p:nvPr>
        </p:nvSpPr>
        <p:spPr/>
        <p:txBody>
          <a:bodyPr/>
          <a:lstStyle/>
          <a:p>
            <a:fld id="{0C8761C7-EE27-4485-904A-AF787EF92FBE}" type="slidenum">
              <a:rPr lang="en-US" noProof="0" smtClean="0"/>
              <a:t>23</a:t>
            </a:fld>
            <a:endParaRPr lang="en-US" noProof="0"/>
          </a:p>
        </p:txBody>
      </p:sp>
      <p:sp>
        <p:nvSpPr>
          <p:cNvPr id="16" name="Textplatzhalter 15">
            <a:extLst>
              <a:ext uri="{FF2B5EF4-FFF2-40B4-BE49-F238E27FC236}">
                <a16:creationId xmlns:a16="http://schemas.microsoft.com/office/drawing/2014/main" id="{3E874D24-40A9-56A6-7827-EE7ED8D1521C}"/>
              </a:ext>
            </a:extLst>
          </p:cNvPr>
          <p:cNvSpPr>
            <a:spLocks noGrp="1"/>
          </p:cNvSpPr>
          <p:nvPr>
            <p:ph type="body" sz="quarter" idx="16"/>
          </p:nvPr>
        </p:nvSpPr>
        <p:spPr>
          <a:xfrm>
            <a:off x="4276800" y="1733650"/>
            <a:ext cx="3636000" cy="1800000"/>
          </a:xfrm>
          <a:solidFill>
            <a:schemeClr val="tx1"/>
          </a:solidFill>
        </p:spPr>
        <p:txBody>
          <a:bodyPr vert="horz" lIns="0" tIns="0" rIns="0" bIns="0" rtlCol="0" anchor="ctr">
            <a:noAutofit/>
          </a:bodyPr>
          <a:lstStyle/>
          <a:p>
            <a:pPr marL="0" indent="0" algn="ctr">
              <a:buNone/>
            </a:pPr>
            <a:r>
              <a:rPr lang="en-US" sz="4000" dirty="0">
                <a:solidFill>
                  <a:schemeClr val="bg1"/>
                </a:solidFill>
              </a:rPr>
              <a:t>Models</a:t>
            </a:r>
          </a:p>
        </p:txBody>
      </p:sp>
      <p:sp>
        <p:nvSpPr>
          <p:cNvPr id="4" name="Textplatzhalter 3">
            <a:extLst>
              <a:ext uri="{FF2B5EF4-FFF2-40B4-BE49-F238E27FC236}">
                <a16:creationId xmlns:a16="http://schemas.microsoft.com/office/drawing/2014/main" id="{1A11A109-35AE-CCE0-B464-730BE29229C9}"/>
              </a:ext>
            </a:extLst>
          </p:cNvPr>
          <p:cNvSpPr>
            <a:spLocks noGrp="1"/>
          </p:cNvSpPr>
          <p:nvPr>
            <p:ph type="body" sz="quarter" idx="13"/>
          </p:nvPr>
        </p:nvSpPr>
        <p:spPr/>
        <p:txBody>
          <a:bodyPr/>
          <a:lstStyle/>
          <a:p>
            <a:r>
              <a:rPr lang="en-US" dirty="0"/>
              <a:t>Quintix® Pro</a:t>
            </a:r>
          </a:p>
        </p:txBody>
      </p:sp>
      <p:sp>
        <p:nvSpPr>
          <p:cNvPr id="6" name="Titel 5">
            <a:extLst>
              <a:ext uri="{FF2B5EF4-FFF2-40B4-BE49-F238E27FC236}">
                <a16:creationId xmlns:a16="http://schemas.microsoft.com/office/drawing/2014/main" id="{B6A69C6B-C253-15B5-4CF5-3EC0454296F0}"/>
              </a:ext>
            </a:extLst>
          </p:cNvPr>
          <p:cNvSpPr>
            <a:spLocks noGrp="1"/>
          </p:cNvSpPr>
          <p:nvPr>
            <p:ph type="title"/>
          </p:nvPr>
        </p:nvSpPr>
        <p:spPr/>
        <p:txBody>
          <a:bodyPr/>
          <a:lstStyle/>
          <a:p>
            <a:r>
              <a:rPr lang="en-US" dirty="0"/>
              <a:t>Portfolio Overview</a:t>
            </a:r>
          </a:p>
        </p:txBody>
      </p:sp>
      <p:sp>
        <p:nvSpPr>
          <p:cNvPr id="19" name="Textplatzhalter 7">
            <a:extLst>
              <a:ext uri="{FF2B5EF4-FFF2-40B4-BE49-F238E27FC236}">
                <a16:creationId xmlns:a16="http://schemas.microsoft.com/office/drawing/2014/main" id="{492A43F6-E5D0-E74C-6305-84328D5F89AD}"/>
              </a:ext>
            </a:extLst>
          </p:cNvPr>
          <p:cNvSpPr txBox="1">
            <a:spLocks/>
          </p:cNvSpPr>
          <p:nvPr/>
        </p:nvSpPr>
        <p:spPr>
          <a:xfrm>
            <a:off x="2134798" y="3749650"/>
            <a:ext cx="1800001" cy="1800000"/>
          </a:xfrm>
          <a:prstGeom prst="rect">
            <a:avLst/>
          </a:prstGeom>
          <a:solidFill>
            <a:schemeClr val="bg2"/>
          </a:solidFill>
        </p:spPr>
        <p:txBody>
          <a:bodyPr vert="horz" lIns="0" tIns="0" rIns="0" bIns="0" rtlCol="0" anchor="ctr">
            <a:noAutofit/>
          </a:bodyPr>
          <a:lstStyle>
            <a:defPPr>
              <a:defRPr lang="de-DE"/>
            </a:defPPr>
            <a:lvl1pPr indent="0" algn="ctr">
              <a:lnSpc>
                <a:spcPct val="100000"/>
              </a:lnSpc>
              <a:spcBef>
                <a:spcPts val="0"/>
              </a:spcBef>
              <a:spcAft>
                <a:spcPts val="800"/>
              </a:spcAft>
              <a:buSzPct val="80000"/>
              <a:buFont typeface="Wingdings" panose="05000000000000000000" pitchFamily="2" charset="2"/>
              <a:buNone/>
              <a:defRPr b="0">
                <a:solidFill>
                  <a:schemeClr val="bg1"/>
                </a:solidFill>
              </a:defRPr>
            </a:lvl1pPr>
            <a:lvl2pPr marL="324000" indent="-108000">
              <a:lnSpc>
                <a:spcPct val="100000"/>
              </a:lnSpc>
              <a:spcBef>
                <a:spcPts val="0"/>
              </a:spcBef>
              <a:spcAft>
                <a:spcPts val="800"/>
              </a:spcAft>
              <a:buSzPct val="80000"/>
              <a:buFont typeface="Wingdings" panose="05000000000000000000" pitchFamily="2" charset="2"/>
              <a:buChar char="§"/>
              <a:defRPr sz="1600" b="0">
                <a:latin typeface="+mj-lt"/>
              </a:defRPr>
            </a:lvl2pPr>
            <a:lvl3pPr marL="486000" indent="-108000">
              <a:lnSpc>
                <a:spcPct val="100000"/>
              </a:lnSpc>
              <a:spcBef>
                <a:spcPts val="0"/>
              </a:spcBef>
              <a:spcAft>
                <a:spcPts val="800"/>
              </a:spcAft>
              <a:buSzPct val="80000"/>
              <a:buFont typeface="Wingdings" panose="05000000000000000000" pitchFamily="2" charset="2"/>
              <a:buChar char="§"/>
              <a:defRPr sz="1600" b="0">
                <a:latin typeface="+mj-lt"/>
              </a:defRPr>
            </a:lvl3pPr>
            <a:lvl4pPr marL="612000" indent="-108000">
              <a:lnSpc>
                <a:spcPct val="100000"/>
              </a:lnSpc>
              <a:spcBef>
                <a:spcPts val="0"/>
              </a:spcBef>
              <a:spcAft>
                <a:spcPts val="800"/>
              </a:spcAft>
              <a:buSzPct val="80000"/>
              <a:buFont typeface="Wingdings" panose="05000000000000000000" pitchFamily="2" charset="2"/>
              <a:buChar char="§"/>
              <a:defRPr sz="1600" b="0">
                <a:latin typeface="+mj-lt"/>
              </a:defRPr>
            </a:lvl4pPr>
            <a:lvl5pPr marL="738000" indent="-108000">
              <a:lnSpc>
                <a:spcPct val="100000"/>
              </a:lnSpc>
              <a:spcBef>
                <a:spcPts val="0"/>
              </a:spcBef>
              <a:spcAft>
                <a:spcPts val="800"/>
              </a:spcAft>
              <a:buSzPct val="80000"/>
              <a:buFont typeface="Wingdings" panose="05000000000000000000" pitchFamily="2" charset="2"/>
              <a:buChar char="§"/>
              <a:defRPr sz="1600" b="0">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8000" dirty="0">
                <a:solidFill>
                  <a:schemeClr val="tx1"/>
                </a:solidFill>
              </a:rPr>
              <a:t>1</a:t>
            </a:r>
          </a:p>
        </p:txBody>
      </p:sp>
      <p:sp>
        <p:nvSpPr>
          <p:cNvPr id="22" name="Textplatzhalter 7">
            <a:extLst>
              <a:ext uri="{FF2B5EF4-FFF2-40B4-BE49-F238E27FC236}">
                <a16:creationId xmlns:a16="http://schemas.microsoft.com/office/drawing/2014/main" id="{ED7117A2-8D08-00E8-2C7E-A0785AC25E54}"/>
              </a:ext>
            </a:extLst>
          </p:cNvPr>
          <p:cNvSpPr txBox="1">
            <a:spLocks/>
          </p:cNvSpPr>
          <p:nvPr/>
        </p:nvSpPr>
        <p:spPr>
          <a:xfrm>
            <a:off x="8254800" y="3749650"/>
            <a:ext cx="3636000" cy="1800000"/>
          </a:xfrm>
          <a:prstGeom prst="rect">
            <a:avLst/>
          </a:prstGeom>
          <a:solidFill>
            <a:schemeClr val="bg2"/>
          </a:solidFill>
        </p:spPr>
        <p:txBody>
          <a:bodyPr vert="horz" lIns="0" tIns="0" rIns="0" bIns="0" rtlCol="0" anchor="ctr">
            <a:noAutofit/>
          </a:bodyPr>
          <a:lstStyle>
            <a:defPPr>
              <a:defRPr lang="de-DE"/>
            </a:defPPr>
            <a:lvl1pPr indent="0" algn="ctr">
              <a:lnSpc>
                <a:spcPct val="100000"/>
              </a:lnSpc>
              <a:spcBef>
                <a:spcPts val="0"/>
              </a:spcBef>
              <a:spcAft>
                <a:spcPts val="800"/>
              </a:spcAft>
              <a:buSzPct val="80000"/>
              <a:buFont typeface="Wingdings" panose="05000000000000000000" pitchFamily="2" charset="2"/>
              <a:buNone/>
              <a:defRPr b="0">
                <a:solidFill>
                  <a:schemeClr val="bg1"/>
                </a:solidFill>
              </a:defRPr>
            </a:lvl1pPr>
            <a:lvl2pPr marL="324000" indent="-108000">
              <a:lnSpc>
                <a:spcPct val="100000"/>
              </a:lnSpc>
              <a:spcBef>
                <a:spcPts val="0"/>
              </a:spcBef>
              <a:spcAft>
                <a:spcPts val="800"/>
              </a:spcAft>
              <a:buSzPct val="80000"/>
              <a:buFont typeface="Wingdings" panose="05000000000000000000" pitchFamily="2" charset="2"/>
              <a:buChar char="§"/>
              <a:defRPr sz="1600" b="0">
                <a:latin typeface="+mj-lt"/>
              </a:defRPr>
            </a:lvl2pPr>
            <a:lvl3pPr marL="486000" indent="-108000">
              <a:lnSpc>
                <a:spcPct val="100000"/>
              </a:lnSpc>
              <a:spcBef>
                <a:spcPts val="0"/>
              </a:spcBef>
              <a:spcAft>
                <a:spcPts val="800"/>
              </a:spcAft>
              <a:buSzPct val="80000"/>
              <a:buFont typeface="Wingdings" panose="05000000000000000000" pitchFamily="2" charset="2"/>
              <a:buChar char="§"/>
              <a:defRPr sz="1600" b="0">
                <a:latin typeface="+mj-lt"/>
              </a:defRPr>
            </a:lvl3pPr>
            <a:lvl4pPr marL="612000" indent="-108000">
              <a:lnSpc>
                <a:spcPct val="100000"/>
              </a:lnSpc>
              <a:spcBef>
                <a:spcPts val="0"/>
              </a:spcBef>
              <a:spcAft>
                <a:spcPts val="800"/>
              </a:spcAft>
              <a:buSzPct val="80000"/>
              <a:buFont typeface="Wingdings" panose="05000000000000000000" pitchFamily="2" charset="2"/>
              <a:buChar char="§"/>
              <a:defRPr sz="1600" b="0">
                <a:latin typeface="+mj-lt"/>
              </a:defRPr>
            </a:lvl4pPr>
            <a:lvl5pPr marL="738000" indent="-108000">
              <a:lnSpc>
                <a:spcPct val="100000"/>
              </a:lnSpc>
              <a:spcBef>
                <a:spcPts val="0"/>
              </a:spcBef>
              <a:spcAft>
                <a:spcPts val="800"/>
              </a:spcAft>
              <a:buSzPct val="80000"/>
              <a:buFont typeface="Wingdings" panose="05000000000000000000" pitchFamily="2" charset="2"/>
              <a:buChar char="§"/>
              <a:defRPr sz="1600" b="0">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dirty="0">
                <a:solidFill>
                  <a:schemeClr val="tx1"/>
                </a:solidFill>
              </a:rPr>
              <a:t>up to 320 g @ 0.1 mg</a:t>
            </a:r>
          </a:p>
          <a:p>
            <a:pPr algn="ctr"/>
            <a:r>
              <a:rPr lang="en-US" dirty="0">
                <a:solidFill>
                  <a:schemeClr val="tx1"/>
                </a:solidFill>
              </a:rPr>
              <a:t>up to 1,500 g @ 1 mg</a:t>
            </a:r>
          </a:p>
          <a:p>
            <a:pPr algn="ctr"/>
            <a:r>
              <a:rPr lang="en-US" dirty="0">
                <a:solidFill>
                  <a:schemeClr val="tx1"/>
                </a:solidFill>
              </a:rPr>
              <a:t>up to 6,200 g @ 10 mg</a:t>
            </a:r>
          </a:p>
          <a:p>
            <a:pPr algn="ctr"/>
            <a:r>
              <a:rPr lang="en-US" dirty="0">
                <a:solidFill>
                  <a:schemeClr val="tx1"/>
                </a:solidFill>
              </a:rPr>
              <a:t>up to 12,200 g @ 100 mg</a:t>
            </a:r>
          </a:p>
        </p:txBody>
      </p:sp>
      <p:sp>
        <p:nvSpPr>
          <p:cNvPr id="23" name="Textplatzhalter 15">
            <a:extLst>
              <a:ext uri="{FF2B5EF4-FFF2-40B4-BE49-F238E27FC236}">
                <a16:creationId xmlns:a16="http://schemas.microsoft.com/office/drawing/2014/main" id="{C348CF60-C293-15C5-AB89-9B8FBAE5BCA5}"/>
              </a:ext>
            </a:extLst>
          </p:cNvPr>
          <p:cNvSpPr txBox="1">
            <a:spLocks/>
          </p:cNvSpPr>
          <p:nvPr/>
        </p:nvSpPr>
        <p:spPr>
          <a:xfrm>
            <a:off x="8254800" y="1733650"/>
            <a:ext cx="3636000" cy="1800000"/>
          </a:xfrm>
          <a:prstGeom prst="rect">
            <a:avLst/>
          </a:prstGeom>
          <a:solidFill>
            <a:schemeClr val="tx1"/>
          </a:solidFill>
        </p:spPr>
        <p:txBody>
          <a:bodyPr vert="horz" lIns="0" tIns="0" rIns="0" bIns="0" rtlCol="0" anchor="ctr">
            <a:noAutofit/>
          </a:bodyPr>
          <a:lstStyle>
            <a:lvl1pPr indent="0" algn="ctr">
              <a:lnSpc>
                <a:spcPct val="100000"/>
              </a:lnSpc>
              <a:spcBef>
                <a:spcPts val="0"/>
              </a:spcBef>
              <a:spcAft>
                <a:spcPts val="800"/>
              </a:spcAft>
              <a:buSzPct val="80000"/>
              <a:buFont typeface="Wingdings" panose="05000000000000000000" pitchFamily="2" charset="2"/>
              <a:buNone/>
              <a:defRPr lang="de-DE" b="0" dirty="0" smtClean="0"/>
            </a:lvl1pPr>
            <a:lvl2pPr marL="324000" indent="-108000">
              <a:lnSpc>
                <a:spcPct val="100000"/>
              </a:lnSpc>
              <a:spcBef>
                <a:spcPts val="0"/>
              </a:spcBef>
              <a:spcAft>
                <a:spcPts val="800"/>
              </a:spcAft>
              <a:buSzPct val="80000"/>
              <a:buFont typeface="Wingdings" panose="05000000000000000000" pitchFamily="2" charset="2"/>
              <a:buChar char="§"/>
              <a:defRPr sz="1600" b="0">
                <a:latin typeface="+mj-lt"/>
              </a:defRPr>
            </a:lvl2pPr>
            <a:lvl3pPr marL="486000" indent="-108000">
              <a:lnSpc>
                <a:spcPct val="100000"/>
              </a:lnSpc>
              <a:spcBef>
                <a:spcPts val="0"/>
              </a:spcBef>
              <a:spcAft>
                <a:spcPts val="800"/>
              </a:spcAft>
              <a:buSzPct val="80000"/>
              <a:buFont typeface="Wingdings" panose="05000000000000000000" pitchFamily="2" charset="2"/>
              <a:buChar char="§"/>
              <a:defRPr sz="1600" b="0">
                <a:latin typeface="+mj-lt"/>
              </a:defRPr>
            </a:lvl3pPr>
            <a:lvl4pPr marL="612000" indent="-108000">
              <a:lnSpc>
                <a:spcPct val="100000"/>
              </a:lnSpc>
              <a:spcBef>
                <a:spcPts val="0"/>
              </a:spcBef>
              <a:spcAft>
                <a:spcPts val="800"/>
              </a:spcAft>
              <a:buSzPct val="80000"/>
              <a:buFont typeface="Wingdings" panose="05000000000000000000" pitchFamily="2" charset="2"/>
              <a:buChar char="§"/>
              <a:defRPr sz="1600" b="0">
                <a:latin typeface="+mj-lt"/>
              </a:defRPr>
            </a:lvl4pPr>
            <a:lvl5pPr marL="738000" indent="-108000">
              <a:lnSpc>
                <a:spcPct val="100000"/>
              </a:lnSpc>
              <a:spcBef>
                <a:spcPts val="0"/>
              </a:spcBef>
              <a:spcAft>
                <a:spcPts val="800"/>
              </a:spcAft>
              <a:buSzPct val="80000"/>
              <a:buFont typeface="Wingdings" panose="05000000000000000000" pitchFamily="2" charset="2"/>
              <a:buChar char="§"/>
              <a:defRPr sz="1600" b="0">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4000" dirty="0">
                <a:solidFill>
                  <a:schemeClr val="bg1"/>
                </a:solidFill>
              </a:rPr>
              <a:t>Extended Weighing Ranges</a:t>
            </a:r>
          </a:p>
        </p:txBody>
      </p:sp>
      <p:sp>
        <p:nvSpPr>
          <p:cNvPr id="24" name="Textplatzhalter 7">
            <a:extLst>
              <a:ext uri="{FF2B5EF4-FFF2-40B4-BE49-F238E27FC236}">
                <a16:creationId xmlns:a16="http://schemas.microsoft.com/office/drawing/2014/main" id="{C5419814-5CBF-F0B9-B224-0FB894C8DF24}"/>
              </a:ext>
            </a:extLst>
          </p:cNvPr>
          <p:cNvSpPr txBox="1">
            <a:spLocks/>
          </p:cNvSpPr>
          <p:nvPr/>
        </p:nvSpPr>
        <p:spPr>
          <a:xfrm>
            <a:off x="298800" y="3749650"/>
            <a:ext cx="1800000" cy="1800000"/>
          </a:xfrm>
          <a:prstGeom prst="rect">
            <a:avLst/>
          </a:prstGeom>
          <a:solidFill>
            <a:schemeClr val="bg2"/>
          </a:solidFill>
        </p:spPr>
        <p:txBody>
          <a:bodyPr vert="horz" lIns="0" tIns="0" rIns="0" bIns="0" rtlCol="0" anchor="ctr">
            <a:noAutofit/>
          </a:bodyPr>
          <a:lstStyle>
            <a:defPPr>
              <a:defRPr lang="de-DE"/>
            </a:defPPr>
            <a:lvl1pPr indent="0" algn="ctr">
              <a:lnSpc>
                <a:spcPct val="100000"/>
              </a:lnSpc>
              <a:spcBef>
                <a:spcPts val="0"/>
              </a:spcBef>
              <a:spcAft>
                <a:spcPts val="800"/>
              </a:spcAft>
              <a:buSzPct val="80000"/>
              <a:buFont typeface="Wingdings" panose="05000000000000000000" pitchFamily="2" charset="2"/>
              <a:buNone/>
              <a:defRPr b="0">
                <a:solidFill>
                  <a:schemeClr val="bg1"/>
                </a:solidFill>
              </a:defRPr>
            </a:lvl1pPr>
            <a:lvl2pPr marL="324000" indent="-108000">
              <a:lnSpc>
                <a:spcPct val="100000"/>
              </a:lnSpc>
              <a:spcBef>
                <a:spcPts val="0"/>
              </a:spcBef>
              <a:spcAft>
                <a:spcPts val="800"/>
              </a:spcAft>
              <a:buSzPct val="80000"/>
              <a:buFont typeface="Wingdings" panose="05000000000000000000" pitchFamily="2" charset="2"/>
              <a:buChar char="§"/>
              <a:defRPr sz="1600" b="0">
                <a:latin typeface="+mj-lt"/>
              </a:defRPr>
            </a:lvl2pPr>
            <a:lvl3pPr marL="486000" indent="-108000">
              <a:lnSpc>
                <a:spcPct val="100000"/>
              </a:lnSpc>
              <a:spcBef>
                <a:spcPts val="0"/>
              </a:spcBef>
              <a:spcAft>
                <a:spcPts val="800"/>
              </a:spcAft>
              <a:buSzPct val="80000"/>
              <a:buFont typeface="Wingdings" panose="05000000000000000000" pitchFamily="2" charset="2"/>
              <a:buChar char="§"/>
              <a:defRPr sz="1600" b="0">
                <a:latin typeface="+mj-lt"/>
              </a:defRPr>
            </a:lvl3pPr>
            <a:lvl4pPr marL="612000" indent="-108000">
              <a:lnSpc>
                <a:spcPct val="100000"/>
              </a:lnSpc>
              <a:spcBef>
                <a:spcPts val="0"/>
              </a:spcBef>
              <a:spcAft>
                <a:spcPts val="800"/>
              </a:spcAft>
              <a:buSzPct val="80000"/>
              <a:buFont typeface="Wingdings" panose="05000000000000000000" pitchFamily="2" charset="2"/>
              <a:buChar char="§"/>
              <a:defRPr sz="1600" b="0">
                <a:latin typeface="+mj-lt"/>
              </a:defRPr>
            </a:lvl4pPr>
            <a:lvl5pPr marL="738000" indent="-108000">
              <a:lnSpc>
                <a:spcPct val="100000"/>
              </a:lnSpc>
              <a:spcBef>
                <a:spcPts val="0"/>
              </a:spcBef>
              <a:spcAft>
                <a:spcPts val="800"/>
              </a:spcAft>
              <a:buSzPct val="80000"/>
              <a:buFont typeface="Wingdings" panose="05000000000000000000" pitchFamily="2" charset="2"/>
              <a:buChar char="§"/>
              <a:defRPr sz="1600" b="0">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a:solidFill>
                <a:schemeClr val="tx1"/>
              </a:solidFill>
            </a:endParaRPr>
          </a:p>
        </p:txBody>
      </p:sp>
      <p:sp>
        <p:nvSpPr>
          <p:cNvPr id="29" name="Textplatzhalter 7">
            <a:extLst>
              <a:ext uri="{FF2B5EF4-FFF2-40B4-BE49-F238E27FC236}">
                <a16:creationId xmlns:a16="http://schemas.microsoft.com/office/drawing/2014/main" id="{5E9CCDBE-7283-271E-C676-DC70541D2F7D}"/>
              </a:ext>
            </a:extLst>
          </p:cNvPr>
          <p:cNvSpPr txBox="1">
            <a:spLocks/>
          </p:cNvSpPr>
          <p:nvPr/>
        </p:nvSpPr>
        <p:spPr>
          <a:xfrm>
            <a:off x="6112798" y="3749650"/>
            <a:ext cx="1800001" cy="1800000"/>
          </a:xfrm>
          <a:prstGeom prst="rect">
            <a:avLst/>
          </a:prstGeom>
          <a:solidFill>
            <a:schemeClr val="bg2"/>
          </a:solidFill>
        </p:spPr>
        <p:txBody>
          <a:bodyPr vert="horz" lIns="0" tIns="0" rIns="0" bIns="0" rtlCol="0" anchor="ctr">
            <a:noAutofit/>
          </a:bodyPr>
          <a:lstStyle>
            <a:defPPr>
              <a:defRPr lang="de-DE"/>
            </a:defPPr>
            <a:lvl1pPr indent="0" algn="ctr">
              <a:lnSpc>
                <a:spcPct val="100000"/>
              </a:lnSpc>
              <a:spcBef>
                <a:spcPts val="0"/>
              </a:spcBef>
              <a:spcAft>
                <a:spcPts val="800"/>
              </a:spcAft>
              <a:buSzPct val="80000"/>
              <a:buFont typeface="Wingdings" panose="05000000000000000000" pitchFamily="2" charset="2"/>
              <a:buNone/>
              <a:defRPr sz="8000" b="0"/>
            </a:lvl1pPr>
            <a:lvl2pPr marL="324000" indent="-108000">
              <a:lnSpc>
                <a:spcPct val="100000"/>
              </a:lnSpc>
              <a:spcBef>
                <a:spcPts val="0"/>
              </a:spcBef>
              <a:spcAft>
                <a:spcPts val="800"/>
              </a:spcAft>
              <a:buSzPct val="80000"/>
              <a:buFont typeface="Wingdings" panose="05000000000000000000" pitchFamily="2" charset="2"/>
              <a:buChar char="§"/>
              <a:defRPr sz="1600" b="0">
                <a:latin typeface="+mj-lt"/>
              </a:defRPr>
            </a:lvl2pPr>
            <a:lvl3pPr marL="486000" indent="-108000">
              <a:lnSpc>
                <a:spcPct val="100000"/>
              </a:lnSpc>
              <a:spcBef>
                <a:spcPts val="0"/>
              </a:spcBef>
              <a:spcAft>
                <a:spcPts val="800"/>
              </a:spcAft>
              <a:buSzPct val="80000"/>
              <a:buFont typeface="Wingdings" panose="05000000000000000000" pitchFamily="2" charset="2"/>
              <a:buChar char="§"/>
              <a:defRPr sz="1600" b="0">
                <a:latin typeface="+mj-lt"/>
              </a:defRPr>
            </a:lvl3pPr>
            <a:lvl4pPr marL="612000" indent="-108000">
              <a:lnSpc>
                <a:spcPct val="100000"/>
              </a:lnSpc>
              <a:spcBef>
                <a:spcPts val="0"/>
              </a:spcBef>
              <a:spcAft>
                <a:spcPts val="800"/>
              </a:spcAft>
              <a:buSzPct val="80000"/>
              <a:buFont typeface="Wingdings" panose="05000000000000000000" pitchFamily="2" charset="2"/>
              <a:buChar char="§"/>
              <a:defRPr sz="1600" b="0">
                <a:latin typeface="+mj-lt"/>
              </a:defRPr>
            </a:lvl4pPr>
            <a:lvl5pPr marL="738000" indent="-108000">
              <a:lnSpc>
                <a:spcPct val="100000"/>
              </a:lnSpc>
              <a:spcBef>
                <a:spcPts val="0"/>
              </a:spcBef>
              <a:spcAft>
                <a:spcPts val="800"/>
              </a:spcAft>
              <a:buSzPct val="80000"/>
              <a:buFont typeface="Wingdings" panose="05000000000000000000" pitchFamily="2" charset="2"/>
              <a:buChar char="§"/>
              <a:defRPr sz="1600" b="0">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18</a:t>
            </a:r>
            <a:endParaRPr lang="en-US" dirty="0"/>
          </a:p>
        </p:txBody>
      </p:sp>
      <p:sp>
        <p:nvSpPr>
          <p:cNvPr id="30" name="Textplatzhalter 7">
            <a:extLst>
              <a:ext uri="{FF2B5EF4-FFF2-40B4-BE49-F238E27FC236}">
                <a16:creationId xmlns:a16="http://schemas.microsoft.com/office/drawing/2014/main" id="{361A2C07-1AF2-16C9-8909-C9AEA6C1A284}"/>
              </a:ext>
            </a:extLst>
          </p:cNvPr>
          <p:cNvSpPr txBox="1">
            <a:spLocks/>
          </p:cNvSpPr>
          <p:nvPr/>
        </p:nvSpPr>
        <p:spPr>
          <a:xfrm>
            <a:off x="4276800" y="3749650"/>
            <a:ext cx="1800000" cy="1800000"/>
          </a:xfrm>
          <a:prstGeom prst="rect">
            <a:avLst/>
          </a:prstGeom>
          <a:solidFill>
            <a:schemeClr val="bg2"/>
          </a:solidFill>
        </p:spPr>
        <p:txBody>
          <a:bodyPr vert="horz" lIns="0" tIns="0" rIns="0" bIns="0" rtlCol="0" anchor="ctr">
            <a:noAutofit/>
          </a:bodyPr>
          <a:lstStyle>
            <a:defPPr>
              <a:defRPr lang="de-DE"/>
            </a:defPPr>
            <a:lvl1pPr indent="0" algn="ctr">
              <a:lnSpc>
                <a:spcPct val="100000"/>
              </a:lnSpc>
              <a:spcBef>
                <a:spcPts val="0"/>
              </a:spcBef>
              <a:spcAft>
                <a:spcPts val="800"/>
              </a:spcAft>
              <a:buSzPct val="80000"/>
              <a:buFont typeface="Wingdings" panose="05000000000000000000" pitchFamily="2" charset="2"/>
              <a:buNone/>
              <a:defRPr b="0">
                <a:solidFill>
                  <a:schemeClr val="bg1"/>
                </a:solidFill>
              </a:defRPr>
            </a:lvl1pPr>
            <a:lvl2pPr marL="324000" indent="-108000">
              <a:lnSpc>
                <a:spcPct val="100000"/>
              </a:lnSpc>
              <a:spcBef>
                <a:spcPts val="0"/>
              </a:spcBef>
              <a:spcAft>
                <a:spcPts val="800"/>
              </a:spcAft>
              <a:buSzPct val="80000"/>
              <a:buFont typeface="Wingdings" panose="05000000000000000000" pitchFamily="2" charset="2"/>
              <a:buChar char="§"/>
              <a:defRPr sz="1600" b="0">
                <a:latin typeface="+mj-lt"/>
              </a:defRPr>
            </a:lvl2pPr>
            <a:lvl3pPr marL="486000" indent="-108000">
              <a:lnSpc>
                <a:spcPct val="100000"/>
              </a:lnSpc>
              <a:spcBef>
                <a:spcPts val="0"/>
              </a:spcBef>
              <a:spcAft>
                <a:spcPts val="800"/>
              </a:spcAft>
              <a:buSzPct val="80000"/>
              <a:buFont typeface="Wingdings" panose="05000000000000000000" pitchFamily="2" charset="2"/>
              <a:buChar char="§"/>
              <a:defRPr sz="1600" b="0">
                <a:latin typeface="+mj-lt"/>
              </a:defRPr>
            </a:lvl3pPr>
            <a:lvl4pPr marL="612000" indent="-108000">
              <a:lnSpc>
                <a:spcPct val="100000"/>
              </a:lnSpc>
              <a:spcBef>
                <a:spcPts val="0"/>
              </a:spcBef>
              <a:spcAft>
                <a:spcPts val="800"/>
              </a:spcAft>
              <a:buSzPct val="80000"/>
              <a:buFont typeface="Wingdings" panose="05000000000000000000" pitchFamily="2" charset="2"/>
              <a:buChar char="§"/>
              <a:defRPr sz="1600" b="0">
                <a:latin typeface="+mj-lt"/>
              </a:defRPr>
            </a:lvl4pPr>
            <a:lvl5pPr marL="738000" indent="-108000">
              <a:lnSpc>
                <a:spcPct val="100000"/>
              </a:lnSpc>
              <a:spcBef>
                <a:spcPts val="0"/>
              </a:spcBef>
              <a:spcAft>
                <a:spcPts val="800"/>
              </a:spcAft>
              <a:buSzPct val="80000"/>
              <a:buFont typeface="Wingdings" panose="05000000000000000000" pitchFamily="2" charset="2"/>
              <a:buChar char="§"/>
              <a:defRPr sz="1600" b="0">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a:solidFill>
                <a:schemeClr val="tx1"/>
              </a:solidFill>
            </a:endParaRPr>
          </a:p>
        </p:txBody>
      </p:sp>
      <p:pic>
        <p:nvPicPr>
          <p:cNvPr id="33" name="Grafik 32">
            <a:extLst>
              <a:ext uri="{FF2B5EF4-FFF2-40B4-BE49-F238E27FC236}">
                <a16:creationId xmlns:a16="http://schemas.microsoft.com/office/drawing/2014/main" id="{6E91D7B5-DB6D-BC0B-286E-89B109DF50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6800" y="4109650"/>
            <a:ext cx="1080000" cy="1080000"/>
          </a:xfrm>
          <a:prstGeom prst="rect">
            <a:avLst/>
          </a:prstGeom>
        </p:spPr>
      </p:pic>
      <p:pic>
        <p:nvPicPr>
          <p:cNvPr id="35" name="Grafik 34">
            <a:extLst>
              <a:ext uri="{FF2B5EF4-FFF2-40B4-BE49-F238E27FC236}">
                <a16:creationId xmlns:a16="http://schemas.microsoft.com/office/drawing/2014/main" id="{DBACAFFD-8366-84C3-ECC2-5CF4A863029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8800" y="4109650"/>
            <a:ext cx="1080000" cy="1080000"/>
          </a:xfrm>
          <a:prstGeom prst="rect">
            <a:avLst/>
          </a:prstGeom>
        </p:spPr>
      </p:pic>
    </p:spTree>
    <p:extLst>
      <p:ext uri="{BB962C8B-B14F-4D97-AF65-F5344CB8AC3E}">
        <p14:creationId xmlns:p14="http://schemas.microsoft.com/office/powerpoint/2010/main" val="3443880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24AA824-96ED-48A4-DF03-6F8EC7F6388D}"/>
              </a:ext>
            </a:extLst>
          </p:cNvPr>
          <p:cNvSpPr>
            <a:spLocks noGrp="1"/>
          </p:cNvSpPr>
          <p:nvPr>
            <p:ph type="sldNum" sz="quarter" idx="12"/>
          </p:nvPr>
        </p:nvSpPr>
        <p:spPr/>
        <p:txBody>
          <a:bodyPr/>
          <a:lstStyle/>
          <a:p>
            <a:fld id="{0C8761C7-EE27-4485-904A-AF787EF92FBE}" type="slidenum">
              <a:rPr lang="en-US" noProof="0" smtClean="0"/>
              <a:t>24</a:t>
            </a:fld>
            <a:endParaRPr lang="en-US" noProof="0"/>
          </a:p>
        </p:txBody>
      </p:sp>
      <p:sp>
        <p:nvSpPr>
          <p:cNvPr id="4" name="Textplatzhalter 3">
            <a:extLst>
              <a:ext uri="{FF2B5EF4-FFF2-40B4-BE49-F238E27FC236}">
                <a16:creationId xmlns:a16="http://schemas.microsoft.com/office/drawing/2014/main" id="{1A11A109-35AE-CCE0-B464-730BE29229C9}"/>
              </a:ext>
            </a:extLst>
          </p:cNvPr>
          <p:cNvSpPr>
            <a:spLocks noGrp="1"/>
          </p:cNvSpPr>
          <p:nvPr>
            <p:ph type="body" sz="quarter" idx="13"/>
          </p:nvPr>
        </p:nvSpPr>
        <p:spPr/>
        <p:txBody>
          <a:bodyPr/>
          <a:lstStyle/>
          <a:p>
            <a:r>
              <a:rPr lang="en-US" dirty="0"/>
              <a:t>Quintix® Pro</a:t>
            </a:r>
          </a:p>
        </p:txBody>
      </p:sp>
      <p:sp>
        <p:nvSpPr>
          <p:cNvPr id="6" name="Titel 5">
            <a:extLst>
              <a:ext uri="{FF2B5EF4-FFF2-40B4-BE49-F238E27FC236}">
                <a16:creationId xmlns:a16="http://schemas.microsoft.com/office/drawing/2014/main" id="{B6A69C6B-C253-15B5-4CF5-3EC0454296F0}"/>
              </a:ext>
            </a:extLst>
          </p:cNvPr>
          <p:cNvSpPr>
            <a:spLocks noGrp="1"/>
          </p:cNvSpPr>
          <p:nvPr>
            <p:ph type="title"/>
          </p:nvPr>
        </p:nvSpPr>
        <p:spPr/>
        <p:txBody>
          <a:bodyPr/>
          <a:lstStyle/>
          <a:p>
            <a:r>
              <a:rPr lang="en-US" dirty="0"/>
              <a:t>Material Numbers | Order Codes</a:t>
            </a:r>
          </a:p>
        </p:txBody>
      </p:sp>
      <p:graphicFrame>
        <p:nvGraphicFramePr>
          <p:cNvPr id="2" name="Tabelle 1">
            <a:extLst>
              <a:ext uri="{FF2B5EF4-FFF2-40B4-BE49-F238E27FC236}">
                <a16:creationId xmlns:a16="http://schemas.microsoft.com/office/drawing/2014/main" id="{98769BEE-9B93-BD90-D62A-512BB6BA3F73}"/>
              </a:ext>
            </a:extLst>
          </p:cNvPr>
          <p:cNvGraphicFramePr>
            <a:graphicFrameLocks noGrp="1"/>
          </p:cNvGraphicFramePr>
          <p:nvPr>
            <p:extLst>
              <p:ext uri="{D42A27DB-BD31-4B8C-83A1-F6EECF244321}">
                <p14:modId xmlns:p14="http://schemas.microsoft.com/office/powerpoint/2010/main" val="1216998033"/>
              </p:ext>
            </p:extLst>
          </p:nvPr>
        </p:nvGraphicFramePr>
        <p:xfrm>
          <a:off x="3711390" y="1740039"/>
          <a:ext cx="4769219" cy="370840"/>
        </p:xfrm>
        <a:graphic>
          <a:graphicData uri="http://schemas.openxmlformats.org/drawingml/2006/table">
            <a:tbl>
              <a:tblPr>
                <a:tableStyleId>{5940675A-B579-460E-94D1-54222C63F5DA}</a:tableStyleId>
              </a:tblPr>
              <a:tblGrid>
                <a:gridCol w="681317">
                  <a:extLst>
                    <a:ext uri="{9D8B030D-6E8A-4147-A177-3AD203B41FA5}">
                      <a16:colId xmlns:a16="http://schemas.microsoft.com/office/drawing/2014/main" val="20000"/>
                    </a:ext>
                  </a:extLst>
                </a:gridCol>
                <a:gridCol w="681317">
                  <a:extLst>
                    <a:ext uri="{9D8B030D-6E8A-4147-A177-3AD203B41FA5}">
                      <a16:colId xmlns:a16="http://schemas.microsoft.com/office/drawing/2014/main" val="20001"/>
                    </a:ext>
                  </a:extLst>
                </a:gridCol>
                <a:gridCol w="681317">
                  <a:extLst>
                    <a:ext uri="{9D8B030D-6E8A-4147-A177-3AD203B41FA5}">
                      <a16:colId xmlns:a16="http://schemas.microsoft.com/office/drawing/2014/main" val="20002"/>
                    </a:ext>
                  </a:extLst>
                </a:gridCol>
                <a:gridCol w="681317">
                  <a:extLst>
                    <a:ext uri="{9D8B030D-6E8A-4147-A177-3AD203B41FA5}">
                      <a16:colId xmlns:a16="http://schemas.microsoft.com/office/drawing/2014/main" val="20003"/>
                    </a:ext>
                  </a:extLst>
                </a:gridCol>
                <a:gridCol w="681317">
                  <a:extLst>
                    <a:ext uri="{9D8B030D-6E8A-4147-A177-3AD203B41FA5}">
                      <a16:colId xmlns:a16="http://schemas.microsoft.com/office/drawing/2014/main" val="2228430425"/>
                    </a:ext>
                  </a:extLst>
                </a:gridCol>
                <a:gridCol w="681317">
                  <a:extLst>
                    <a:ext uri="{9D8B030D-6E8A-4147-A177-3AD203B41FA5}">
                      <a16:colId xmlns:a16="http://schemas.microsoft.com/office/drawing/2014/main" val="2800509736"/>
                    </a:ext>
                  </a:extLst>
                </a:gridCol>
                <a:gridCol w="681317">
                  <a:extLst>
                    <a:ext uri="{9D8B030D-6E8A-4147-A177-3AD203B41FA5}">
                      <a16:colId xmlns:a16="http://schemas.microsoft.com/office/drawing/2014/main" val="20004"/>
                    </a:ext>
                  </a:extLst>
                </a:gridCol>
              </a:tblGrid>
              <a:tr h="370840">
                <a:tc>
                  <a:txBody>
                    <a:bodyPr/>
                    <a:lstStyle/>
                    <a:p>
                      <a:pPr algn="ctr"/>
                      <a:r>
                        <a:rPr lang="en-US" sz="1800" noProof="0" dirty="0"/>
                        <a:t>QTX</a:t>
                      </a:r>
                      <a:endParaRPr lang="en-US" sz="1800" b="1" noProof="0" dirty="0">
                        <a:solidFill>
                          <a:sysClr val="windowText" lastClr="000000"/>
                        </a:solidFill>
                        <a:latin typeface="+mn-lt"/>
                      </a:endParaRPr>
                    </a:p>
                  </a:txBody>
                  <a:tcPr/>
                </a:tc>
                <a:tc>
                  <a:txBody>
                    <a:bodyPr/>
                    <a:lstStyle/>
                    <a:p>
                      <a:pPr algn="ctr"/>
                      <a:r>
                        <a:rPr lang="en-US" sz="1800" noProof="0" dirty="0"/>
                        <a:t>224</a:t>
                      </a:r>
                      <a:endParaRPr lang="en-US" sz="1800" b="1" noProof="0" dirty="0">
                        <a:solidFill>
                          <a:sysClr val="windowText" lastClr="000000"/>
                        </a:solidFill>
                        <a:latin typeface="+mn-lt"/>
                      </a:endParaRPr>
                    </a:p>
                  </a:txBody>
                  <a:tcPr/>
                </a:tc>
                <a:tc>
                  <a:txBody>
                    <a:bodyPr/>
                    <a:lstStyle/>
                    <a:p>
                      <a:pPr algn="ctr"/>
                      <a:r>
                        <a:rPr lang="en-US" sz="1800" noProof="0" dirty="0"/>
                        <a:t>I</a:t>
                      </a:r>
                      <a:endParaRPr lang="en-US" sz="1800" b="1" noProof="0" dirty="0">
                        <a:solidFill>
                          <a:sysClr val="windowText" lastClr="000000"/>
                        </a:solidFill>
                        <a:latin typeface="+mn-lt"/>
                      </a:endParaRPr>
                    </a:p>
                  </a:txBody>
                  <a:tcPr/>
                </a:tc>
                <a:tc>
                  <a:txBody>
                    <a:bodyPr/>
                    <a:lstStyle/>
                    <a:p>
                      <a:pPr algn="ctr"/>
                      <a:r>
                        <a:rPr lang="en-US" sz="1800" noProof="0" dirty="0"/>
                        <a:t>M</a:t>
                      </a:r>
                      <a:endParaRPr lang="en-US" sz="1800" b="1" noProof="0" dirty="0">
                        <a:solidFill>
                          <a:sysClr val="windowText" lastClr="000000"/>
                        </a:solidFill>
                        <a:latin typeface="+mn-lt"/>
                      </a:endParaRPr>
                    </a:p>
                  </a:txBody>
                  <a:tcPr/>
                </a:tc>
                <a:tc>
                  <a:txBody>
                    <a:bodyPr/>
                    <a:lstStyle/>
                    <a:p>
                      <a:pPr algn="ctr"/>
                      <a:r>
                        <a:rPr lang="en-US" sz="1800" b="0" noProof="0" dirty="0">
                          <a:solidFill>
                            <a:sysClr val="windowText" lastClr="000000"/>
                          </a:solidFill>
                          <a:latin typeface="+mn-lt"/>
                        </a:rPr>
                        <a:t>U</a:t>
                      </a:r>
                    </a:p>
                  </a:txBody>
                  <a:tcPr/>
                </a:tc>
                <a:tc>
                  <a:txBody>
                    <a:bodyPr/>
                    <a:lstStyle/>
                    <a:p>
                      <a:pPr algn="ctr"/>
                      <a:r>
                        <a:rPr lang="en-US" sz="1800" b="0" noProof="0" dirty="0">
                          <a:solidFill>
                            <a:sysClr val="windowText" lastClr="000000"/>
                          </a:solidFill>
                          <a:latin typeface="+mn-lt"/>
                        </a:rPr>
                        <a:t>-1</a:t>
                      </a:r>
                    </a:p>
                  </a:txBody>
                  <a:tcPr/>
                </a:tc>
                <a:tc>
                  <a:txBody>
                    <a:bodyPr/>
                    <a:lstStyle/>
                    <a:p>
                      <a:pPr algn="ctr"/>
                      <a:r>
                        <a:rPr lang="en-US" sz="1800" noProof="0" dirty="0"/>
                        <a:t>S</a:t>
                      </a:r>
                      <a:endParaRPr lang="en-US" sz="1800" b="1" noProof="0" dirty="0">
                        <a:solidFill>
                          <a:sysClr val="windowText" lastClr="000000"/>
                        </a:solidFill>
                        <a:latin typeface="+mn-lt"/>
                      </a:endParaRPr>
                    </a:p>
                  </a:txBody>
                  <a:tcPr/>
                </a:tc>
                <a:extLst>
                  <a:ext uri="{0D108BD9-81ED-4DB2-BD59-A6C34878D82A}">
                    <a16:rowId xmlns:a16="http://schemas.microsoft.com/office/drawing/2014/main" val="10000"/>
                  </a:ext>
                </a:extLst>
              </a:tr>
            </a:tbl>
          </a:graphicData>
        </a:graphic>
      </p:graphicFrame>
      <p:graphicFrame>
        <p:nvGraphicFramePr>
          <p:cNvPr id="5" name="Tabelle 4">
            <a:extLst>
              <a:ext uri="{FF2B5EF4-FFF2-40B4-BE49-F238E27FC236}">
                <a16:creationId xmlns:a16="http://schemas.microsoft.com/office/drawing/2014/main" id="{70201DD3-6DE5-3D0B-8938-741932EEB98F}"/>
              </a:ext>
            </a:extLst>
          </p:cNvPr>
          <p:cNvGraphicFramePr>
            <a:graphicFrameLocks noGrp="1"/>
          </p:cNvGraphicFramePr>
          <p:nvPr>
            <p:extLst>
              <p:ext uri="{D42A27DB-BD31-4B8C-83A1-F6EECF244321}">
                <p14:modId xmlns:p14="http://schemas.microsoft.com/office/powerpoint/2010/main" val="243049198"/>
              </p:ext>
            </p:extLst>
          </p:nvPr>
        </p:nvGraphicFramePr>
        <p:xfrm>
          <a:off x="638596" y="3101399"/>
          <a:ext cx="10914806" cy="2286000"/>
        </p:xfrm>
        <a:graphic>
          <a:graphicData uri="http://schemas.openxmlformats.org/drawingml/2006/table">
            <a:tbl>
              <a:tblPr>
                <a:tableStyleId>{5940675A-B579-460E-94D1-54222C63F5DA}</a:tableStyleId>
              </a:tblPr>
              <a:tblGrid>
                <a:gridCol w="1559258">
                  <a:extLst>
                    <a:ext uri="{9D8B030D-6E8A-4147-A177-3AD203B41FA5}">
                      <a16:colId xmlns:a16="http://schemas.microsoft.com/office/drawing/2014/main" val="20000"/>
                    </a:ext>
                  </a:extLst>
                </a:gridCol>
                <a:gridCol w="1559258">
                  <a:extLst>
                    <a:ext uri="{9D8B030D-6E8A-4147-A177-3AD203B41FA5}">
                      <a16:colId xmlns:a16="http://schemas.microsoft.com/office/drawing/2014/main" val="20001"/>
                    </a:ext>
                  </a:extLst>
                </a:gridCol>
                <a:gridCol w="1559258">
                  <a:extLst>
                    <a:ext uri="{9D8B030D-6E8A-4147-A177-3AD203B41FA5}">
                      <a16:colId xmlns:a16="http://schemas.microsoft.com/office/drawing/2014/main" val="20002"/>
                    </a:ext>
                  </a:extLst>
                </a:gridCol>
                <a:gridCol w="1559258">
                  <a:extLst>
                    <a:ext uri="{9D8B030D-6E8A-4147-A177-3AD203B41FA5}">
                      <a16:colId xmlns:a16="http://schemas.microsoft.com/office/drawing/2014/main" val="3279525357"/>
                    </a:ext>
                  </a:extLst>
                </a:gridCol>
                <a:gridCol w="1559258">
                  <a:extLst>
                    <a:ext uri="{9D8B030D-6E8A-4147-A177-3AD203B41FA5}">
                      <a16:colId xmlns:a16="http://schemas.microsoft.com/office/drawing/2014/main" val="1129008849"/>
                    </a:ext>
                  </a:extLst>
                </a:gridCol>
                <a:gridCol w="1559258">
                  <a:extLst>
                    <a:ext uri="{9D8B030D-6E8A-4147-A177-3AD203B41FA5}">
                      <a16:colId xmlns:a16="http://schemas.microsoft.com/office/drawing/2014/main" val="20003"/>
                    </a:ext>
                  </a:extLst>
                </a:gridCol>
                <a:gridCol w="1559258">
                  <a:extLst>
                    <a:ext uri="{9D8B030D-6E8A-4147-A177-3AD203B41FA5}">
                      <a16:colId xmlns:a16="http://schemas.microsoft.com/office/drawing/2014/main" val="20004"/>
                    </a:ext>
                  </a:extLst>
                </a:gridCol>
              </a:tblGrid>
              <a:tr h="558948">
                <a:tc>
                  <a:txBody>
                    <a:bodyPr/>
                    <a:lstStyle/>
                    <a:p>
                      <a:pPr algn="ctr"/>
                      <a:r>
                        <a:rPr lang="en-US" sz="1600" noProof="0" dirty="0"/>
                        <a:t>Product portfolio</a:t>
                      </a:r>
                    </a:p>
                    <a:p>
                      <a:pPr algn="ctr"/>
                      <a:endParaRPr lang="en-US" sz="1600" noProof="0" dirty="0"/>
                    </a:p>
                    <a:p>
                      <a:pPr algn="ctr"/>
                      <a:endParaRPr lang="en-US" sz="1600" noProof="0" dirty="0"/>
                    </a:p>
                    <a:p>
                      <a:pPr algn="ctr"/>
                      <a:r>
                        <a:rPr lang="en-US" sz="1600" noProof="0" dirty="0">
                          <a:solidFill>
                            <a:schemeClr val="bg1">
                              <a:lumMod val="65000"/>
                            </a:schemeClr>
                          </a:solidFill>
                        </a:rPr>
                        <a:t>QTX = Quintix® Pro</a:t>
                      </a:r>
                    </a:p>
                  </a:txBody>
                  <a:tcPr/>
                </a:tc>
                <a:tc>
                  <a:txBody>
                    <a:bodyPr/>
                    <a:lstStyle/>
                    <a:p>
                      <a:pPr algn="ctr"/>
                      <a:r>
                        <a:rPr lang="en-US" sz="1600" noProof="0" dirty="0"/>
                        <a:t>Weighing range and readability</a:t>
                      </a:r>
                    </a:p>
                    <a:p>
                      <a:pPr algn="ctr"/>
                      <a:endParaRPr lang="en-US" sz="1600" noProof="0" dirty="0"/>
                    </a:p>
                    <a:p>
                      <a:pPr marL="0" algn="ctr" defTabSz="914400" rtl="0" eaLnBrk="1" latinLnBrk="0" hangingPunct="1"/>
                      <a:r>
                        <a:rPr lang="en-US" sz="1600" kern="1200" noProof="0" dirty="0">
                          <a:solidFill>
                            <a:schemeClr val="bg1">
                              <a:lumMod val="65000"/>
                            </a:schemeClr>
                          </a:solidFill>
                          <a:latin typeface="+mn-lt"/>
                          <a:ea typeface="+mn-ea"/>
                          <a:cs typeface="+mn-cs"/>
                        </a:rPr>
                        <a:t>Max. Capacity = 220 g</a:t>
                      </a:r>
                    </a:p>
                    <a:p>
                      <a:pPr marL="0" algn="ctr" defTabSz="914400" rtl="0" eaLnBrk="1" latinLnBrk="0" hangingPunct="1"/>
                      <a:r>
                        <a:rPr lang="en-US" sz="1600" kern="1200" noProof="0" dirty="0">
                          <a:solidFill>
                            <a:schemeClr val="bg1">
                              <a:lumMod val="65000"/>
                            </a:schemeClr>
                          </a:solidFill>
                          <a:latin typeface="+mn-lt"/>
                          <a:ea typeface="+mn-ea"/>
                          <a:cs typeface="+mn-cs"/>
                        </a:rPr>
                        <a:t>Readability = 0.0001 g</a:t>
                      </a:r>
                    </a:p>
                  </a:txBody>
                  <a:tcPr/>
                </a:tc>
                <a:tc>
                  <a:txBody>
                    <a:bodyPr/>
                    <a:lstStyle/>
                    <a:p>
                      <a:pPr algn="ctr"/>
                      <a:r>
                        <a:rPr lang="en-US" sz="1600" noProof="0" dirty="0"/>
                        <a:t>Internal adjustment feature</a:t>
                      </a:r>
                    </a:p>
                  </a:txBody>
                  <a:tcPr/>
                </a:tc>
                <a:tc>
                  <a:txBody>
                    <a:bodyPr/>
                    <a:lstStyle/>
                    <a:p>
                      <a:pPr algn="ctr"/>
                      <a:r>
                        <a:rPr lang="en-US" sz="1600" noProof="0" dirty="0"/>
                        <a:t>Leveling</a:t>
                      </a:r>
                    </a:p>
                    <a:p>
                      <a:pPr algn="ctr"/>
                      <a:endParaRPr lang="en-US" sz="1600" noProof="0" dirty="0"/>
                    </a:p>
                    <a:p>
                      <a:pPr algn="ctr"/>
                      <a:endParaRPr lang="en-US" sz="1600" noProof="0" dirty="0"/>
                    </a:p>
                    <a:p>
                      <a:pPr algn="ctr"/>
                      <a:endParaRPr lang="en-US" sz="1600" noProof="0" dirty="0"/>
                    </a:p>
                    <a:p>
                      <a:pPr marL="0" algn="ctr" defTabSz="914400" rtl="0" eaLnBrk="1" latinLnBrk="0" hangingPunct="1"/>
                      <a:r>
                        <a:rPr lang="en-US" sz="1600" kern="1200" noProof="0" dirty="0">
                          <a:solidFill>
                            <a:schemeClr val="bg1">
                              <a:lumMod val="65000"/>
                            </a:schemeClr>
                          </a:solidFill>
                          <a:latin typeface="+mn-lt"/>
                          <a:ea typeface="+mn-ea"/>
                          <a:cs typeface="+mn-cs"/>
                        </a:rPr>
                        <a:t>R = Real-time level support</a:t>
                      </a:r>
                    </a:p>
                    <a:p>
                      <a:pPr marL="0" algn="ctr" defTabSz="914400" rtl="0" eaLnBrk="1" latinLnBrk="0" hangingPunct="1"/>
                      <a:endParaRPr lang="en-US" sz="1600" kern="1200" noProof="0" dirty="0">
                        <a:solidFill>
                          <a:schemeClr val="bg1">
                            <a:lumMod val="65000"/>
                          </a:schemeClr>
                        </a:solidFill>
                        <a:latin typeface="+mn-lt"/>
                        <a:ea typeface="+mn-ea"/>
                        <a:cs typeface="+mn-cs"/>
                      </a:endParaRPr>
                    </a:p>
                    <a:p>
                      <a:pPr marL="0" algn="ctr" defTabSz="914400" rtl="0" eaLnBrk="1" latinLnBrk="0" hangingPunct="1"/>
                      <a:r>
                        <a:rPr lang="en-US" sz="1600" kern="1200" noProof="0" dirty="0">
                          <a:solidFill>
                            <a:schemeClr val="bg1">
                              <a:lumMod val="65000"/>
                            </a:schemeClr>
                          </a:solidFill>
                          <a:latin typeface="+mn-lt"/>
                          <a:ea typeface="+mn-ea"/>
                          <a:cs typeface="+mn-cs"/>
                        </a:rPr>
                        <a:t>M = Motorized level feet</a:t>
                      </a:r>
                    </a:p>
                  </a:txBody>
                  <a:tcPr/>
                </a:tc>
                <a:tc>
                  <a:txBody>
                    <a:bodyPr/>
                    <a:lstStyle/>
                    <a:p>
                      <a:pPr algn="ctr"/>
                      <a:r>
                        <a:rPr lang="en-US" sz="1600" noProof="0" dirty="0"/>
                        <a:t>Draft shield</a:t>
                      </a:r>
                    </a:p>
                    <a:p>
                      <a:pPr algn="ctr"/>
                      <a:endParaRPr lang="en-US" sz="1600" noProof="0" dirty="0"/>
                    </a:p>
                    <a:p>
                      <a:pPr algn="ctr"/>
                      <a:endParaRPr lang="en-US" sz="1600" noProof="0" dirty="0"/>
                    </a:p>
                    <a:p>
                      <a:pPr algn="ctr"/>
                      <a:endParaRPr lang="en-US" sz="1600" noProof="0" dirty="0"/>
                    </a:p>
                    <a:p>
                      <a:pPr marL="0" algn="ctr" defTabSz="914400" rtl="0" eaLnBrk="1" latinLnBrk="0" hangingPunct="1"/>
                      <a:r>
                        <a:rPr lang="en-US" sz="1600" kern="1200" noProof="0" dirty="0">
                          <a:solidFill>
                            <a:schemeClr val="bg1">
                              <a:lumMod val="65000"/>
                            </a:schemeClr>
                          </a:solidFill>
                          <a:latin typeface="+mn-lt"/>
                          <a:ea typeface="+mn-ea"/>
                          <a:cs typeface="+mn-cs"/>
                        </a:rPr>
                        <a:t>U = Manual analytical draft shield</a:t>
                      </a:r>
                    </a:p>
                    <a:p>
                      <a:pPr marL="0" algn="ctr" defTabSz="914400" rtl="0" eaLnBrk="1" latinLnBrk="0" hangingPunct="1"/>
                      <a:r>
                        <a:rPr lang="en-US" sz="1600" kern="1200" noProof="0" dirty="0">
                          <a:solidFill>
                            <a:schemeClr val="bg1">
                              <a:lumMod val="65000"/>
                            </a:schemeClr>
                          </a:solidFill>
                          <a:latin typeface="+mn-lt"/>
                          <a:ea typeface="+mn-ea"/>
                          <a:cs typeface="+mn-cs"/>
                        </a:rPr>
                        <a:t>O = No draft shield</a:t>
                      </a:r>
                    </a:p>
                  </a:txBody>
                  <a:tcPr/>
                </a:tc>
                <a:tc>
                  <a:txBody>
                    <a:bodyPr/>
                    <a:lstStyle/>
                    <a:p>
                      <a:pPr algn="ctr"/>
                      <a:r>
                        <a:rPr lang="en-US" sz="1600" noProof="0" dirty="0"/>
                        <a:t>Product</a:t>
                      </a:r>
                      <a:r>
                        <a:rPr lang="en-US" sz="1600" baseline="0" noProof="0" dirty="0"/>
                        <a:t> v</a:t>
                      </a:r>
                      <a:r>
                        <a:rPr lang="en-US" sz="1600" noProof="0" dirty="0"/>
                        <a:t>ersion</a:t>
                      </a:r>
                      <a:endParaRPr lang="en-US" sz="1600" b="0" noProof="0" dirty="0">
                        <a:solidFill>
                          <a:sysClr val="windowText" lastClr="000000"/>
                        </a:solidFill>
                        <a:latin typeface="+mn-lt"/>
                      </a:endParaRPr>
                    </a:p>
                  </a:txBody>
                  <a:tcPr/>
                </a:tc>
                <a:tc>
                  <a:txBody>
                    <a:bodyPr/>
                    <a:lstStyle/>
                    <a:p>
                      <a:pPr algn="ctr"/>
                      <a:r>
                        <a:rPr lang="en-US" sz="1600" noProof="0" dirty="0"/>
                        <a:t>Country-specific term</a:t>
                      </a:r>
                    </a:p>
                    <a:p>
                      <a:pPr algn="ctr"/>
                      <a:endParaRPr lang="en-US" sz="1600" noProof="0" dirty="0"/>
                    </a:p>
                    <a:p>
                      <a:pPr algn="ctr"/>
                      <a:endParaRPr lang="en-US" sz="1600" noProof="0" dirty="0"/>
                    </a:p>
                    <a:p>
                      <a:pPr marL="0" algn="ctr" defTabSz="914400" rtl="0" eaLnBrk="1" latinLnBrk="0" hangingPunct="1"/>
                      <a:r>
                        <a:rPr lang="en-US" sz="1600" kern="1200" noProof="0" dirty="0">
                          <a:solidFill>
                            <a:schemeClr val="bg1">
                              <a:lumMod val="65000"/>
                            </a:schemeClr>
                          </a:solidFill>
                          <a:latin typeface="+mn-lt"/>
                          <a:ea typeface="+mn-ea"/>
                          <a:cs typeface="+mn-cs"/>
                        </a:rPr>
                        <a:t>For details see next slide</a:t>
                      </a:r>
                    </a:p>
                  </a:txBody>
                  <a:tcPr/>
                </a:tc>
                <a:extLst>
                  <a:ext uri="{0D108BD9-81ED-4DB2-BD59-A6C34878D82A}">
                    <a16:rowId xmlns:a16="http://schemas.microsoft.com/office/drawing/2014/main" val="10000"/>
                  </a:ext>
                </a:extLst>
              </a:tr>
            </a:tbl>
          </a:graphicData>
        </a:graphic>
      </p:graphicFrame>
      <p:cxnSp>
        <p:nvCxnSpPr>
          <p:cNvPr id="7" name="Gerade Verbindung mit Pfeil 6">
            <a:extLst>
              <a:ext uri="{FF2B5EF4-FFF2-40B4-BE49-F238E27FC236}">
                <a16:creationId xmlns:a16="http://schemas.microsoft.com/office/drawing/2014/main" id="{C861B60C-65A8-3D1C-CD29-0255C171B628}"/>
              </a:ext>
            </a:extLst>
          </p:cNvPr>
          <p:cNvCxnSpPr>
            <a:cxnSpLocks/>
          </p:cNvCxnSpPr>
          <p:nvPr/>
        </p:nvCxnSpPr>
        <p:spPr>
          <a:xfrm flipH="1">
            <a:off x="4545106" y="2101055"/>
            <a:ext cx="875903" cy="10003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CB6D8D5E-6AB7-6A0A-40DC-15F44047DC3A}"/>
              </a:ext>
            </a:extLst>
          </p:cNvPr>
          <p:cNvCxnSpPr>
            <a:cxnSpLocks/>
          </p:cNvCxnSpPr>
          <p:nvPr/>
        </p:nvCxnSpPr>
        <p:spPr>
          <a:xfrm flipH="1">
            <a:off x="1317812" y="2107565"/>
            <a:ext cx="2831537" cy="99383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4C63072E-CA02-B8A8-CD7F-FFC0C1428A97}"/>
              </a:ext>
            </a:extLst>
          </p:cNvPr>
          <p:cNvCxnSpPr>
            <a:cxnSpLocks/>
          </p:cNvCxnSpPr>
          <p:nvPr/>
        </p:nvCxnSpPr>
        <p:spPr>
          <a:xfrm flipH="1">
            <a:off x="3021106" y="2124021"/>
            <a:ext cx="1676400" cy="9773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BAAA8E04-548E-114A-3D58-F65580DC3B35}"/>
              </a:ext>
            </a:extLst>
          </p:cNvPr>
          <p:cNvCxnSpPr>
            <a:cxnSpLocks/>
          </p:cNvCxnSpPr>
          <p:nvPr/>
        </p:nvCxnSpPr>
        <p:spPr>
          <a:xfrm>
            <a:off x="6783773" y="2102712"/>
            <a:ext cx="1030814" cy="9986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83CFB1DF-4090-2672-44CA-8E7860BB19A0}"/>
              </a:ext>
            </a:extLst>
          </p:cNvPr>
          <p:cNvCxnSpPr/>
          <p:nvPr/>
        </p:nvCxnSpPr>
        <p:spPr>
          <a:xfrm>
            <a:off x="8121267" y="2107565"/>
            <a:ext cx="2643383" cy="96743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C0E48B3B-D6D4-1460-FC95-D9BA26845BC1}"/>
              </a:ext>
            </a:extLst>
          </p:cNvPr>
          <p:cNvCxnSpPr>
            <a:cxnSpLocks/>
            <a:endCxn id="5" idx="0"/>
          </p:cNvCxnSpPr>
          <p:nvPr/>
        </p:nvCxnSpPr>
        <p:spPr>
          <a:xfrm flipH="1">
            <a:off x="6095999" y="2101055"/>
            <a:ext cx="12784" cy="10003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6173F0A9-7D66-CCF6-52F8-E2084B64ADC7}"/>
              </a:ext>
            </a:extLst>
          </p:cNvPr>
          <p:cNvCxnSpPr>
            <a:cxnSpLocks/>
          </p:cNvCxnSpPr>
          <p:nvPr/>
        </p:nvCxnSpPr>
        <p:spPr>
          <a:xfrm>
            <a:off x="7494496" y="2113366"/>
            <a:ext cx="1739151" cy="9880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354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1">
            <a:extLst>
              <a:ext uri="{FF2B5EF4-FFF2-40B4-BE49-F238E27FC236}">
                <a16:creationId xmlns:a16="http://schemas.microsoft.com/office/drawing/2014/main" id="{23CD4A7E-FC54-5D9F-7BEE-C2DCC169AA7C}"/>
              </a:ext>
            </a:extLst>
          </p:cNvPr>
          <p:cNvSpPr>
            <a:spLocks noGrp="1"/>
          </p:cNvSpPr>
          <p:nvPr>
            <p:ph type="body" sz="quarter" idx="15"/>
          </p:nvPr>
        </p:nvSpPr>
        <p:spPr/>
        <p:txBody>
          <a:bodyPr/>
          <a:lstStyle/>
          <a:p>
            <a:r>
              <a:rPr lang="en-US" dirty="0"/>
              <a:t>Terms for country-specific models</a:t>
            </a:r>
          </a:p>
          <a:p>
            <a:pPr marL="0" indent="0">
              <a:buNone/>
            </a:pPr>
            <a:endParaRPr lang="de-DE" dirty="0"/>
          </a:p>
        </p:txBody>
      </p:sp>
      <p:sp>
        <p:nvSpPr>
          <p:cNvPr id="3" name="Foliennummernplatzhalter 2">
            <a:extLst>
              <a:ext uri="{FF2B5EF4-FFF2-40B4-BE49-F238E27FC236}">
                <a16:creationId xmlns:a16="http://schemas.microsoft.com/office/drawing/2014/main" id="{224AA824-96ED-48A4-DF03-6F8EC7F6388D}"/>
              </a:ext>
            </a:extLst>
          </p:cNvPr>
          <p:cNvSpPr>
            <a:spLocks noGrp="1"/>
          </p:cNvSpPr>
          <p:nvPr>
            <p:ph type="sldNum" sz="quarter" idx="12"/>
          </p:nvPr>
        </p:nvSpPr>
        <p:spPr/>
        <p:txBody>
          <a:bodyPr/>
          <a:lstStyle/>
          <a:p>
            <a:fld id="{0C8761C7-EE27-4485-904A-AF787EF92FBE}" type="slidenum">
              <a:rPr lang="en-US" noProof="0" smtClean="0"/>
              <a:t>25</a:t>
            </a:fld>
            <a:endParaRPr lang="en-US" noProof="0"/>
          </a:p>
        </p:txBody>
      </p:sp>
      <p:sp>
        <p:nvSpPr>
          <p:cNvPr id="4" name="Textplatzhalter 3">
            <a:extLst>
              <a:ext uri="{FF2B5EF4-FFF2-40B4-BE49-F238E27FC236}">
                <a16:creationId xmlns:a16="http://schemas.microsoft.com/office/drawing/2014/main" id="{1A11A109-35AE-CCE0-B464-730BE29229C9}"/>
              </a:ext>
            </a:extLst>
          </p:cNvPr>
          <p:cNvSpPr>
            <a:spLocks noGrp="1"/>
          </p:cNvSpPr>
          <p:nvPr>
            <p:ph type="body" sz="quarter" idx="13"/>
          </p:nvPr>
        </p:nvSpPr>
        <p:spPr/>
        <p:txBody>
          <a:bodyPr/>
          <a:lstStyle/>
          <a:p>
            <a:r>
              <a:rPr lang="en-US" dirty="0"/>
              <a:t>Quintix® Pro</a:t>
            </a:r>
          </a:p>
        </p:txBody>
      </p:sp>
      <p:sp>
        <p:nvSpPr>
          <p:cNvPr id="6" name="Titel 5">
            <a:extLst>
              <a:ext uri="{FF2B5EF4-FFF2-40B4-BE49-F238E27FC236}">
                <a16:creationId xmlns:a16="http://schemas.microsoft.com/office/drawing/2014/main" id="{B6A69C6B-C253-15B5-4CF5-3EC0454296F0}"/>
              </a:ext>
            </a:extLst>
          </p:cNvPr>
          <p:cNvSpPr>
            <a:spLocks noGrp="1"/>
          </p:cNvSpPr>
          <p:nvPr>
            <p:ph type="title"/>
          </p:nvPr>
        </p:nvSpPr>
        <p:spPr/>
        <p:txBody>
          <a:bodyPr/>
          <a:lstStyle/>
          <a:p>
            <a:r>
              <a:rPr lang="en-US" dirty="0"/>
              <a:t>Material Numbers | Order Codes</a:t>
            </a:r>
          </a:p>
        </p:txBody>
      </p:sp>
      <p:graphicFrame>
        <p:nvGraphicFramePr>
          <p:cNvPr id="13" name="Tabelle 12">
            <a:extLst>
              <a:ext uri="{FF2B5EF4-FFF2-40B4-BE49-F238E27FC236}">
                <a16:creationId xmlns:a16="http://schemas.microsoft.com/office/drawing/2014/main" id="{FFD40F2F-0A9F-1868-2B18-5EE63C89B56D}"/>
              </a:ext>
            </a:extLst>
          </p:cNvPr>
          <p:cNvGraphicFramePr>
            <a:graphicFrameLocks noGrp="1"/>
          </p:cNvGraphicFramePr>
          <p:nvPr>
            <p:extLst>
              <p:ext uri="{D42A27DB-BD31-4B8C-83A1-F6EECF244321}">
                <p14:modId xmlns:p14="http://schemas.microsoft.com/office/powerpoint/2010/main" val="4041437386"/>
              </p:ext>
            </p:extLst>
          </p:nvPr>
        </p:nvGraphicFramePr>
        <p:xfrm>
          <a:off x="500400" y="2510871"/>
          <a:ext cx="11130126" cy="3566160"/>
        </p:xfrm>
        <a:graphic>
          <a:graphicData uri="http://schemas.openxmlformats.org/drawingml/2006/table">
            <a:tbl>
              <a:tblPr firstRow="1" bandRow="1">
                <a:tableStyleId>{7E9639D4-E3E2-4D34-9284-5A2195B3D0D7}</a:tableStyleId>
              </a:tblPr>
              <a:tblGrid>
                <a:gridCol w="1478558">
                  <a:extLst>
                    <a:ext uri="{9D8B030D-6E8A-4147-A177-3AD203B41FA5}">
                      <a16:colId xmlns:a16="http://schemas.microsoft.com/office/drawing/2014/main" val="20000"/>
                    </a:ext>
                  </a:extLst>
                </a:gridCol>
                <a:gridCol w="1746406">
                  <a:extLst>
                    <a:ext uri="{9D8B030D-6E8A-4147-A177-3AD203B41FA5}">
                      <a16:colId xmlns:a16="http://schemas.microsoft.com/office/drawing/2014/main" val="20001"/>
                    </a:ext>
                  </a:extLst>
                </a:gridCol>
                <a:gridCol w="7905162">
                  <a:extLst>
                    <a:ext uri="{9D8B030D-6E8A-4147-A177-3AD203B41FA5}">
                      <a16:colId xmlns:a16="http://schemas.microsoft.com/office/drawing/2014/main" val="20002"/>
                    </a:ext>
                  </a:extLst>
                </a:gridCol>
              </a:tblGrid>
              <a:tr h="164718">
                <a:tc>
                  <a:txBody>
                    <a:bodyPr/>
                    <a:lstStyle/>
                    <a:p>
                      <a:pPr algn="l"/>
                      <a:r>
                        <a:rPr lang="en-US" sz="1200" noProof="0" dirty="0">
                          <a:latin typeface="+mn-lt"/>
                        </a:rPr>
                        <a:t>Term</a:t>
                      </a:r>
                      <a:endParaRPr lang="en-US" sz="1200" b="1" noProof="0" dirty="0">
                        <a:solidFill>
                          <a:sysClr val="windowText" lastClr="000000"/>
                        </a:solidFill>
                        <a:latin typeface="+mn-lt"/>
                      </a:endParaRPr>
                    </a:p>
                  </a:txBody>
                  <a:tcPr/>
                </a:tc>
                <a:tc>
                  <a:txBody>
                    <a:bodyPr/>
                    <a:lstStyle/>
                    <a:p>
                      <a:pPr algn="l"/>
                      <a:r>
                        <a:rPr lang="en-US" sz="1200" noProof="0" dirty="0">
                          <a:latin typeface="+mn-lt"/>
                        </a:rPr>
                        <a:t>Country</a:t>
                      </a:r>
                      <a:endParaRPr lang="en-US" sz="1200" b="1" noProof="0" dirty="0">
                        <a:solidFill>
                          <a:sysClr val="windowText" lastClr="000000"/>
                        </a:solidFill>
                        <a:latin typeface="+mn-lt"/>
                      </a:endParaRPr>
                    </a:p>
                  </a:txBody>
                  <a:tcPr/>
                </a:tc>
                <a:tc>
                  <a:txBody>
                    <a:bodyPr/>
                    <a:lstStyle/>
                    <a:p>
                      <a:pPr algn="l"/>
                      <a:r>
                        <a:rPr lang="en-US" sz="1200" noProof="0" dirty="0">
                          <a:latin typeface="+mn-lt"/>
                        </a:rPr>
                        <a:t>Remark</a:t>
                      </a:r>
                      <a:endParaRPr lang="en-US" sz="1200" b="1" baseline="0" noProof="0" dirty="0">
                        <a:solidFill>
                          <a:sysClr val="windowText" lastClr="000000"/>
                        </a:solidFill>
                        <a:latin typeface="+mn-lt"/>
                      </a:endParaRPr>
                    </a:p>
                  </a:txBody>
                  <a:tcPr/>
                </a:tc>
                <a:extLst>
                  <a:ext uri="{0D108BD9-81ED-4DB2-BD59-A6C34878D82A}">
                    <a16:rowId xmlns:a16="http://schemas.microsoft.com/office/drawing/2014/main" val="10000"/>
                  </a:ext>
                </a:extLst>
              </a:tr>
              <a:tr h="164718">
                <a:tc>
                  <a:txBody>
                    <a:bodyPr/>
                    <a:lstStyle/>
                    <a:p>
                      <a:pPr algn="l"/>
                      <a:r>
                        <a:rPr lang="en-US" sz="1200" noProof="0" dirty="0">
                          <a:latin typeface="+mn-lt"/>
                        </a:rPr>
                        <a:t>S</a:t>
                      </a:r>
                      <a:endParaRPr lang="en-US" sz="1200" b="0" noProof="0" dirty="0">
                        <a:solidFill>
                          <a:sysClr val="windowText" lastClr="000000"/>
                        </a:solidFill>
                        <a:latin typeface="+mn-lt"/>
                      </a:endParaRPr>
                    </a:p>
                  </a:txBody>
                  <a:tcPr/>
                </a:tc>
                <a:tc>
                  <a:txBody>
                    <a:bodyPr/>
                    <a:lstStyle/>
                    <a:p>
                      <a:pPr algn="l"/>
                      <a:r>
                        <a:rPr lang="en-US" sz="1200" noProof="0" dirty="0">
                          <a:latin typeface="+mn-lt"/>
                        </a:rPr>
                        <a:t>Standard</a:t>
                      </a:r>
                      <a:endParaRPr lang="en-US" sz="1200" b="0" noProof="0" dirty="0">
                        <a:solidFill>
                          <a:sysClr val="windowText" lastClr="000000"/>
                        </a:solidFill>
                        <a:latin typeface="+mn-lt"/>
                      </a:endParaRPr>
                    </a:p>
                  </a:txBody>
                  <a:tcPr/>
                </a:tc>
                <a:tc>
                  <a:txBody>
                    <a:bodyPr/>
                    <a:lstStyle/>
                    <a:p>
                      <a:pPr algn="l"/>
                      <a:r>
                        <a:rPr lang="en-US" sz="1200" noProof="0" dirty="0">
                          <a:latin typeface="+mn-lt"/>
                        </a:rPr>
                        <a:t>Standard balances without country-specific additions</a:t>
                      </a:r>
                    </a:p>
                  </a:txBody>
                  <a:tcPr/>
                </a:tc>
                <a:extLst>
                  <a:ext uri="{0D108BD9-81ED-4DB2-BD59-A6C34878D82A}">
                    <a16:rowId xmlns:a16="http://schemas.microsoft.com/office/drawing/2014/main" val="10001"/>
                  </a:ext>
                </a:extLst>
              </a:tr>
              <a:tr h="164718">
                <a:tc>
                  <a:txBody>
                    <a:bodyPr/>
                    <a:lstStyle/>
                    <a:p>
                      <a:pPr algn="l"/>
                      <a:r>
                        <a:rPr lang="en-US" sz="1200" noProof="0" dirty="0">
                          <a:latin typeface="+mn-lt"/>
                        </a:rPr>
                        <a:t>SAR</a:t>
                      </a:r>
                      <a:endParaRPr lang="en-US" sz="1200" b="0" noProof="0" dirty="0">
                        <a:solidFill>
                          <a:sysClr val="windowText" lastClr="000000"/>
                        </a:solidFill>
                        <a:latin typeface="+mn-lt"/>
                      </a:endParaRPr>
                    </a:p>
                  </a:txBody>
                  <a:tcPr/>
                </a:tc>
                <a:tc>
                  <a:txBody>
                    <a:bodyPr/>
                    <a:lstStyle/>
                    <a:p>
                      <a:pPr algn="l"/>
                      <a:r>
                        <a:rPr lang="en-US" sz="1200" noProof="0" dirty="0">
                          <a:latin typeface="+mn-lt"/>
                        </a:rPr>
                        <a:t>Argentina</a:t>
                      </a:r>
                      <a:endParaRPr lang="en-US" sz="1200" b="0" noProof="0" dirty="0">
                        <a:solidFill>
                          <a:sysClr val="windowText" lastClr="000000"/>
                        </a:solidFill>
                        <a:latin typeface="+mn-lt"/>
                      </a:endParaRPr>
                    </a:p>
                  </a:txBody>
                  <a:tcPr/>
                </a:tc>
                <a:tc>
                  <a:txBody>
                    <a:bodyPr/>
                    <a:lstStyle/>
                    <a:p>
                      <a:pPr algn="l"/>
                      <a:r>
                        <a:rPr lang="en-US" sz="1200" noProof="0" dirty="0">
                          <a:latin typeface="+mn-lt"/>
                        </a:rPr>
                        <a:t>Standard balances with country-specific additions for Argentina</a:t>
                      </a:r>
                    </a:p>
                  </a:txBody>
                  <a:tcPr/>
                </a:tc>
                <a:extLst>
                  <a:ext uri="{0D108BD9-81ED-4DB2-BD59-A6C34878D82A}">
                    <a16:rowId xmlns:a16="http://schemas.microsoft.com/office/drawing/2014/main" val="10002"/>
                  </a:ext>
                </a:extLst>
              </a:tr>
              <a:tr h="164718">
                <a:tc>
                  <a:txBody>
                    <a:bodyPr/>
                    <a:lstStyle/>
                    <a:p>
                      <a:pPr algn="l"/>
                      <a:r>
                        <a:rPr lang="en-US" sz="1200" noProof="0" dirty="0">
                          <a:latin typeface="+mn-lt"/>
                        </a:rPr>
                        <a:t>SJP</a:t>
                      </a:r>
                      <a:endParaRPr lang="en-US" sz="1200" b="0" noProof="0" dirty="0">
                        <a:solidFill>
                          <a:sysClr val="windowText" lastClr="000000"/>
                        </a:solidFill>
                        <a:latin typeface="+mn-lt"/>
                      </a:endParaRPr>
                    </a:p>
                  </a:txBody>
                  <a:tcPr/>
                </a:tc>
                <a:tc>
                  <a:txBody>
                    <a:bodyPr/>
                    <a:lstStyle/>
                    <a:p>
                      <a:pPr algn="l"/>
                      <a:r>
                        <a:rPr lang="en-US" sz="1200" noProof="0" dirty="0">
                          <a:latin typeface="+mn-lt"/>
                        </a:rPr>
                        <a:t>Japan</a:t>
                      </a:r>
                      <a:endParaRPr lang="en-US" sz="1200" b="0" noProof="0" dirty="0">
                        <a:solidFill>
                          <a:sysClr val="windowText" lastClr="000000"/>
                        </a:solidFill>
                        <a:latin typeface="+mn-lt"/>
                      </a:endParaRPr>
                    </a:p>
                  </a:txBody>
                  <a:tcPr/>
                </a:tc>
                <a:tc>
                  <a:txBody>
                    <a:bodyPr/>
                    <a:lstStyle/>
                    <a:p>
                      <a:pPr algn="l"/>
                      <a:r>
                        <a:rPr lang="en-US" sz="1200" noProof="0" dirty="0">
                          <a:latin typeface="+mn-lt"/>
                        </a:rPr>
                        <a:t>Standard balances with country-specific additions for Japan</a:t>
                      </a:r>
                    </a:p>
                  </a:txBody>
                  <a:tcPr/>
                </a:tc>
                <a:extLst>
                  <a:ext uri="{0D108BD9-81ED-4DB2-BD59-A6C34878D82A}">
                    <a16:rowId xmlns:a16="http://schemas.microsoft.com/office/drawing/2014/main" val="10003"/>
                  </a:ext>
                </a:extLst>
              </a:tr>
              <a:tr h="164718">
                <a:tc>
                  <a:txBody>
                    <a:bodyPr/>
                    <a:lstStyle/>
                    <a:p>
                      <a:pPr algn="l"/>
                      <a:r>
                        <a:rPr lang="en-US" sz="1200" noProof="0" dirty="0">
                          <a:latin typeface="+mn-lt"/>
                        </a:rPr>
                        <a:t>SKR</a:t>
                      </a:r>
                      <a:endParaRPr lang="en-US" sz="1200" b="0" noProof="0" dirty="0">
                        <a:solidFill>
                          <a:sysClr val="windowText" lastClr="000000"/>
                        </a:solidFill>
                        <a:latin typeface="+mn-lt"/>
                      </a:endParaRPr>
                    </a:p>
                  </a:txBody>
                  <a:tcPr/>
                </a:tc>
                <a:tc>
                  <a:txBody>
                    <a:bodyPr/>
                    <a:lstStyle/>
                    <a:p>
                      <a:pPr algn="l"/>
                      <a:r>
                        <a:rPr lang="en-US" sz="1200" noProof="0" dirty="0">
                          <a:latin typeface="+mn-lt"/>
                        </a:rPr>
                        <a:t>South Korea</a:t>
                      </a:r>
                      <a:endParaRPr lang="en-US" sz="1200" b="0" noProof="0" dirty="0">
                        <a:solidFill>
                          <a:sysClr val="windowText" lastClr="000000"/>
                        </a:solidFill>
                        <a:latin typeface="+mn-lt"/>
                      </a:endParaRPr>
                    </a:p>
                  </a:txBody>
                  <a:tcPr/>
                </a:tc>
                <a:tc>
                  <a:txBody>
                    <a:bodyPr/>
                    <a:lstStyle/>
                    <a:p>
                      <a:pPr algn="l"/>
                      <a:r>
                        <a:rPr lang="en-US" sz="1200" noProof="0" dirty="0">
                          <a:latin typeface="+mn-lt"/>
                        </a:rPr>
                        <a:t>Standard balances with country-specific additions for South Korea</a:t>
                      </a:r>
                    </a:p>
                  </a:txBody>
                  <a:tcPr/>
                </a:tc>
                <a:extLst>
                  <a:ext uri="{0D108BD9-81ED-4DB2-BD59-A6C34878D82A}">
                    <a16:rowId xmlns:a16="http://schemas.microsoft.com/office/drawing/2014/main" val="10004"/>
                  </a:ext>
                </a:extLst>
              </a:tr>
              <a:tr h="164718">
                <a:tc>
                  <a:txBody>
                    <a:bodyPr/>
                    <a:lstStyle/>
                    <a:p>
                      <a:pPr algn="l"/>
                      <a:r>
                        <a:rPr lang="en-US" sz="1200" noProof="0" dirty="0">
                          <a:latin typeface="+mn-lt"/>
                        </a:rPr>
                        <a:t>CEU</a:t>
                      </a:r>
                      <a:endParaRPr lang="en-US" sz="1200" b="0" noProof="0" dirty="0">
                        <a:solidFill>
                          <a:sysClr val="windowText" lastClr="000000"/>
                        </a:solidFill>
                        <a:latin typeface="+mn-lt"/>
                      </a:endParaRPr>
                    </a:p>
                  </a:txBody>
                  <a:tcPr/>
                </a:tc>
                <a:tc>
                  <a:txBody>
                    <a:bodyPr/>
                    <a:lstStyle/>
                    <a:p>
                      <a:pPr algn="l"/>
                      <a:r>
                        <a:rPr lang="en-US" sz="1200" noProof="0" dirty="0">
                          <a:latin typeface="+mn-lt"/>
                        </a:rPr>
                        <a:t>Europe</a:t>
                      </a:r>
                      <a:endParaRPr lang="en-US" sz="1200" b="0" noProof="0" dirty="0">
                        <a:solidFill>
                          <a:sysClr val="windowText" lastClr="000000"/>
                        </a:solidFill>
                        <a:latin typeface="+mn-lt"/>
                      </a:endParaRPr>
                    </a:p>
                  </a:txBody>
                  <a:tcPr/>
                </a:tc>
                <a:tc>
                  <a:txBody>
                    <a:bodyPr/>
                    <a:lstStyle/>
                    <a:p>
                      <a:pPr algn="l"/>
                      <a:r>
                        <a:rPr lang="en-US" sz="1200" noProof="0" dirty="0">
                          <a:latin typeface="+mn-lt"/>
                        </a:rPr>
                        <a:t>Conformity-assessed balances with EU type examination certificate without country-specific additions</a:t>
                      </a:r>
                    </a:p>
                  </a:txBody>
                  <a:tcPr/>
                </a:tc>
                <a:extLst>
                  <a:ext uri="{0D108BD9-81ED-4DB2-BD59-A6C34878D82A}">
                    <a16:rowId xmlns:a16="http://schemas.microsoft.com/office/drawing/2014/main" val="10005"/>
                  </a:ext>
                </a:extLst>
              </a:tr>
              <a:tr h="164718">
                <a:tc>
                  <a:txBody>
                    <a:bodyPr/>
                    <a:lstStyle/>
                    <a:p>
                      <a:pPr algn="l"/>
                      <a:r>
                        <a:rPr lang="en-US" sz="1200" noProof="0" dirty="0">
                          <a:latin typeface="+mn-lt"/>
                        </a:rPr>
                        <a:t>CFR</a:t>
                      </a:r>
                      <a:endParaRPr lang="en-US" sz="1200" b="0" noProof="0" dirty="0">
                        <a:solidFill>
                          <a:sysClr val="windowText" lastClr="000000"/>
                        </a:solidFill>
                        <a:latin typeface="+mn-lt"/>
                      </a:endParaRPr>
                    </a:p>
                  </a:txBody>
                  <a:tcPr/>
                </a:tc>
                <a:tc>
                  <a:txBody>
                    <a:bodyPr/>
                    <a:lstStyle/>
                    <a:p>
                      <a:pPr algn="l"/>
                      <a:r>
                        <a:rPr lang="en-US" sz="1200" noProof="0" dirty="0">
                          <a:latin typeface="+mn-lt"/>
                        </a:rPr>
                        <a:t>France</a:t>
                      </a:r>
                      <a:endParaRPr lang="en-US" sz="1200" b="0" noProof="0" dirty="0">
                        <a:solidFill>
                          <a:sysClr val="windowText" lastClr="000000"/>
                        </a:solidFill>
                        <a:latin typeface="+mn-lt"/>
                      </a:endParaRPr>
                    </a:p>
                  </a:txBody>
                  <a:tcPr/>
                </a:tc>
                <a:tc>
                  <a:txBody>
                    <a:bodyPr/>
                    <a:lstStyle/>
                    <a:p>
                      <a:pPr algn="l"/>
                      <a:r>
                        <a:rPr lang="en-US" sz="1200" noProof="0" dirty="0">
                          <a:latin typeface="+mn-lt"/>
                        </a:rPr>
                        <a:t>Conformity-assessed balances with EU type examination certificate only for France</a:t>
                      </a:r>
                    </a:p>
                  </a:txBody>
                  <a:tcPr/>
                </a:tc>
                <a:extLst>
                  <a:ext uri="{0D108BD9-81ED-4DB2-BD59-A6C34878D82A}">
                    <a16:rowId xmlns:a16="http://schemas.microsoft.com/office/drawing/2014/main" val="10006"/>
                  </a:ext>
                </a:extLst>
              </a:tr>
              <a:tr h="164718">
                <a:tc>
                  <a:txBody>
                    <a:bodyPr/>
                    <a:lstStyle/>
                    <a:p>
                      <a:pPr algn="l"/>
                      <a:r>
                        <a:rPr lang="en-US" sz="1200" noProof="0" dirty="0">
                          <a:latin typeface="+mn-lt"/>
                        </a:rPr>
                        <a:t>NUS</a:t>
                      </a:r>
                      <a:endParaRPr lang="en-US" sz="1200" b="0" noProof="0" dirty="0">
                        <a:solidFill>
                          <a:sysClr val="windowText" lastClr="000000"/>
                        </a:solidFill>
                        <a:latin typeface="+mn-lt"/>
                      </a:endParaRPr>
                    </a:p>
                  </a:txBody>
                  <a:tcPr/>
                </a:tc>
                <a:tc>
                  <a:txBody>
                    <a:bodyPr/>
                    <a:lstStyle/>
                    <a:p>
                      <a:pPr algn="l"/>
                      <a:r>
                        <a:rPr lang="en-US" sz="1200" noProof="0" dirty="0">
                          <a:latin typeface="+mn-lt"/>
                        </a:rPr>
                        <a:t>Canada | USA</a:t>
                      </a:r>
                      <a:endParaRPr lang="en-US" sz="1200" b="0" noProof="0" dirty="0">
                        <a:solidFill>
                          <a:sysClr val="windowText" lastClr="000000"/>
                        </a:solidFill>
                        <a:latin typeface="+mn-lt"/>
                      </a:endParaRPr>
                    </a:p>
                  </a:txBody>
                  <a:tcPr/>
                </a:tc>
                <a:tc>
                  <a:txBody>
                    <a:bodyPr/>
                    <a:lstStyle/>
                    <a:p>
                      <a:pPr algn="l"/>
                      <a:r>
                        <a:rPr lang="en-US" sz="1200" noProof="0" dirty="0">
                          <a:latin typeface="+mn-lt"/>
                        </a:rPr>
                        <a:t>Balances with approval for Canada and USA</a:t>
                      </a:r>
                    </a:p>
                  </a:txBody>
                  <a:tcPr/>
                </a:tc>
                <a:extLst>
                  <a:ext uri="{0D108BD9-81ED-4DB2-BD59-A6C34878D82A}">
                    <a16:rowId xmlns:a16="http://schemas.microsoft.com/office/drawing/2014/main" val="974282081"/>
                  </a:ext>
                </a:extLst>
              </a:tr>
              <a:tr h="164718">
                <a:tc>
                  <a:txBody>
                    <a:bodyPr/>
                    <a:lstStyle/>
                    <a:p>
                      <a:pPr algn="l"/>
                      <a:r>
                        <a:rPr lang="en-US" sz="1200" noProof="0" dirty="0">
                          <a:latin typeface="+mn-lt"/>
                        </a:rPr>
                        <a:t>OBR</a:t>
                      </a:r>
                      <a:endParaRPr lang="en-US" sz="1200" b="0" noProof="0" dirty="0">
                        <a:solidFill>
                          <a:sysClr val="windowText" lastClr="000000"/>
                        </a:solidFill>
                        <a:latin typeface="+mn-lt"/>
                      </a:endParaRPr>
                    </a:p>
                  </a:txBody>
                  <a:tcPr/>
                </a:tc>
                <a:tc>
                  <a:txBody>
                    <a:bodyPr/>
                    <a:lstStyle/>
                    <a:p>
                      <a:pPr algn="l"/>
                      <a:r>
                        <a:rPr lang="en-US" sz="1200" noProof="0" dirty="0">
                          <a:latin typeface="+mn-lt"/>
                        </a:rPr>
                        <a:t>Brazil</a:t>
                      </a:r>
                      <a:endParaRPr lang="en-US" sz="1200" b="0" noProof="0" dirty="0">
                        <a:solidFill>
                          <a:sysClr val="windowText" lastClr="000000"/>
                        </a:solidFill>
                        <a:latin typeface="+mn-lt"/>
                      </a:endParaRPr>
                    </a:p>
                  </a:txBody>
                  <a:tcPr/>
                </a:tc>
                <a:tc>
                  <a:txBody>
                    <a:bodyPr/>
                    <a:lstStyle/>
                    <a:p>
                      <a:pPr algn="l"/>
                      <a:r>
                        <a:rPr lang="en-US" sz="1200" noProof="0" dirty="0">
                          <a:latin typeface="+mn-lt"/>
                        </a:rPr>
                        <a:t>Balances with approval for Brazil</a:t>
                      </a:r>
                      <a:endParaRPr lang="en-US" sz="1200" b="0" baseline="0" noProof="0" dirty="0">
                        <a:solidFill>
                          <a:sysClr val="windowText" lastClr="000000"/>
                        </a:solidFill>
                        <a:latin typeface="+mn-lt"/>
                      </a:endParaRPr>
                    </a:p>
                  </a:txBody>
                  <a:tcPr/>
                </a:tc>
                <a:extLst>
                  <a:ext uri="{0D108BD9-81ED-4DB2-BD59-A6C34878D82A}">
                    <a16:rowId xmlns:a16="http://schemas.microsoft.com/office/drawing/2014/main" val="10009"/>
                  </a:ext>
                </a:extLst>
              </a:tr>
              <a:tr h="164718">
                <a:tc>
                  <a:txBody>
                    <a:bodyPr/>
                    <a:lstStyle/>
                    <a:p>
                      <a:pPr algn="l"/>
                      <a:r>
                        <a:rPr lang="en-US" sz="1200" noProof="0" dirty="0">
                          <a:latin typeface="+mn-lt"/>
                        </a:rPr>
                        <a:t>OCN</a:t>
                      </a:r>
                      <a:endParaRPr lang="en-US" sz="1200" b="0" noProof="0" dirty="0">
                        <a:solidFill>
                          <a:sysClr val="windowText" lastClr="000000"/>
                        </a:solidFill>
                        <a:latin typeface="+mn-lt"/>
                      </a:endParaRPr>
                    </a:p>
                  </a:txBody>
                  <a:tcPr/>
                </a:tc>
                <a:tc>
                  <a:txBody>
                    <a:bodyPr/>
                    <a:lstStyle/>
                    <a:p>
                      <a:pPr algn="l"/>
                      <a:r>
                        <a:rPr lang="en-US" sz="1200" noProof="0" dirty="0">
                          <a:latin typeface="+mn-lt"/>
                        </a:rPr>
                        <a:t>China</a:t>
                      </a:r>
                      <a:endParaRPr lang="en-US" sz="1200" b="0" noProof="0" dirty="0">
                        <a:solidFill>
                          <a:sysClr val="windowText" lastClr="000000"/>
                        </a:solidFill>
                        <a:latin typeface="+mn-lt"/>
                      </a:endParaRPr>
                    </a:p>
                  </a:txBody>
                  <a:tcPr/>
                </a:tc>
                <a:tc>
                  <a:txBody>
                    <a:bodyPr/>
                    <a:lstStyle/>
                    <a:p>
                      <a:pPr algn="l"/>
                      <a:r>
                        <a:rPr lang="en-US" sz="1200" noProof="0" dirty="0">
                          <a:latin typeface="+mn-lt"/>
                        </a:rPr>
                        <a:t>Balances with approval for China</a:t>
                      </a:r>
                    </a:p>
                  </a:txBody>
                  <a:tcPr/>
                </a:tc>
                <a:extLst>
                  <a:ext uri="{0D108BD9-81ED-4DB2-BD59-A6C34878D82A}">
                    <a16:rowId xmlns:a16="http://schemas.microsoft.com/office/drawing/2014/main" val="1104678597"/>
                  </a:ext>
                </a:extLst>
              </a:tr>
              <a:tr h="164718">
                <a:tc>
                  <a:txBody>
                    <a:bodyPr/>
                    <a:lstStyle/>
                    <a:p>
                      <a:pPr algn="l"/>
                      <a:r>
                        <a:rPr lang="en-US" sz="1200" noProof="0" dirty="0">
                          <a:latin typeface="+mn-lt"/>
                        </a:rPr>
                        <a:t>OIN</a:t>
                      </a:r>
                      <a:endParaRPr lang="en-US" sz="1200" b="0" noProof="0" dirty="0">
                        <a:solidFill>
                          <a:sysClr val="windowText" lastClr="000000"/>
                        </a:solidFill>
                        <a:latin typeface="+mn-lt"/>
                      </a:endParaRPr>
                    </a:p>
                  </a:txBody>
                  <a:tcPr/>
                </a:tc>
                <a:tc>
                  <a:txBody>
                    <a:bodyPr/>
                    <a:lstStyle/>
                    <a:p>
                      <a:pPr algn="l"/>
                      <a:r>
                        <a:rPr lang="en-US" sz="1200" noProof="0" dirty="0">
                          <a:latin typeface="+mn-lt"/>
                        </a:rPr>
                        <a:t>India</a:t>
                      </a:r>
                      <a:endParaRPr lang="en-US" sz="1200" b="0" noProof="0" dirty="0">
                        <a:solidFill>
                          <a:sysClr val="windowText" lastClr="000000"/>
                        </a:solidFill>
                        <a:latin typeface="+mn-lt"/>
                      </a:endParaRPr>
                    </a:p>
                  </a:txBody>
                  <a:tcPr/>
                </a:tc>
                <a:tc>
                  <a:txBody>
                    <a:bodyPr/>
                    <a:lstStyle/>
                    <a:p>
                      <a:pPr algn="l"/>
                      <a:r>
                        <a:rPr lang="en-US" sz="1200" noProof="0" dirty="0">
                          <a:latin typeface="+mn-lt"/>
                        </a:rPr>
                        <a:t>Balances with approval for India</a:t>
                      </a:r>
                      <a:endParaRPr lang="en-US" sz="1200" b="0" baseline="0" noProof="0" dirty="0">
                        <a:solidFill>
                          <a:sysClr val="windowText" lastClr="000000"/>
                        </a:solidFill>
                        <a:latin typeface="+mn-lt"/>
                      </a:endParaRPr>
                    </a:p>
                  </a:txBody>
                  <a:tcPr/>
                </a:tc>
                <a:extLst>
                  <a:ext uri="{0D108BD9-81ED-4DB2-BD59-A6C34878D82A}">
                    <a16:rowId xmlns:a16="http://schemas.microsoft.com/office/drawing/2014/main" val="3342843228"/>
                  </a:ext>
                </a:extLst>
              </a:tr>
              <a:tr h="164718">
                <a:tc>
                  <a:txBody>
                    <a:bodyPr/>
                    <a:lstStyle/>
                    <a:p>
                      <a:pPr algn="l"/>
                      <a:r>
                        <a:rPr lang="en-US" sz="1200" noProof="0" dirty="0">
                          <a:latin typeface="+mn-lt"/>
                        </a:rPr>
                        <a:t>OJP</a:t>
                      </a:r>
                      <a:endParaRPr lang="en-US" sz="1200" b="0" noProof="0" dirty="0">
                        <a:solidFill>
                          <a:sysClr val="windowText" lastClr="000000"/>
                        </a:solidFill>
                        <a:latin typeface="+mn-lt"/>
                      </a:endParaRPr>
                    </a:p>
                  </a:txBody>
                  <a:tcPr/>
                </a:tc>
                <a:tc>
                  <a:txBody>
                    <a:bodyPr/>
                    <a:lstStyle/>
                    <a:p>
                      <a:pPr algn="l"/>
                      <a:r>
                        <a:rPr lang="en-US" sz="1200" noProof="0" dirty="0">
                          <a:latin typeface="+mn-lt"/>
                        </a:rPr>
                        <a:t>Japan</a:t>
                      </a:r>
                      <a:endParaRPr lang="en-US" sz="1200" b="0" noProof="0" dirty="0">
                        <a:solidFill>
                          <a:sysClr val="windowText" lastClr="000000"/>
                        </a:solidFill>
                        <a:latin typeface="+mn-lt"/>
                      </a:endParaRPr>
                    </a:p>
                  </a:txBody>
                  <a:tcPr/>
                </a:tc>
                <a:tc>
                  <a:txBody>
                    <a:bodyPr/>
                    <a:lstStyle/>
                    <a:p>
                      <a:pPr algn="l"/>
                      <a:r>
                        <a:rPr lang="en-US" sz="1200" noProof="0" dirty="0">
                          <a:latin typeface="+mn-lt"/>
                        </a:rPr>
                        <a:t>Balances with approval for Japan</a:t>
                      </a:r>
                      <a:endParaRPr lang="en-US" sz="1200" b="0" baseline="0" noProof="0" dirty="0">
                        <a:solidFill>
                          <a:sysClr val="windowText" lastClr="000000"/>
                        </a:solidFill>
                        <a:latin typeface="+mn-lt"/>
                      </a:endParaRPr>
                    </a:p>
                  </a:txBody>
                  <a:tcPr/>
                </a:tc>
                <a:extLst>
                  <a:ext uri="{0D108BD9-81ED-4DB2-BD59-A6C34878D82A}">
                    <a16:rowId xmlns:a16="http://schemas.microsoft.com/office/drawing/2014/main" val="10011"/>
                  </a:ext>
                </a:extLst>
              </a:tr>
              <a:tr h="164718">
                <a:tc>
                  <a:txBody>
                    <a:bodyPr/>
                    <a:lstStyle/>
                    <a:p>
                      <a:pPr algn="l"/>
                      <a:r>
                        <a:rPr lang="en-US" sz="1200" noProof="0" dirty="0">
                          <a:latin typeface="+mn-lt"/>
                        </a:rPr>
                        <a:t>ORU</a:t>
                      </a:r>
                      <a:endParaRPr lang="en-US" sz="1200" b="0" noProof="0" dirty="0">
                        <a:solidFill>
                          <a:sysClr val="windowText" lastClr="000000"/>
                        </a:solidFill>
                        <a:latin typeface="+mn-lt"/>
                      </a:endParaRPr>
                    </a:p>
                  </a:txBody>
                  <a:tcPr/>
                </a:tc>
                <a:tc>
                  <a:txBody>
                    <a:bodyPr/>
                    <a:lstStyle/>
                    <a:p>
                      <a:pPr algn="l"/>
                      <a:r>
                        <a:rPr lang="en-US" sz="1200" noProof="0" dirty="0">
                          <a:latin typeface="+mn-lt"/>
                        </a:rPr>
                        <a:t>Russia</a:t>
                      </a:r>
                      <a:endParaRPr lang="en-US" sz="1200" b="0" noProof="0" dirty="0">
                        <a:solidFill>
                          <a:sysClr val="windowText" lastClr="000000"/>
                        </a:solidFill>
                        <a:latin typeface="+mn-lt"/>
                      </a:endParaRPr>
                    </a:p>
                  </a:txBody>
                  <a:tcPr/>
                </a:tc>
                <a:tc>
                  <a:txBody>
                    <a:bodyPr/>
                    <a:lstStyle/>
                    <a:p>
                      <a:pPr algn="l"/>
                      <a:r>
                        <a:rPr lang="en-US" sz="1200" noProof="0" dirty="0">
                          <a:latin typeface="+mn-lt"/>
                        </a:rPr>
                        <a:t>Balances with approval for Russia</a:t>
                      </a:r>
                      <a:endParaRPr lang="en-US" sz="1200" b="0" baseline="0" noProof="0" dirty="0">
                        <a:solidFill>
                          <a:sysClr val="windowText" lastClr="000000"/>
                        </a:solidFill>
                        <a:latin typeface="+mn-lt"/>
                      </a:endParaRPr>
                    </a:p>
                  </a:txBody>
                  <a:tcPr/>
                </a:tc>
                <a:extLst>
                  <a:ext uri="{0D108BD9-81ED-4DB2-BD59-A6C34878D82A}">
                    <a16:rowId xmlns:a16="http://schemas.microsoft.com/office/drawing/2014/main" val="10012"/>
                  </a:ext>
                </a:extLst>
              </a:tr>
            </a:tbl>
          </a:graphicData>
        </a:graphic>
      </p:graphicFrame>
      <p:graphicFrame>
        <p:nvGraphicFramePr>
          <p:cNvPr id="14" name="Tabelle 13">
            <a:extLst>
              <a:ext uri="{FF2B5EF4-FFF2-40B4-BE49-F238E27FC236}">
                <a16:creationId xmlns:a16="http://schemas.microsoft.com/office/drawing/2014/main" id="{F9CB2CDD-CB3B-7B88-037F-253EA0E0E433}"/>
              </a:ext>
            </a:extLst>
          </p:cNvPr>
          <p:cNvGraphicFramePr>
            <a:graphicFrameLocks noGrp="1"/>
          </p:cNvGraphicFramePr>
          <p:nvPr>
            <p:extLst>
              <p:ext uri="{D42A27DB-BD31-4B8C-83A1-F6EECF244321}">
                <p14:modId xmlns:p14="http://schemas.microsoft.com/office/powerpoint/2010/main" val="454959164"/>
              </p:ext>
            </p:extLst>
          </p:nvPr>
        </p:nvGraphicFramePr>
        <p:xfrm>
          <a:off x="4428257" y="1675397"/>
          <a:ext cx="4805388" cy="370840"/>
        </p:xfrm>
        <a:graphic>
          <a:graphicData uri="http://schemas.openxmlformats.org/drawingml/2006/table">
            <a:tbl>
              <a:tblPr>
                <a:tableStyleId>{616DA210-FB5B-4158-B5E0-FEB733F419BA}</a:tableStyleId>
              </a:tblPr>
              <a:tblGrid>
                <a:gridCol w="686484">
                  <a:extLst>
                    <a:ext uri="{9D8B030D-6E8A-4147-A177-3AD203B41FA5}">
                      <a16:colId xmlns:a16="http://schemas.microsoft.com/office/drawing/2014/main" val="20000"/>
                    </a:ext>
                  </a:extLst>
                </a:gridCol>
                <a:gridCol w="686484">
                  <a:extLst>
                    <a:ext uri="{9D8B030D-6E8A-4147-A177-3AD203B41FA5}">
                      <a16:colId xmlns:a16="http://schemas.microsoft.com/office/drawing/2014/main" val="20001"/>
                    </a:ext>
                  </a:extLst>
                </a:gridCol>
                <a:gridCol w="686484">
                  <a:extLst>
                    <a:ext uri="{9D8B030D-6E8A-4147-A177-3AD203B41FA5}">
                      <a16:colId xmlns:a16="http://schemas.microsoft.com/office/drawing/2014/main" val="20002"/>
                    </a:ext>
                  </a:extLst>
                </a:gridCol>
                <a:gridCol w="686484">
                  <a:extLst>
                    <a:ext uri="{9D8B030D-6E8A-4147-A177-3AD203B41FA5}">
                      <a16:colId xmlns:a16="http://schemas.microsoft.com/office/drawing/2014/main" val="1340742910"/>
                    </a:ext>
                  </a:extLst>
                </a:gridCol>
                <a:gridCol w="686484">
                  <a:extLst>
                    <a:ext uri="{9D8B030D-6E8A-4147-A177-3AD203B41FA5}">
                      <a16:colId xmlns:a16="http://schemas.microsoft.com/office/drawing/2014/main" val="2878134823"/>
                    </a:ext>
                  </a:extLst>
                </a:gridCol>
                <a:gridCol w="686484">
                  <a:extLst>
                    <a:ext uri="{9D8B030D-6E8A-4147-A177-3AD203B41FA5}">
                      <a16:colId xmlns:a16="http://schemas.microsoft.com/office/drawing/2014/main" val="20003"/>
                    </a:ext>
                  </a:extLst>
                </a:gridCol>
                <a:gridCol w="686484">
                  <a:extLst>
                    <a:ext uri="{9D8B030D-6E8A-4147-A177-3AD203B41FA5}">
                      <a16:colId xmlns:a16="http://schemas.microsoft.com/office/drawing/2014/main" val="20004"/>
                    </a:ext>
                  </a:extLst>
                </a:gridCol>
              </a:tblGrid>
              <a:tr h="370840">
                <a:tc>
                  <a:txBody>
                    <a:bodyPr/>
                    <a:lstStyle/>
                    <a:p>
                      <a:pPr algn="ctr"/>
                      <a:r>
                        <a:rPr lang="en-US" sz="1800" noProof="0" dirty="0"/>
                        <a:t>QTX</a:t>
                      </a:r>
                      <a:endParaRPr lang="en-US" sz="1800" b="1" noProof="0" dirty="0">
                        <a:solidFill>
                          <a:sysClr val="windowText" lastClr="000000"/>
                        </a:solidFill>
                        <a:latin typeface="+mn-lt"/>
                      </a:endParaRPr>
                    </a:p>
                  </a:txBody>
                  <a:tcPr/>
                </a:tc>
                <a:tc>
                  <a:txBody>
                    <a:bodyPr/>
                    <a:lstStyle/>
                    <a:p>
                      <a:pPr algn="ctr"/>
                      <a:r>
                        <a:rPr lang="en-US" sz="1800" noProof="0" dirty="0"/>
                        <a:t>224</a:t>
                      </a:r>
                      <a:endParaRPr lang="en-US" sz="1800" b="1" noProof="0" dirty="0">
                        <a:solidFill>
                          <a:sysClr val="windowText" lastClr="000000"/>
                        </a:solidFill>
                        <a:latin typeface="+mn-lt"/>
                      </a:endParaRPr>
                    </a:p>
                  </a:txBody>
                  <a:tcPr/>
                </a:tc>
                <a:tc>
                  <a:txBody>
                    <a:bodyPr/>
                    <a:lstStyle/>
                    <a:p>
                      <a:pPr algn="ctr"/>
                      <a:r>
                        <a:rPr lang="en-US" sz="1800" noProof="0" dirty="0"/>
                        <a:t>I</a:t>
                      </a:r>
                      <a:endParaRPr lang="en-US" sz="1800" b="1" noProof="0" dirty="0">
                        <a:solidFill>
                          <a:sysClr val="windowText" lastClr="000000"/>
                        </a:solidFill>
                        <a:latin typeface="+mn-lt"/>
                      </a:endParaRPr>
                    </a:p>
                  </a:txBody>
                  <a:tcPr/>
                </a:tc>
                <a:tc>
                  <a:txBody>
                    <a:bodyPr/>
                    <a:lstStyle/>
                    <a:p>
                      <a:pPr algn="ctr"/>
                      <a:r>
                        <a:rPr lang="en-US" sz="1800" b="0" noProof="0" dirty="0">
                          <a:solidFill>
                            <a:sysClr val="windowText" lastClr="000000"/>
                          </a:solidFill>
                          <a:latin typeface="+mn-lt"/>
                        </a:rPr>
                        <a:t>M</a:t>
                      </a:r>
                    </a:p>
                  </a:txBody>
                  <a:tcPr/>
                </a:tc>
                <a:tc>
                  <a:txBody>
                    <a:bodyPr/>
                    <a:lstStyle/>
                    <a:p>
                      <a:pPr algn="ctr"/>
                      <a:r>
                        <a:rPr lang="en-US" sz="1800" b="0" noProof="0" dirty="0">
                          <a:solidFill>
                            <a:sysClr val="windowText" lastClr="000000"/>
                          </a:solidFill>
                          <a:latin typeface="+mn-lt"/>
                        </a:rPr>
                        <a:t>U</a:t>
                      </a:r>
                    </a:p>
                  </a:txBody>
                  <a:tcPr/>
                </a:tc>
                <a:tc>
                  <a:txBody>
                    <a:bodyPr/>
                    <a:lstStyle/>
                    <a:p>
                      <a:pPr algn="ctr"/>
                      <a:r>
                        <a:rPr lang="en-US" sz="1800" noProof="0" dirty="0"/>
                        <a:t>-1</a:t>
                      </a:r>
                      <a:endParaRPr lang="en-US" sz="1800" b="1" noProof="0" dirty="0">
                        <a:solidFill>
                          <a:sysClr val="windowText" lastClr="000000"/>
                        </a:solidFill>
                        <a:latin typeface="+mn-lt"/>
                      </a:endParaRPr>
                    </a:p>
                  </a:txBody>
                  <a:tcPr/>
                </a:tc>
                <a:tc>
                  <a:txBody>
                    <a:bodyPr/>
                    <a:lstStyle/>
                    <a:p>
                      <a:pPr algn="ctr"/>
                      <a:r>
                        <a:rPr lang="en-US" sz="1800" noProof="0" dirty="0"/>
                        <a:t>S</a:t>
                      </a:r>
                      <a:endParaRPr lang="en-US" sz="1800" b="1" noProof="0" dirty="0">
                        <a:solidFill>
                          <a:sysClr val="windowText" lastClr="000000"/>
                        </a:solidFill>
                        <a:latin typeface="+mn-lt"/>
                      </a:endParaRPr>
                    </a:p>
                  </a:txBody>
                  <a:tcPr/>
                </a:tc>
                <a:extLst>
                  <a:ext uri="{0D108BD9-81ED-4DB2-BD59-A6C34878D82A}">
                    <a16:rowId xmlns:a16="http://schemas.microsoft.com/office/drawing/2014/main" val="10000"/>
                  </a:ext>
                </a:extLst>
              </a:tr>
            </a:tbl>
          </a:graphicData>
        </a:graphic>
      </p:graphicFrame>
      <p:cxnSp>
        <p:nvCxnSpPr>
          <p:cNvPr id="15" name="Gerade Verbindung mit Pfeil 14">
            <a:extLst>
              <a:ext uri="{FF2B5EF4-FFF2-40B4-BE49-F238E27FC236}">
                <a16:creationId xmlns:a16="http://schemas.microsoft.com/office/drawing/2014/main" id="{FCD3C6EA-CBEB-9FF1-1CF6-CED5F97750E8}"/>
              </a:ext>
            </a:extLst>
          </p:cNvPr>
          <p:cNvCxnSpPr/>
          <p:nvPr/>
        </p:nvCxnSpPr>
        <p:spPr>
          <a:xfrm>
            <a:off x="808879" y="2236404"/>
            <a:ext cx="0" cy="26397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0086BAB9-BD6B-529A-AF89-9C91EBC89853}"/>
              </a:ext>
            </a:extLst>
          </p:cNvPr>
          <p:cNvCxnSpPr>
            <a:cxnSpLocks/>
          </p:cNvCxnSpPr>
          <p:nvPr/>
        </p:nvCxnSpPr>
        <p:spPr>
          <a:xfrm flipV="1">
            <a:off x="808879" y="2213811"/>
            <a:ext cx="8100000" cy="2259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2D54F2EA-8F15-A6E3-E45E-3B4BF483F538}"/>
              </a:ext>
            </a:extLst>
          </p:cNvPr>
          <p:cNvCxnSpPr>
            <a:cxnSpLocks/>
          </p:cNvCxnSpPr>
          <p:nvPr/>
        </p:nvCxnSpPr>
        <p:spPr>
          <a:xfrm>
            <a:off x="8899595" y="2046237"/>
            <a:ext cx="0" cy="1675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034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DDF16A2-8301-AF29-857F-47E36CF65751}"/>
              </a:ext>
            </a:extLst>
          </p:cNvPr>
          <p:cNvSpPr>
            <a:spLocks noGrp="1"/>
          </p:cNvSpPr>
          <p:nvPr>
            <p:ph type="sldNum" sz="quarter" idx="12"/>
          </p:nvPr>
        </p:nvSpPr>
        <p:spPr/>
        <p:txBody>
          <a:bodyPr/>
          <a:lstStyle/>
          <a:p>
            <a:fld id="{0C8761C7-EE27-4485-904A-AF787EF92FBE}" type="slidenum">
              <a:rPr lang="en-US" noProof="0" smtClean="0"/>
              <a:t>26</a:t>
            </a:fld>
            <a:endParaRPr lang="en-US" noProof="0"/>
          </a:p>
        </p:txBody>
      </p:sp>
      <p:sp>
        <p:nvSpPr>
          <p:cNvPr id="7" name="Fußzeilenplatzhalter 6">
            <a:extLst>
              <a:ext uri="{FF2B5EF4-FFF2-40B4-BE49-F238E27FC236}">
                <a16:creationId xmlns:a16="http://schemas.microsoft.com/office/drawing/2014/main" id="{0A09936F-E3E5-4112-C874-4F6ED644A986}"/>
              </a:ext>
            </a:extLst>
          </p:cNvPr>
          <p:cNvSpPr>
            <a:spLocks noGrp="1"/>
          </p:cNvSpPr>
          <p:nvPr>
            <p:ph type="ftr" sz="quarter" idx="13"/>
          </p:nvPr>
        </p:nvSpPr>
        <p:spPr/>
        <p:txBody>
          <a:bodyPr/>
          <a:lstStyle/>
          <a:p>
            <a:endParaRPr lang="en-US" noProof="0" dirty="0"/>
          </a:p>
        </p:txBody>
      </p:sp>
      <p:sp>
        <p:nvSpPr>
          <p:cNvPr id="2" name="Textplatzhalter 1">
            <a:extLst>
              <a:ext uri="{FF2B5EF4-FFF2-40B4-BE49-F238E27FC236}">
                <a16:creationId xmlns:a16="http://schemas.microsoft.com/office/drawing/2014/main" id="{9FBB9527-3D86-43FC-0C80-45A8CD42ACB7}"/>
              </a:ext>
            </a:extLst>
          </p:cNvPr>
          <p:cNvSpPr>
            <a:spLocks noGrp="1"/>
          </p:cNvSpPr>
          <p:nvPr>
            <p:ph type="body" sz="quarter" idx="4294967295"/>
          </p:nvPr>
        </p:nvSpPr>
        <p:spPr>
          <a:xfrm>
            <a:off x="1" y="0"/>
            <a:ext cx="12191999" cy="6084916"/>
          </a:xfrm>
          <a:solidFill>
            <a:schemeClr val="bg2"/>
          </a:solidFill>
        </p:spPr>
        <p:txBody>
          <a:bodyPr>
            <a:normAutofit/>
          </a:bodyPr>
          <a:lstStyle/>
          <a:p>
            <a:pPr marL="0" indent="0" algn="ctr">
              <a:buNone/>
            </a:pPr>
            <a:endParaRPr lang="en-US" sz="8000" dirty="0"/>
          </a:p>
          <a:p>
            <a:pPr marL="0" indent="0" algn="ctr">
              <a:buNone/>
            </a:pPr>
            <a:endParaRPr lang="en-US" sz="8000" dirty="0"/>
          </a:p>
          <a:p>
            <a:pPr marL="0" indent="0" algn="ctr">
              <a:buNone/>
            </a:pPr>
            <a:r>
              <a:rPr lang="en-US" sz="8000" b="1" dirty="0"/>
              <a:t>Sales Tools</a:t>
            </a:r>
          </a:p>
        </p:txBody>
      </p:sp>
    </p:spTree>
    <p:extLst>
      <p:ext uri="{BB962C8B-B14F-4D97-AF65-F5344CB8AC3E}">
        <p14:creationId xmlns:p14="http://schemas.microsoft.com/office/powerpoint/2010/main" val="240667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
            <a:extLst>
              <a:ext uri="{FF2B5EF4-FFF2-40B4-BE49-F238E27FC236}">
                <a16:creationId xmlns:a16="http://schemas.microsoft.com/office/drawing/2014/main" id="{E707E7BF-935C-6E74-2510-28FD83C51A91}"/>
              </a:ext>
            </a:extLst>
          </p:cNvPr>
          <p:cNvSpPr txBox="1">
            <a:spLocks/>
          </p:cNvSpPr>
          <p:nvPr/>
        </p:nvSpPr>
        <p:spPr>
          <a:xfrm>
            <a:off x="2" y="1"/>
            <a:ext cx="4060800" cy="3429000"/>
          </a:xfrm>
          <a:prstGeom prst="rect">
            <a:avLst/>
          </a:prstGeom>
          <a:solidFill>
            <a:schemeClr val="bg2"/>
          </a:solidFill>
        </p:spPr>
        <p:txBody>
          <a:bodyPr vert="horz" lIns="0" tIns="0" rIns="0" bIns="0" rtlCol="0">
            <a:noAutofit/>
          </a:bodyPr>
          <a:lst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tx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endParaRPr lang="en-US" sz="2800" dirty="0">
              <a:latin typeface="+mj-lt"/>
            </a:endParaRPr>
          </a:p>
          <a:p>
            <a:pPr marL="0" indent="0" algn="ctr">
              <a:buNone/>
            </a:pPr>
            <a:r>
              <a:rPr lang="en-US" sz="2800" dirty="0">
                <a:latin typeface="+mj-lt"/>
              </a:rPr>
              <a:t>Brochure, Data sheet, Manual</a:t>
            </a:r>
          </a:p>
          <a:p>
            <a:pPr marL="0" indent="0" algn="ctr">
              <a:buNone/>
            </a:pPr>
            <a:r>
              <a:rPr lang="en-US" sz="1600" dirty="0"/>
              <a:t>(German, English, French, Italian, Spanish, Portuguese, Chinese, Japanese, Korean, Russian)</a:t>
            </a:r>
          </a:p>
        </p:txBody>
      </p:sp>
      <p:sp>
        <p:nvSpPr>
          <p:cNvPr id="6" name="Textplatzhalter 1">
            <a:extLst>
              <a:ext uri="{FF2B5EF4-FFF2-40B4-BE49-F238E27FC236}">
                <a16:creationId xmlns:a16="http://schemas.microsoft.com/office/drawing/2014/main" id="{01707BB8-141B-4BA6-CC0F-1C518C90F8D8}"/>
              </a:ext>
            </a:extLst>
          </p:cNvPr>
          <p:cNvSpPr txBox="1">
            <a:spLocks/>
          </p:cNvSpPr>
          <p:nvPr/>
        </p:nvSpPr>
        <p:spPr>
          <a:xfrm>
            <a:off x="4060802" y="0"/>
            <a:ext cx="4060800" cy="3429000"/>
          </a:xfrm>
          <a:prstGeom prst="rect">
            <a:avLst/>
          </a:prstGeom>
          <a:solidFill>
            <a:schemeClr val="tx1"/>
          </a:solidFill>
        </p:spPr>
        <p:txBody>
          <a:bodyPr vert="horz" lIns="0" tIns="0" rIns="0" bIns="0" rtlCol="0">
            <a:normAutofit/>
          </a:bodyPr>
          <a:lst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tx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800" dirty="0">
              <a:solidFill>
                <a:schemeClr val="bg1"/>
              </a:solidFill>
              <a:latin typeface="+mj-lt"/>
            </a:endParaRPr>
          </a:p>
          <a:p>
            <a:pPr marL="0" indent="0" algn="ctr">
              <a:buNone/>
            </a:pPr>
            <a:r>
              <a:rPr lang="en-US" sz="2800" dirty="0">
                <a:solidFill>
                  <a:schemeClr val="bg1"/>
                </a:solidFill>
                <a:latin typeface="+mj-lt"/>
              </a:rPr>
              <a:t>Flash card &amp;    Competitor cross guide</a:t>
            </a:r>
            <a:endParaRPr lang="en-US" sz="1600" dirty="0">
              <a:solidFill>
                <a:schemeClr val="bg1"/>
              </a:solidFill>
              <a:latin typeface="+mj-lt"/>
            </a:endParaRPr>
          </a:p>
          <a:p>
            <a:pPr marL="0" indent="0" algn="ctr">
              <a:buNone/>
            </a:pPr>
            <a:r>
              <a:rPr lang="en-US" sz="1600" dirty="0">
                <a:solidFill>
                  <a:schemeClr val="bg1"/>
                </a:solidFill>
                <a:latin typeface="+mj-lt"/>
              </a:rPr>
              <a:t>(English)</a:t>
            </a:r>
            <a:endParaRPr lang="en-US" sz="2800" dirty="0">
              <a:solidFill>
                <a:schemeClr val="bg1"/>
              </a:solidFill>
              <a:latin typeface="+mj-lt"/>
            </a:endParaRPr>
          </a:p>
        </p:txBody>
      </p:sp>
      <p:sp>
        <p:nvSpPr>
          <p:cNvPr id="7" name="Textplatzhalter 1">
            <a:extLst>
              <a:ext uri="{FF2B5EF4-FFF2-40B4-BE49-F238E27FC236}">
                <a16:creationId xmlns:a16="http://schemas.microsoft.com/office/drawing/2014/main" id="{BE813CE5-7ED7-166B-DE83-132480C843E0}"/>
              </a:ext>
            </a:extLst>
          </p:cNvPr>
          <p:cNvSpPr txBox="1">
            <a:spLocks/>
          </p:cNvSpPr>
          <p:nvPr/>
        </p:nvSpPr>
        <p:spPr>
          <a:xfrm>
            <a:off x="8121602" y="0"/>
            <a:ext cx="4060800" cy="3429000"/>
          </a:xfrm>
          <a:prstGeom prst="rect">
            <a:avLst/>
          </a:prstGeom>
          <a:solidFill>
            <a:schemeClr val="bg1"/>
          </a:solidFill>
        </p:spPr>
        <p:txBody>
          <a:bodyPr vert="horz" lIns="0" tIns="0" rIns="0" bIns="0" rtlCol="0">
            <a:normAutofit/>
          </a:bodyPr>
          <a:lst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tx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800" dirty="0">
              <a:latin typeface="+mj-lt"/>
            </a:endParaRPr>
          </a:p>
          <a:p>
            <a:pPr marL="0" indent="0" algn="ctr">
              <a:buNone/>
            </a:pPr>
            <a:r>
              <a:rPr lang="en-US" sz="2800" dirty="0">
                <a:latin typeface="+mj-lt"/>
              </a:rPr>
              <a:t>Product pictures &amp; Application pictures</a:t>
            </a:r>
          </a:p>
          <a:p>
            <a:pPr marL="0" indent="0" algn="ctr">
              <a:buFont typeface="Wingdings" panose="05000000000000000000" pitchFamily="2" charset="2"/>
              <a:buNone/>
            </a:pPr>
            <a:endParaRPr lang="en-US" sz="2800" dirty="0">
              <a:latin typeface="+mj-lt"/>
            </a:endParaRPr>
          </a:p>
        </p:txBody>
      </p:sp>
      <p:sp>
        <p:nvSpPr>
          <p:cNvPr id="8" name="Textplatzhalter 1">
            <a:extLst>
              <a:ext uri="{FF2B5EF4-FFF2-40B4-BE49-F238E27FC236}">
                <a16:creationId xmlns:a16="http://schemas.microsoft.com/office/drawing/2014/main" id="{68A75C08-B427-E38A-71A0-13A39070FBB2}"/>
              </a:ext>
            </a:extLst>
          </p:cNvPr>
          <p:cNvSpPr txBox="1">
            <a:spLocks/>
          </p:cNvSpPr>
          <p:nvPr/>
        </p:nvSpPr>
        <p:spPr>
          <a:xfrm>
            <a:off x="8121602" y="3429000"/>
            <a:ext cx="4060800" cy="3429000"/>
          </a:xfrm>
          <a:prstGeom prst="rect">
            <a:avLst/>
          </a:prstGeom>
          <a:solidFill>
            <a:schemeClr val="bg2"/>
          </a:solidFill>
        </p:spPr>
        <p:txBody>
          <a:bodyPr vert="horz" lIns="0" tIns="0" rIns="0" bIns="0" rtlCol="0">
            <a:normAutofit/>
          </a:bodyPr>
          <a:lst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tx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endParaRPr lang="en-US" sz="2800" dirty="0">
              <a:latin typeface="+mj-lt"/>
            </a:endParaRPr>
          </a:p>
          <a:p>
            <a:pPr marL="0" indent="0" algn="ctr">
              <a:buFont typeface="Wingdings" panose="05000000000000000000" pitchFamily="2" charset="2"/>
              <a:buNone/>
            </a:pPr>
            <a:r>
              <a:rPr lang="en-US" sz="2800" dirty="0">
                <a:latin typeface="+mj-lt"/>
              </a:rPr>
              <a:t>Website</a:t>
            </a:r>
          </a:p>
        </p:txBody>
      </p:sp>
      <p:sp>
        <p:nvSpPr>
          <p:cNvPr id="9" name="Textplatzhalter 1">
            <a:extLst>
              <a:ext uri="{FF2B5EF4-FFF2-40B4-BE49-F238E27FC236}">
                <a16:creationId xmlns:a16="http://schemas.microsoft.com/office/drawing/2014/main" id="{9C614B40-5A7E-09F1-78DF-4C90F02EEAD0}"/>
              </a:ext>
            </a:extLst>
          </p:cNvPr>
          <p:cNvSpPr txBox="1">
            <a:spLocks/>
          </p:cNvSpPr>
          <p:nvPr/>
        </p:nvSpPr>
        <p:spPr>
          <a:xfrm>
            <a:off x="2" y="3428999"/>
            <a:ext cx="4060800" cy="3429000"/>
          </a:xfrm>
          <a:prstGeom prst="rect">
            <a:avLst/>
          </a:prstGeom>
          <a:solidFill>
            <a:schemeClr val="tx1"/>
          </a:solidFill>
        </p:spPr>
        <p:txBody>
          <a:bodyPr vert="horz" lIns="0" tIns="0" rIns="0" bIns="0" rtlCol="0">
            <a:normAutofit/>
          </a:bodyPr>
          <a:lst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tx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800" dirty="0">
              <a:solidFill>
                <a:schemeClr val="bg1"/>
              </a:solidFill>
              <a:latin typeface="+mj-lt"/>
            </a:endParaRPr>
          </a:p>
          <a:p>
            <a:pPr marL="0" indent="0" algn="ctr">
              <a:buNone/>
            </a:pPr>
            <a:r>
              <a:rPr lang="en-US" sz="2800" dirty="0">
                <a:solidFill>
                  <a:schemeClr val="bg1"/>
                </a:solidFill>
                <a:latin typeface="+mj-lt"/>
              </a:rPr>
              <a:t>Application videos &amp; Product teaser video</a:t>
            </a:r>
          </a:p>
        </p:txBody>
      </p:sp>
      <p:sp>
        <p:nvSpPr>
          <p:cNvPr id="10" name="Textplatzhalter 1">
            <a:extLst>
              <a:ext uri="{FF2B5EF4-FFF2-40B4-BE49-F238E27FC236}">
                <a16:creationId xmlns:a16="http://schemas.microsoft.com/office/drawing/2014/main" id="{9E6F95A6-16F9-59D3-571B-80A36B1092ED}"/>
              </a:ext>
            </a:extLst>
          </p:cNvPr>
          <p:cNvSpPr txBox="1">
            <a:spLocks/>
          </p:cNvSpPr>
          <p:nvPr/>
        </p:nvSpPr>
        <p:spPr>
          <a:xfrm>
            <a:off x="4060802" y="3428999"/>
            <a:ext cx="4060800" cy="3429000"/>
          </a:xfrm>
          <a:prstGeom prst="rect">
            <a:avLst/>
          </a:prstGeom>
          <a:solidFill>
            <a:schemeClr val="bg1"/>
          </a:solidFill>
        </p:spPr>
        <p:txBody>
          <a:bodyPr vert="horz" lIns="0" tIns="0" rIns="0" bIns="0" rtlCol="0">
            <a:noAutofit/>
          </a:bodyPr>
          <a:lst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tx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800" dirty="0">
              <a:latin typeface="+mj-lt"/>
            </a:endParaRPr>
          </a:p>
          <a:p>
            <a:pPr marL="0" indent="0" algn="ctr">
              <a:buNone/>
            </a:pPr>
            <a:r>
              <a:rPr lang="en-US" sz="2800" dirty="0">
                <a:latin typeface="+mj-lt"/>
              </a:rPr>
              <a:t>Demo units &amp; Transportation case</a:t>
            </a:r>
            <a:endParaRPr lang="en-US" sz="1600" dirty="0">
              <a:latin typeface="+mj-lt"/>
            </a:endParaRPr>
          </a:p>
          <a:p>
            <a:pPr marL="0" indent="0" algn="ctr">
              <a:buNone/>
            </a:pPr>
            <a:r>
              <a:rPr lang="en-US" sz="1600" dirty="0">
                <a:latin typeface="+mj-lt"/>
              </a:rPr>
              <a:t>(</a:t>
            </a:r>
            <a:r>
              <a:rPr lang="en-US" sz="1600" dirty="0"/>
              <a:t>for an analytical balance, a milligram balance or a precision balance incl. a printer)</a:t>
            </a:r>
          </a:p>
        </p:txBody>
      </p:sp>
      <p:sp>
        <p:nvSpPr>
          <p:cNvPr id="11" name="Foliennummernplatzhalter 2">
            <a:extLst>
              <a:ext uri="{FF2B5EF4-FFF2-40B4-BE49-F238E27FC236}">
                <a16:creationId xmlns:a16="http://schemas.microsoft.com/office/drawing/2014/main" id="{F31327F2-0245-44FE-3277-EC54972E8887}"/>
              </a:ext>
            </a:extLst>
          </p:cNvPr>
          <p:cNvSpPr>
            <a:spLocks noGrp="1"/>
          </p:cNvSpPr>
          <p:nvPr>
            <p:ph type="sldNum" sz="quarter" idx="12"/>
          </p:nvPr>
        </p:nvSpPr>
        <p:spPr>
          <a:xfrm>
            <a:off x="300037" y="6494400"/>
            <a:ext cx="412377" cy="153888"/>
          </a:xfrm>
        </p:spPr>
        <p:txBody>
          <a:bodyPr/>
          <a:lstStyle/>
          <a:p>
            <a:pPr algn="ctr"/>
            <a:fld id="{0C8761C7-EE27-4485-904A-AF787EF92FBE}" type="slidenum">
              <a:rPr lang="en-US" noProof="0" smtClean="0"/>
              <a:pPr algn="ctr"/>
              <a:t>27</a:t>
            </a:fld>
            <a:endParaRPr lang="en-US" noProof="0"/>
          </a:p>
        </p:txBody>
      </p:sp>
      <p:pic>
        <p:nvPicPr>
          <p:cNvPr id="13" name="Grafik 12">
            <a:extLst>
              <a:ext uri="{FF2B5EF4-FFF2-40B4-BE49-F238E27FC236}">
                <a16:creationId xmlns:a16="http://schemas.microsoft.com/office/drawing/2014/main" id="{BE2FBBB4-E87D-1151-88EF-4C22C851017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51202" y="2216640"/>
            <a:ext cx="1080000" cy="1080000"/>
          </a:xfrm>
          <a:prstGeom prst="rect">
            <a:avLst/>
          </a:prstGeom>
        </p:spPr>
      </p:pic>
      <p:pic>
        <p:nvPicPr>
          <p:cNvPr id="15" name="Grafik 14">
            <a:extLst>
              <a:ext uri="{FF2B5EF4-FFF2-40B4-BE49-F238E27FC236}">
                <a16:creationId xmlns:a16="http://schemas.microsoft.com/office/drawing/2014/main" id="{FF0D3821-4A53-588A-FDC6-C2ACFC2F53A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90402" y="2216640"/>
            <a:ext cx="1080000" cy="1080000"/>
          </a:xfrm>
          <a:prstGeom prst="rect">
            <a:avLst/>
          </a:prstGeom>
        </p:spPr>
      </p:pic>
      <p:pic>
        <p:nvPicPr>
          <p:cNvPr id="17" name="Grafik 16">
            <a:extLst>
              <a:ext uri="{FF2B5EF4-FFF2-40B4-BE49-F238E27FC236}">
                <a16:creationId xmlns:a16="http://schemas.microsoft.com/office/drawing/2014/main" id="{C25BA0CD-EF80-B95C-DA48-692868F6C736}"/>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612002" y="2216640"/>
            <a:ext cx="1080000" cy="1080000"/>
          </a:xfrm>
          <a:prstGeom prst="rect">
            <a:avLst/>
          </a:prstGeom>
        </p:spPr>
      </p:pic>
      <p:pic>
        <p:nvPicPr>
          <p:cNvPr id="19" name="Grafik 18">
            <a:extLst>
              <a:ext uri="{FF2B5EF4-FFF2-40B4-BE49-F238E27FC236}">
                <a16:creationId xmlns:a16="http://schemas.microsoft.com/office/drawing/2014/main" id="{7B0598E8-2921-1964-8EC5-6A407BE5FA2E}"/>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490402" y="5645640"/>
            <a:ext cx="1080000" cy="1080000"/>
          </a:xfrm>
          <a:prstGeom prst="rect">
            <a:avLst/>
          </a:prstGeom>
        </p:spPr>
      </p:pic>
      <p:pic>
        <p:nvPicPr>
          <p:cNvPr id="21" name="Grafik 20">
            <a:extLst>
              <a:ext uri="{FF2B5EF4-FFF2-40B4-BE49-F238E27FC236}">
                <a16:creationId xmlns:a16="http://schemas.microsoft.com/office/drawing/2014/main" id="{1FB203B9-9974-8AF2-BC14-C23DA64DCC6F}"/>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551202" y="5570693"/>
            <a:ext cx="1080000" cy="1080000"/>
          </a:xfrm>
          <a:prstGeom prst="rect">
            <a:avLst/>
          </a:prstGeom>
        </p:spPr>
      </p:pic>
      <p:pic>
        <p:nvPicPr>
          <p:cNvPr id="23" name="Grafik 22">
            <a:extLst>
              <a:ext uri="{FF2B5EF4-FFF2-40B4-BE49-F238E27FC236}">
                <a16:creationId xmlns:a16="http://schemas.microsoft.com/office/drawing/2014/main" id="{2140ACEE-2149-E998-25CB-3ABAB9F2AA47}"/>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612002" y="5568288"/>
            <a:ext cx="1080000" cy="1080000"/>
          </a:xfrm>
          <a:prstGeom prst="rect">
            <a:avLst/>
          </a:prstGeom>
        </p:spPr>
      </p:pic>
    </p:spTree>
    <p:extLst>
      <p:ext uri="{BB962C8B-B14F-4D97-AF65-F5344CB8AC3E}">
        <p14:creationId xmlns:p14="http://schemas.microsoft.com/office/powerpoint/2010/main" val="1235906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fade">
                                      <p:cBhvr>
                                        <p:cTn id="29" dur="500"/>
                                        <p:tgtEl>
                                          <p:spTgt spid="7">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500"/>
                                        <p:tgtEl>
                                          <p:spTgt spid="9">
                                            <p:txEl>
                                              <p:pRg st="1" end="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xEl>
                                              <p:pRg st="1" end="1"/>
                                            </p:txEl>
                                          </p:spTgt>
                                        </p:tgtEl>
                                        <p:attrNameLst>
                                          <p:attrName>style.visibility</p:attrName>
                                        </p:attrNameLst>
                                      </p:cBhvr>
                                      <p:to>
                                        <p:strVal val="visible"/>
                                      </p:to>
                                    </p:set>
                                    <p:animEffect transition="in" filter="fade">
                                      <p:cBhvr>
                                        <p:cTn id="45" dur="500"/>
                                        <p:tgtEl>
                                          <p:spTgt spid="10">
                                            <p:txEl>
                                              <p:pRg st="1" end="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fade">
                                      <p:cBhvr>
                                        <p:cTn id="48" dur="500"/>
                                        <p:tgtEl>
                                          <p:spTgt spid="10">
                                            <p:txEl>
                                              <p:pRg st="2" end="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8">
                                            <p:txEl>
                                              <p:pRg st="1" end="1"/>
                                            </p:txEl>
                                          </p:spTgt>
                                        </p:tgtEl>
                                        <p:attrNameLst>
                                          <p:attrName>style.visibility</p:attrName>
                                        </p:attrNameLst>
                                      </p:cBhvr>
                                      <p:to>
                                        <p:strVal val="visible"/>
                                      </p:to>
                                    </p:set>
                                    <p:animEffect transition="in" filter="fade">
                                      <p:cBhvr>
                                        <p:cTn id="56" dur="500"/>
                                        <p:tgtEl>
                                          <p:spTgt spid="8">
                                            <p:txEl>
                                              <p:pRg st="1" end="1"/>
                                            </p:txEl>
                                          </p:spTgt>
                                        </p:tgtEl>
                                      </p:cBhvr>
                                    </p:animEffect>
                                  </p:childTnLst>
                                </p:cTn>
                              </p:par>
                              <p:par>
                                <p:cTn id="57" presetID="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DDF16A2-8301-AF29-857F-47E36CF65751}"/>
              </a:ext>
            </a:extLst>
          </p:cNvPr>
          <p:cNvSpPr>
            <a:spLocks noGrp="1"/>
          </p:cNvSpPr>
          <p:nvPr>
            <p:ph type="sldNum" sz="quarter" idx="12"/>
          </p:nvPr>
        </p:nvSpPr>
        <p:spPr/>
        <p:txBody>
          <a:bodyPr/>
          <a:lstStyle/>
          <a:p>
            <a:fld id="{0C8761C7-EE27-4485-904A-AF787EF92FBE}" type="slidenum">
              <a:rPr lang="en-US" noProof="0" smtClean="0"/>
              <a:t>28</a:t>
            </a:fld>
            <a:endParaRPr lang="en-US" noProof="0"/>
          </a:p>
        </p:txBody>
      </p:sp>
      <p:sp>
        <p:nvSpPr>
          <p:cNvPr id="7" name="Fußzeilenplatzhalter 6">
            <a:extLst>
              <a:ext uri="{FF2B5EF4-FFF2-40B4-BE49-F238E27FC236}">
                <a16:creationId xmlns:a16="http://schemas.microsoft.com/office/drawing/2014/main" id="{0A09936F-E3E5-4112-C874-4F6ED644A986}"/>
              </a:ext>
            </a:extLst>
          </p:cNvPr>
          <p:cNvSpPr>
            <a:spLocks noGrp="1"/>
          </p:cNvSpPr>
          <p:nvPr>
            <p:ph type="ftr" sz="quarter" idx="13"/>
          </p:nvPr>
        </p:nvSpPr>
        <p:spPr/>
        <p:txBody>
          <a:bodyPr/>
          <a:lstStyle/>
          <a:p>
            <a:endParaRPr lang="en-US" noProof="0" dirty="0"/>
          </a:p>
        </p:txBody>
      </p:sp>
      <p:sp>
        <p:nvSpPr>
          <p:cNvPr id="2" name="Textplatzhalter 1">
            <a:extLst>
              <a:ext uri="{FF2B5EF4-FFF2-40B4-BE49-F238E27FC236}">
                <a16:creationId xmlns:a16="http://schemas.microsoft.com/office/drawing/2014/main" id="{9FBB9527-3D86-43FC-0C80-45A8CD42ACB7}"/>
              </a:ext>
            </a:extLst>
          </p:cNvPr>
          <p:cNvSpPr>
            <a:spLocks noGrp="1"/>
          </p:cNvSpPr>
          <p:nvPr>
            <p:ph type="body" sz="quarter" idx="4294967295"/>
          </p:nvPr>
        </p:nvSpPr>
        <p:spPr>
          <a:xfrm>
            <a:off x="1" y="0"/>
            <a:ext cx="12191999" cy="6084916"/>
          </a:xfrm>
          <a:solidFill>
            <a:schemeClr val="bg2"/>
          </a:solidFill>
        </p:spPr>
        <p:txBody>
          <a:bodyPr>
            <a:normAutofit/>
          </a:bodyPr>
          <a:lstStyle/>
          <a:p>
            <a:pPr marL="0" indent="0" algn="ctr">
              <a:buNone/>
            </a:pPr>
            <a:endParaRPr lang="en-US" sz="8000" dirty="0"/>
          </a:p>
          <a:p>
            <a:pPr marL="0" indent="0" algn="ctr">
              <a:buNone/>
            </a:pPr>
            <a:endParaRPr lang="en-US" sz="8000" dirty="0"/>
          </a:p>
          <a:p>
            <a:pPr marL="0" indent="0" algn="ctr">
              <a:buNone/>
            </a:pPr>
            <a:r>
              <a:rPr lang="en-US" sz="8000" b="1" dirty="0"/>
              <a:t>Accessories</a:t>
            </a:r>
          </a:p>
        </p:txBody>
      </p:sp>
    </p:spTree>
    <p:extLst>
      <p:ext uri="{BB962C8B-B14F-4D97-AF65-F5344CB8AC3E}">
        <p14:creationId xmlns:p14="http://schemas.microsoft.com/office/powerpoint/2010/main" val="110367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105E78B-F691-F23A-84B5-E85517AB56F1}"/>
              </a:ext>
            </a:extLst>
          </p:cNvPr>
          <p:cNvSpPr>
            <a:spLocks noGrp="1"/>
          </p:cNvSpPr>
          <p:nvPr>
            <p:ph type="body" sz="quarter" idx="15"/>
          </p:nvPr>
        </p:nvSpPr>
        <p:spPr/>
        <p:txBody>
          <a:bodyPr/>
          <a:lstStyle/>
          <a:p>
            <a:pPr marL="0" indent="0">
              <a:buNone/>
            </a:pPr>
            <a:r>
              <a:rPr lang="en-US" dirty="0"/>
              <a:t>Display protection film (set of 5)</a:t>
            </a:r>
          </a:p>
          <a:p>
            <a:pPr marL="0" indent="0">
              <a:buNone/>
            </a:pPr>
            <a:r>
              <a:rPr lang="en-US" dirty="0"/>
              <a:t>YDC40</a:t>
            </a:r>
          </a:p>
        </p:txBody>
      </p:sp>
      <p:sp>
        <p:nvSpPr>
          <p:cNvPr id="3" name="Foliennummernplatzhalter 2">
            <a:extLst>
              <a:ext uri="{FF2B5EF4-FFF2-40B4-BE49-F238E27FC236}">
                <a16:creationId xmlns:a16="http://schemas.microsoft.com/office/drawing/2014/main" id="{674146E8-6C87-0C64-597A-560F0B96979A}"/>
              </a:ext>
            </a:extLst>
          </p:cNvPr>
          <p:cNvSpPr>
            <a:spLocks noGrp="1"/>
          </p:cNvSpPr>
          <p:nvPr>
            <p:ph type="sldNum" sz="quarter" idx="12"/>
          </p:nvPr>
        </p:nvSpPr>
        <p:spPr/>
        <p:txBody>
          <a:bodyPr/>
          <a:lstStyle/>
          <a:p>
            <a:fld id="{0C8761C7-EE27-4485-904A-AF787EF92FBE}" type="slidenum">
              <a:rPr lang="en-US" noProof="0" smtClean="0"/>
              <a:t>29</a:t>
            </a:fld>
            <a:endParaRPr lang="en-US" noProof="0"/>
          </a:p>
        </p:txBody>
      </p:sp>
      <p:sp>
        <p:nvSpPr>
          <p:cNvPr id="4" name="Textplatzhalter 3">
            <a:extLst>
              <a:ext uri="{FF2B5EF4-FFF2-40B4-BE49-F238E27FC236}">
                <a16:creationId xmlns:a16="http://schemas.microsoft.com/office/drawing/2014/main" id="{543ED412-A113-5003-2A68-05D369DA6A5A}"/>
              </a:ext>
            </a:extLst>
          </p:cNvPr>
          <p:cNvSpPr>
            <a:spLocks noGrp="1"/>
          </p:cNvSpPr>
          <p:nvPr>
            <p:ph type="body" sz="quarter" idx="16"/>
          </p:nvPr>
        </p:nvSpPr>
        <p:spPr/>
        <p:txBody>
          <a:bodyPr/>
          <a:lstStyle/>
          <a:p>
            <a:pPr marL="0" indent="0">
              <a:buNone/>
            </a:pPr>
            <a:r>
              <a:rPr lang="en-US" dirty="0"/>
              <a:t>Set protection cover for weighing pan (set of 5)</a:t>
            </a:r>
          </a:p>
          <a:p>
            <a:pPr marL="0" indent="0">
              <a:buNone/>
            </a:pPr>
            <a:r>
              <a:rPr lang="en-US" dirty="0"/>
              <a:t>YIC02-x</a:t>
            </a:r>
          </a:p>
          <a:p>
            <a:pPr marL="0" indent="0">
              <a:spcAft>
                <a:spcPts val="0"/>
              </a:spcAft>
              <a:buNone/>
            </a:pPr>
            <a:r>
              <a:rPr lang="en-US" sz="800" dirty="0"/>
              <a:t>x = A	for analytical balances</a:t>
            </a:r>
          </a:p>
          <a:p>
            <a:pPr marL="0" indent="0">
              <a:spcAft>
                <a:spcPts val="0"/>
              </a:spcAft>
              <a:buNone/>
            </a:pPr>
            <a:r>
              <a:rPr lang="en-US" sz="800" dirty="0"/>
              <a:t>x = M	for milligram balances</a:t>
            </a:r>
          </a:p>
          <a:p>
            <a:pPr marL="0" indent="0">
              <a:spcAft>
                <a:spcPts val="0"/>
              </a:spcAft>
              <a:buNone/>
            </a:pPr>
            <a:r>
              <a:rPr lang="en-US" sz="800" dirty="0"/>
              <a:t>x = P	for precision balances</a:t>
            </a:r>
          </a:p>
        </p:txBody>
      </p:sp>
      <p:sp>
        <p:nvSpPr>
          <p:cNvPr id="5" name="Textplatzhalter 4">
            <a:extLst>
              <a:ext uri="{FF2B5EF4-FFF2-40B4-BE49-F238E27FC236}">
                <a16:creationId xmlns:a16="http://schemas.microsoft.com/office/drawing/2014/main" id="{B365DA8D-98D6-D630-A514-85F37F1C4D0E}"/>
              </a:ext>
            </a:extLst>
          </p:cNvPr>
          <p:cNvSpPr>
            <a:spLocks noGrp="1"/>
          </p:cNvSpPr>
          <p:nvPr>
            <p:ph type="body" sz="quarter" idx="18"/>
          </p:nvPr>
        </p:nvSpPr>
        <p:spPr/>
        <p:txBody>
          <a:bodyPr/>
          <a:lstStyle/>
          <a:p>
            <a:pPr marL="0" indent="0">
              <a:buNone/>
            </a:pPr>
            <a:r>
              <a:rPr lang="en-US" dirty="0"/>
              <a:t>In-use cover for balances</a:t>
            </a:r>
          </a:p>
          <a:p>
            <a:pPr marL="0" indent="0">
              <a:buNone/>
            </a:pPr>
            <a:r>
              <a:rPr lang="en-US" sz="1800" b="0" i="0" u="none" strike="noStrike" baseline="0" dirty="0">
                <a:solidFill>
                  <a:srgbClr val="211D1E"/>
                </a:solidFill>
                <a:latin typeface="TT Norms Pro" panose="02000003020000020004" pitchFamily="2" charset="0"/>
              </a:rPr>
              <a:t>6960SExx</a:t>
            </a:r>
          </a:p>
          <a:p>
            <a:pPr marL="0" marR="0" lvl="0" indent="0" algn="l" defTabSz="914400" rtl="0" eaLnBrk="1" fontAlgn="auto" latinLnBrk="0" hangingPunct="1">
              <a:lnSpc>
                <a:spcPct val="100000"/>
              </a:lnSpc>
              <a:spcBef>
                <a:spcPts val="0"/>
              </a:spcBef>
              <a:spcAft>
                <a:spcPts val="0"/>
              </a:spcAft>
              <a:buClrTx/>
              <a:buSzPct val="80000"/>
              <a:buFont typeface="Wingdings" panose="05000000000000000000" pitchFamily="2" charset="2"/>
              <a:buNone/>
              <a:tabLst/>
              <a:defRPr/>
            </a:pPr>
            <a:r>
              <a:rPr kumimoji="0" lang="en-US" sz="800" b="0" i="0" u="none" strike="noStrike" kern="1200" cap="none" spc="0" normalizeH="0" baseline="0" noProof="0" dirty="0">
                <a:ln>
                  <a:noFill/>
                </a:ln>
                <a:solidFill>
                  <a:prstClr val="black"/>
                </a:solidFill>
                <a:effectLst/>
                <a:uLnTx/>
                <a:uFillTx/>
                <a:latin typeface="TT Norms Pro"/>
                <a:ea typeface="+mn-ea"/>
                <a:cs typeface="+mn-cs"/>
              </a:rPr>
              <a:t>x = 08	for balances with an analytical draft shield (1 piece)</a:t>
            </a:r>
          </a:p>
          <a:p>
            <a:pPr marL="0" marR="0" lvl="0" indent="0" algn="l" defTabSz="914400" rtl="0" eaLnBrk="1" fontAlgn="auto" latinLnBrk="0" hangingPunct="1">
              <a:lnSpc>
                <a:spcPct val="100000"/>
              </a:lnSpc>
              <a:spcBef>
                <a:spcPts val="0"/>
              </a:spcBef>
              <a:spcAft>
                <a:spcPts val="0"/>
              </a:spcAft>
              <a:buClrTx/>
              <a:buSzPct val="80000"/>
              <a:buFont typeface="Wingdings" panose="05000000000000000000" pitchFamily="2" charset="2"/>
              <a:buNone/>
              <a:tabLst/>
              <a:defRPr/>
            </a:pPr>
            <a:r>
              <a:rPr kumimoji="0" lang="en-US" sz="800" b="0" i="0" u="none" strike="noStrike" kern="1200" cap="none" spc="0" normalizeH="0" baseline="0" noProof="0" dirty="0">
                <a:ln>
                  <a:noFill/>
                </a:ln>
                <a:solidFill>
                  <a:prstClr val="black"/>
                </a:solidFill>
                <a:effectLst/>
                <a:uLnTx/>
                <a:uFillTx/>
                <a:latin typeface="TT Norms Pro"/>
                <a:ea typeface="+mn-ea"/>
                <a:cs typeface="+mn-cs"/>
              </a:rPr>
              <a:t>x = 08-5	for balances with an analytical draft shield (set of 5)</a:t>
            </a:r>
          </a:p>
          <a:p>
            <a:pPr marL="0" marR="0" lvl="0" indent="0" algn="l" defTabSz="914400" rtl="0" eaLnBrk="1" fontAlgn="auto" latinLnBrk="0" hangingPunct="1">
              <a:lnSpc>
                <a:spcPct val="100000"/>
              </a:lnSpc>
              <a:spcBef>
                <a:spcPts val="0"/>
              </a:spcBef>
              <a:spcAft>
                <a:spcPts val="0"/>
              </a:spcAft>
              <a:buClrTx/>
              <a:buSzPct val="80000"/>
              <a:buFont typeface="Wingdings" panose="05000000000000000000" pitchFamily="2" charset="2"/>
              <a:buNone/>
              <a:tabLst/>
              <a:defRPr/>
            </a:pPr>
            <a:r>
              <a:rPr kumimoji="0" lang="en-US" sz="800" b="0" i="0" u="none" strike="noStrike" kern="1200" cap="none" spc="0" normalizeH="0" baseline="0" noProof="0" dirty="0">
                <a:ln>
                  <a:noFill/>
                </a:ln>
                <a:solidFill>
                  <a:prstClr val="black"/>
                </a:solidFill>
                <a:effectLst/>
                <a:uLnTx/>
                <a:uFillTx/>
                <a:latin typeface="TT Norms Pro"/>
                <a:ea typeface="+mn-ea"/>
                <a:cs typeface="+mn-cs"/>
              </a:rPr>
              <a:t>x = 09	for balances with rectangular weighing pan (1 piece)</a:t>
            </a:r>
          </a:p>
          <a:p>
            <a:pPr marL="0" marR="0" lvl="0" indent="0" algn="l" defTabSz="914400" rtl="0" eaLnBrk="1" fontAlgn="auto" latinLnBrk="0" hangingPunct="1">
              <a:lnSpc>
                <a:spcPct val="100000"/>
              </a:lnSpc>
              <a:spcBef>
                <a:spcPts val="0"/>
              </a:spcBef>
              <a:spcAft>
                <a:spcPts val="0"/>
              </a:spcAft>
              <a:buClrTx/>
              <a:buSzPct val="80000"/>
              <a:buFont typeface="Wingdings" panose="05000000000000000000" pitchFamily="2" charset="2"/>
              <a:buNone/>
              <a:tabLst/>
              <a:defRPr/>
            </a:pPr>
            <a:r>
              <a:rPr lang="en-US" sz="800" dirty="0">
                <a:solidFill>
                  <a:prstClr val="black"/>
                </a:solidFill>
                <a:latin typeface="TT Norms Pro"/>
              </a:rPr>
              <a:t>x = 09-5	for balances with rectangular weighing pan (set of 5)</a:t>
            </a:r>
            <a:endParaRPr kumimoji="0" lang="en-US" sz="800" b="0" i="0" u="none" strike="noStrike" kern="1200" cap="none" spc="0" normalizeH="0" baseline="0" noProof="0" dirty="0">
              <a:ln>
                <a:noFill/>
              </a:ln>
              <a:solidFill>
                <a:prstClr val="black"/>
              </a:solidFill>
              <a:effectLst/>
              <a:uLnTx/>
              <a:uFillTx/>
              <a:latin typeface="TT Norms Pro"/>
              <a:ea typeface="+mn-ea"/>
              <a:cs typeface="+mn-cs"/>
            </a:endParaRPr>
          </a:p>
          <a:p>
            <a:pPr marL="0" indent="0">
              <a:buNone/>
            </a:pPr>
            <a:r>
              <a:rPr lang="en-US" sz="1800" b="0" i="0" u="none" strike="noStrike" baseline="0" dirty="0">
                <a:solidFill>
                  <a:srgbClr val="211D1E"/>
                </a:solidFill>
                <a:latin typeface="TT Norms Pro" panose="02000003020000020004" pitchFamily="2" charset="0"/>
              </a:rPr>
              <a:t>	</a:t>
            </a:r>
          </a:p>
          <a:p>
            <a:pPr marL="0" indent="0">
              <a:buNone/>
            </a:pPr>
            <a:endParaRPr lang="en-US" dirty="0"/>
          </a:p>
        </p:txBody>
      </p:sp>
      <p:sp>
        <p:nvSpPr>
          <p:cNvPr id="6" name="Textplatzhalter 5">
            <a:extLst>
              <a:ext uri="{FF2B5EF4-FFF2-40B4-BE49-F238E27FC236}">
                <a16:creationId xmlns:a16="http://schemas.microsoft.com/office/drawing/2014/main" id="{70061BB5-9023-5694-7C22-DA17CCD951FA}"/>
              </a:ext>
            </a:extLst>
          </p:cNvPr>
          <p:cNvSpPr>
            <a:spLocks noGrp="1"/>
          </p:cNvSpPr>
          <p:nvPr>
            <p:ph type="body" sz="quarter" idx="13"/>
          </p:nvPr>
        </p:nvSpPr>
        <p:spPr/>
        <p:txBody>
          <a:bodyPr/>
          <a:lstStyle/>
          <a:p>
            <a:r>
              <a:rPr lang="en-US" dirty="0"/>
              <a:t>Quintix® Pro</a:t>
            </a:r>
          </a:p>
        </p:txBody>
      </p:sp>
      <p:sp>
        <p:nvSpPr>
          <p:cNvPr id="7" name="Titel 6">
            <a:extLst>
              <a:ext uri="{FF2B5EF4-FFF2-40B4-BE49-F238E27FC236}">
                <a16:creationId xmlns:a16="http://schemas.microsoft.com/office/drawing/2014/main" id="{E65281EB-0FC1-F975-0AAB-F5D91A9D8513}"/>
              </a:ext>
            </a:extLst>
          </p:cNvPr>
          <p:cNvSpPr>
            <a:spLocks noGrp="1"/>
          </p:cNvSpPr>
          <p:nvPr>
            <p:ph type="title"/>
          </p:nvPr>
        </p:nvSpPr>
        <p:spPr/>
        <p:txBody>
          <a:bodyPr/>
          <a:lstStyle/>
          <a:p>
            <a:r>
              <a:rPr lang="en-US" dirty="0"/>
              <a:t>Optional Accessories</a:t>
            </a:r>
          </a:p>
        </p:txBody>
      </p:sp>
      <p:sp>
        <p:nvSpPr>
          <p:cNvPr id="8" name="Fußzeilenplatzhalter 7">
            <a:extLst>
              <a:ext uri="{FF2B5EF4-FFF2-40B4-BE49-F238E27FC236}">
                <a16:creationId xmlns:a16="http://schemas.microsoft.com/office/drawing/2014/main" id="{BCBD24DB-11A2-E4E3-25E0-F33C74C558C3}"/>
              </a:ext>
            </a:extLst>
          </p:cNvPr>
          <p:cNvSpPr>
            <a:spLocks noGrp="1"/>
          </p:cNvSpPr>
          <p:nvPr>
            <p:ph type="ftr" sz="quarter" idx="19"/>
          </p:nvPr>
        </p:nvSpPr>
        <p:spPr/>
        <p:txBody>
          <a:bodyPr/>
          <a:lstStyle/>
          <a:p>
            <a:endParaRPr lang="en-US" noProof="0" dirty="0"/>
          </a:p>
        </p:txBody>
      </p:sp>
      <p:pic>
        <p:nvPicPr>
          <p:cNvPr id="10" name="Grafik 9" descr="Ein Bild, das Box, Büroausstattung, Plastik, Im Haus enthält.&#10;&#10;Automatisch generierte Beschreibung">
            <a:extLst>
              <a:ext uri="{FF2B5EF4-FFF2-40B4-BE49-F238E27FC236}">
                <a16:creationId xmlns:a16="http://schemas.microsoft.com/office/drawing/2014/main" id="{485C6DF8-54FA-04F7-3DD9-FACE65D0C21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98800" y="3124200"/>
            <a:ext cx="3636000" cy="2425450"/>
          </a:xfrm>
          <a:prstGeom prst="rect">
            <a:avLst/>
          </a:prstGeom>
        </p:spPr>
      </p:pic>
      <p:pic>
        <p:nvPicPr>
          <p:cNvPr id="12" name="Grafik 11" descr="Ein Bild, das Text, medizinische Ausrüstung, Im Haus, Gesundheitsversorgung enthält.&#10;&#10;Automatisch generierte Beschreibung">
            <a:extLst>
              <a:ext uri="{FF2B5EF4-FFF2-40B4-BE49-F238E27FC236}">
                <a16:creationId xmlns:a16="http://schemas.microsoft.com/office/drawing/2014/main" id="{2C84CFC7-91F8-EC95-A62E-C43F09B782A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76800" y="3124200"/>
            <a:ext cx="3636398" cy="2425449"/>
          </a:xfrm>
          <a:prstGeom prst="rect">
            <a:avLst/>
          </a:prstGeom>
        </p:spPr>
      </p:pic>
      <p:pic>
        <p:nvPicPr>
          <p:cNvPr id="14" name="Grafik 13" descr="Ein Bild, das Text, Buch, Design, Im Haus enthält.&#10;&#10;Automatisch generierte Beschreibung">
            <a:extLst>
              <a:ext uri="{FF2B5EF4-FFF2-40B4-BE49-F238E27FC236}">
                <a16:creationId xmlns:a16="http://schemas.microsoft.com/office/drawing/2014/main" id="{3A612000-9F14-B2DB-E1D1-B418F081EF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4402" y="3124200"/>
            <a:ext cx="3636398" cy="2425449"/>
          </a:xfrm>
          <a:prstGeom prst="rect">
            <a:avLst/>
          </a:prstGeom>
        </p:spPr>
      </p:pic>
    </p:spTree>
    <p:extLst>
      <p:ext uri="{BB962C8B-B14F-4D97-AF65-F5344CB8AC3E}">
        <p14:creationId xmlns:p14="http://schemas.microsoft.com/office/powerpoint/2010/main" val="3086172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A0E166A-D861-4F57-71D0-EDDAA39C3140}"/>
              </a:ext>
            </a:extLst>
          </p:cNvPr>
          <p:cNvSpPr>
            <a:spLocks noGrp="1"/>
          </p:cNvSpPr>
          <p:nvPr>
            <p:ph type="sldNum" sz="quarter" idx="12"/>
          </p:nvPr>
        </p:nvSpPr>
        <p:spPr/>
        <p:txBody>
          <a:bodyPr/>
          <a:lstStyle/>
          <a:p>
            <a:fld id="{0C8761C7-EE27-4485-904A-AF787EF92FBE}" type="slidenum">
              <a:rPr lang="en-US" noProof="0" smtClean="0"/>
              <a:t>3</a:t>
            </a:fld>
            <a:endParaRPr lang="en-US" noProof="0"/>
          </a:p>
        </p:txBody>
      </p:sp>
      <p:sp>
        <p:nvSpPr>
          <p:cNvPr id="3" name="Fußzeilenplatzhalter 2">
            <a:extLst>
              <a:ext uri="{FF2B5EF4-FFF2-40B4-BE49-F238E27FC236}">
                <a16:creationId xmlns:a16="http://schemas.microsoft.com/office/drawing/2014/main" id="{68C81C81-D21E-312B-EE46-38A040F8E223}"/>
              </a:ext>
            </a:extLst>
          </p:cNvPr>
          <p:cNvSpPr>
            <a:spLocks noGrp="1"/>
          </p:cNvSpPr>
          <p:nvPr>
            <p:ph type="ftr" sz="quarter" idx="13"/>
          </p:nvPr>
        </p:nvSpPr>
        <p:spPr/>
        <p:txBody>
          <a:bodyPr/>
          <a:lstStyle/>
          <a:p>
            <a:endParaRPr lang="en-US" noProof="0" dirty="0"/>
          </a:p>
        </p:txBody>
      </p:sp>
      <p:pic>
        <p:nvPicPr>
          <p:cNvPr id="4" name="Lab-Weighing-Lab-Balance-Quintix-Pro-Video-en-Sartorius">
            <a:hlinkClick r:id="" action="ppaction://media"/>
            <a:extLst>
              <a:ext uri="{FF2B5EF4-FFF2-40B4-BE49-F238E27FC236}">
                <a16:creationId xmlns:a16="http://schemas.microsoft.com/office/drawing/2014/main" id="{E84F2FD6-21BB-4566-8717-B3DB8A3318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40866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105E78B-F691-F23A-84B5-E85517AB56F1}"/>
              </a:ext>
            </a:extLst>
          </p:cNvPr>
          <p:cNvSpPr>
            <a:spLocks noGrp="1"/>
          </p:cNvSpPr>
          <p:nvPr>
            <p:ph type="body" sz="quarter" idx="15"/>
          </p:nvPr>
        </p:nvSpPr>
        <p:spPr/>
        <p:txBody>
          <a:bodyPr/>
          <a:lstStyle/>
          <a:p>
            <a:pPr marL="0" indent="0">
              <a:buNone/>
            </a:pPr>
            <a:r>
              <a:rPr lang="en-US" dirty="0"/>
              <a:t>Density determination set for solids and liquids for balances with a readability of 0.1 mg | 1 mg</a:t>
            </a:r>
          </a:p>
          <a:p>
            <a:pPr marL="0" indent="0">
              <a:buNone/>
            </a:pPr>
            <a:r>
              <a:rPr lang="en-US" dirty="0"/>
              <a:t>YDK03</a:t>
            </a:r>
          </a:p>
        </p:txBody>
      </p:sp>
      <p:sp>
        <p:nvSpPr>
          <p:cNvPr id="3" name="Foliennummernplatzhalter 2">
            <a:extLst>
              <a:ext uri="{FF2B5EF4-FFF2-40B4-BE49-F238E27FC236}">
                <a16:creationId xmlns:a16="http://schemas.microsoft.com/office/drawing/2014/main" id="{674146E8-6C87-0C64-597A-560F0B96979A}"/>
              </a:ext>
            </a:extLst>
          </p:cNvPr>
          <p:cNvSpPr>
            <a:spLocks noGrp="1"/>
          </p:cNvSpPr>
          <p:nvPr>
            <p:ph type="sldNum" sz="quarter" idx="12"/>
          </p:nvPr>
        </p:nvSpPr>
        <p:spPr/>
        <p:txBody>
          <a:bodyPr/>
          <a:lstStyle/>
          <a:p>
            <a:fld id="{0C8761C7-EE27-4485-904A-AF787EF92FBE}" type="slidenum">
              <a:rPr lang="en-US" noProof="0" smtClean="0"/>
              <a:t>30</a:t>
            </a:fld>
            <a:endParaRPr lang="en-US" noProof="0"/>
          </a:p>
        </p:txBody>
      </p:sp>
      <p:sp>
        <p:nvSpPr>
          <p:cNvPr id="4" name="Textplatzhalter 3">
            <a:extLst>
              <a:ext uri="{FF2B5EF4-FFF2-40B4-BE49-F238E27FC236}">
                <a16:creationId xmlns:a16="http://schemas.microsoft.com/office/drawing/2014/main" id="{543ED412-A113-5003-2A68-05D369DA6A5A}"/>
              </a:ext>
            </a:extLst>
          </p:cNvPr>
          <p:cNvSpPr>
            <a:spLocks noGrp="1"/>
          </p:cNvSpPr>
          <p:nvPr>
            <p:ph type="body" sz="quarter" idx="16"/>
          </p:nvPr>
        </p:nvSpPr>
        <p:spPr/>
        <p:txBody>
          <a:bodyPr/>
          <a:lstStyle/>
          <a:p>
            <a:pPr marL="0" indent="0">
              <a:buNone/>
            </a:pPr>
            <a:r>
              <a:rPr lang="en-US" dirty="0"/>
              <a:t>Density determination set for solids and liquids for balances with a readability of ≥10 mg</a:t>
            </a:r>
          </a:p>
          <a:p>
            <a:pPr marL="0" indent="0">
              <a:buNone/>
            </a:pPr>
            <a:r>
              <a:rPr lang="en-US" dirty="0"/>
              <a:t>YDK04QTX</a:t>
            </a:r>
          </a:p>
        </p:txBody>
      </p:sp>
      <p:sp>
        <p:nvSpPr>
          <p:cNvPr id="5" name="Textplatzhalter 4">
            <a:extLst>
              <a:ext uri="{FF2B5EF4-FFF2-40B4-BE49-F238E27FC236}">
                <a16:creationId xmlns:a16="http://schemas.microsoft.com/office/drawing/2014/main" id="{B365DA8D-98D6-D630-A514-85F37F1C4D0E}"/>
              </a:ext>
            </a:extLst>
          </p:cNvPr>
          <p:cNvSpPr>
            <a:spLocks noGrp="1"/>
          </p:cNvSpPr>
          <p:nvPr>
            <p:ph type="body" sz="quarter" idx="18"/>
          </p:nvPr>
        </p:nvSpPr>
        <p:spPr/>
        <p:txBody>
          <a:bodyPr/>
          <a:lstStyle/>
          <a:p>
            <a:pPr marL="0" indent="0">
              <a:buNone/>
            </a:pPr>
            <a:r>
              <a:rPr lang="en-US" dirty="0"/>
              <a:t>Round glass draft shield for balances with a readability of 1 mg</a:t>
            </a:r>
          </a:p>
          <a:p>
            <a:pPr marL="0" indent="0">
              <a:buNone/>
            </a:pPr>
            <a:r>
              <a:rPr lang="en-US" sz="1800" b="0" i="0" u="none" strike="noStrike" baseline="0" dirty="0">
                <a:solidFill>
                  <a:srgbClr val="211D1E"/>
                </a:solidFill>
                <a:latin typeface="TT Norms Pro" panose="02000003020000020004" pitchFamily="2" charset="0"/>
              </a:rPr>
              <a:t>YDS02QTX	</a:t>
            </a:r>
          </a:p>
          <a:p>
            <a:pPr marL="0" indent="0">
              <a:buNone/>
            </a:pPr>
            <a:endParaRPr lang="en-US" dirty="0"/>
          </a:p>
        </p:txBody>
      </p:sp>
      <p:sp>
        <p:nvSpPr>
          <p:cNvPr id="6" name="Textplatzhalter 5">
            <a:extLst>
              <a:ext uri="{FF2B5EF4-FFF2-40B4-BE49-F238E27FC236}">
                <a16:creationId xmlns:a16="http://schemas.microsoft.com/office/drawing/2014/main" id="{70061BB5-9023-5694-7C22-DA17CCD951FA}"/>
              </a:ext>
            </a:extLst>
          </p:cNvPr>
          <p:cNvSpPr>
            <a:spLocks noGrp="1"/>
          </p:cNvSpPr>
          <p:nvPr>
            <p:ph type="body" sz="quarter" idx="13"/>
          </p:nvPr>
        </p:nvSpPr>
        <p:spPr/>
        <p:txBody>
          <a:bodyPr/>
          <a:lstStyle/>
          <a:p>
            <a:r>
              <a:rPr lang="en-US" dirty="0"/>
              <a:t>Quintix® Pro</a:t>
            </a:r>
          </a:p>
        </p:txBody>
      </p:sp>
      <p:sp>
        <p:nvSpPr>
          <p:cNvPr id="7" name="Titel 6">
            <a:extLst>
              <a:ext uri="{FF2B5EF4-FFF2-40B4-BE49-F238E27FC236}">
                <a16:creationId xmlns:a16="http://schemas.microsoft.com/office/drawing/2014/main" id="{E65281EB-0FC1-F975-0AAB-F5D91A9D8513}"/>
              </a:ext>
            </a:extLst>
          </p:cNvPr>
          <p:cNvSpPr>
            <a:spLocks noGrp="1"/>
          </p:cNvSpPr>
          <p:nvPr>
            <p:ph type="title"/>
          </p:nvPr>
        </p:nvSpPr>
        <p:spPr/>
        <p:txBody>
          <a:bodyPr/>
          <a:lstStyle/>
          <a:p>
            <a:r>
              <a:rPr lang="en-US" dirty="0"/>
              <a:t>Optional Accessories</a:t>
            </a:r>
          </a:p>
        </p:txBody>
      </p:sp>
      <p:sp>
        <p:nvSpPr>
          <p:cNvPr id="8" name="Fußzeilenplatzhalter 7">
            <a:extLst>
              <a:ext uri="{FF2B5EF4-FFF2-40B4-BE49-F238E27FC236}">
                <a16:creationId xmlns:a16="http://schemas.microsoft.com/office/drawing/2014/main" id="{BCBD24DB-11A2-E4E3-25E0-F33C74C558C3}"/>
              </a:ext>
            </a:extLst>
          </p:cNvPr>
          <p:cNvSpPr>
            <a:spLocks noGrp="1"/>
          </p:cNvSpPr>
          <p:nvPr>
            <p:ph type="ftr" sz="quarter" idx="19"/>
          </p:nvPr>
        </p:nvSpPr>
        <p:spPr/>
        <p:txBody>
          <a:bodyPr/>
          <a:lstStyle/>
          <a:p>
            <a:endParaRPr lang="en-US" noProof="0" dirty="0"/>
          </a:p>
        </p:txBody>
      </p:sp>
      <p:pic>
        <p:nvPicPr>
          <p:cNvPr id="16" name="Grafik 15" descr="Ein Bild, das transparentes Material, Im Haus, Design enthält.&#10;&#10;Automatisch generierte Beschreibung">
            <a:extLst>
              <a:ext uri="{FF2B5EF4-FFF2-40B4-BE49-F238E27FC236}">
                <a16:creationId xmlns:a16="http://schemas.microsoft.com/office/drawing/2014/main" id="{63E4F1A7-4F97-A91A-FC1F-18665A6FF9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8800" y="3124199"/>
            <a:ext cx="3636000" cy="2425449"/>
          </a:xfrm>
          <a:prstGeom prst="rect">
            <a:avLst/>
          </a:prstGeom>
          <a:ln>
            <a:solidFill>
              <a:schemeClr val="bg1">
                <a:lumMod val="85000"/>
              </a:schemeClr>
            </a:solidFill>
          </a:ln>
        </p:spPr>
      </p:pic>
      <p:pic>
        <p:nvPicPr>
          <p:cNvPr id="20" name="Grafik 19" descr="Ein Bild, das Im Haus, Wand, Hebel enthält.&#10;&#10;Automatisch generierte Beschreibung">
            <a:extLst>
              <a:ext uri="{FF2B5EF4-FFF2-40B4-BE49-F238E27FC236}">
                <a16:creationId xmlns:a16="http://schemas.microsoft.com/office/drawing/2014/main" id="{3FD50158-65FF-3B1F-606D-33EA9A3FC57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368" b="90037" l="9970" r="89955">
                        <a14:foregroundMark x1="62971" y1="89554" x2="58879" y2="89294"/>
                        <a14:foregroundMark x1="68031" y1="32862" x2="74231" y2="27138"/>
                        <a14:foregroundMark x1="74752" y1="26320" x2="64633" y2="39740"/>
                        <a14:foregroundMark x1="64633" y1="39740" x2="63938" y2="58625"/>
                        <a14:foregroundMark x1="64360" y1="38625" x2="63740" y2="41747"/>
                        <a14:foregroundMark x1="64534" y1="37435" x2="73884" y2="28178"/>
                        <a14:foregroundMark x1="35888" y1="43048" x2="49082" y2="41264"/>
                        <a14:foregroundMark x1="49082" y1="41264" x2="53001" y2="42305"/>
                        <a14:foregroundMark x1="29712" y1="55019" x2="32217" y2="67026"/>
                        <a14:foregroundMark x1="49008" y1="44238" x2="64881" y2="47918"/>
                        <a14:foregroundMark x1="64881" y1="47918" x2="67783" y2="56543"/>
                        <a14:foregroundMark x1="50918" y1="10743" x2="56250" y2="9405"/>
                        <a14:foregroundMark x1="52431" y1="26989" x2="54514" y2="32714"/>
                        <a14:foregroundMark x1="48810" y1="17063" x2="49826" y2="19814"/>
                        <a14:foregroundMark x1="37376" y1="44535" x2="38442" y2="54201"/>
                        <a14:foregroundMark x1="51091" y1="18587" x2="51364" y2="20558"/>
                        <a14:foregroundMark x1="38442" y1="39145" x2="51463" y2="42565"/>
                        <a14:foregroundMark x1="59821" y1="89554" x2="62550" y2="90074"/>
                        <a14:foregroundMark x1="40873" y1="39480" x2="49058" y2="41747"/>
                        <a14:foregroundMark x1="68651" y1="46840" x2="67857" y2="53234"/>
                        <a14:foregroundMark x1="52455" y1="21152" x2="53844" y2="34684"/>
                        <a14:foregroundMark x1="52158" y1="21301" x2="53795" y2="38290"/>
                        <a14:backgroundMark x1="71453" y1="55911" x2="64980" y2="91375"/>
                        <a14:backgroundMark x1="50124" y1="19777" x2="50223" y2="20818"/>
                        <a14:backgroundMark x1="51959" y1="26989" x2="51959" y2="26989"/>
                        <a14:backgroundMark x1="50298" y1="22416" x2="50298" y2="22416"/>
                        <a14:backgroundMark x1="50496" y1="22119" x2="50496" y2="22119"/>
                        <a14:backgroundMark x1="50818" y1="22416" x2="50298" y2="21599"/>
                      </a14:backgroundRemoval>
                    </a14:imgEffect>
                  </a14:imgLayer>
                </a14:imgProps>
              </a:ext>
              <a:ext uri="{28A0092B-C50C-407E-A947-70E740481C1C}">
                <a14:useLocalDpi xmlns:a14="http://schemas.microsoft.com/office/drawing/2010/main"/>
              </a:ext>
            </a:extLst>
          </a:blip>
          <a:srcRect/>
          <a:stretch/>
        </p:blipFill>
        <p:spPr>
          <a:xfrm>
            <a:off x="4276402" y="3124198"/>
            <a:ext cx="3636000" cy="2425450"/>
          </a:xfrm>
          <a:prstGeom prst="rect">
            <a:avLst/>
          </a:prstGeom>
          <a:ln>
            <a:solidFill>
              <a:schemeClr val="bg1">
                <a:lumMod val="85000"/>
              </a:schemeClr>
            </a:solidFill>
          </a:ln>
        </p:spPr>
      </p:pic>
      <p:pic>
        <p:nvPicPr>
          <p:cNvPr id="22" name="Grafik 21" descr="Ein Bild, das Kreis, Im Haus, Sitzen enthält.&#10;&#10;Automatisch generierte Beschreibung">
            <a:extLst>
              <a:ext uri="{FF2B5EF4-FFF2-40B4-BE49-F238E27FC236}">
                <a16:creationId xmlns:a16="http://schemas.microsoft.com/office/drawing/2014/main" id="{4EF48882-88FD-A29B-B2B0-33E07083062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89963" l="9995" r="89980"/>
                    </a14:imgEffect>
                  </a14:imgLayer>
                </a14:imgProps>
              </a:ext>
              <a:ext uri="{28A0092B-C50C-407E-A947-70E740481C1C}">
                <a14:useLocalDpi xmlns:a14="http://schemas.microsoft.com/office/drawing/2010/main"/>
              </a:ext>
            </a:extLst>
          </a:blip>
          <a:srcRect/>
          <a:stretch/>
        </p:blipFill>
        <p:spPr>
          <a:xfrm>
            <a:off x="8254004" y="3124198"/>
            <a:ext cx="3636796" cy="2425449"/>
          </a:xfrm>
          <a:prstGeom prst="rect">
            <a:avLst/>
          </a:prstGeom>
          <a:ln>
            <a:solidFill>
              <a:schemeClr val="bg1">
                <a:lumMod val="85000"/>
              </a:schemeClr>
            </a:solidFill>
          </a:ln>
        </p:spPr>
      </p:pic>
    </p:spTree>
    <p:extLst>
      <p:ext uri="{BB962C8B-B14F-4D97-AF65-F5344CB8AC3E}">
        <p14:creationId xmlns:p14="http://schemas.microsoft.com/office/powerpoint/2010/main" val="4095692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6A1D0026-84B6-BC5D-853F-DAC7541A09D9}"/>
              </a:ext>
            </a:extLst>
          </p:cNvPr>
          <p:cNvSpPr/>
          <p:nvPr/>
        </p:nvSpPr>
        <p:spPr>
          <a:xfrm>
            <a:off x="8254004" y="3124199"/>
            <a:ext cx="3636000" cy="242544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dirty="0" err="1">
              <a:solidFill>
                <a:schemeClr val="tx1"/>
              </a:solidFill>
            </a:endParaRPr>
          </a:p>
        </p:txBody>
      </p:sp>
      <p:sp>
        <p:nvSpPr>
          <p:cNvPr id="2" name="Textplatzhalter 1">
            <a:extLst>
              <a:ext uri="{FF2B5EF4-FFF2-40B4-BE49-F238E27FC236}">
                <a16:creationId xmlns:a16="http://schemas.microsoft.com/office/drawing/2014/main" id="{7105E78B-F691-F23A-84B5-E85517AB56F1}"/>
              </a:ext>
            </a:extLst>
          </p:cNvPr>
          <p:cNvSpPr>
            <a:spLocks noGrp="1"/>
          </p:cNvSpPr>
          <p:nvPr>
            <p:ph type="body" sz="quarter" idx="15"/>
          </p:nvPr>
        </p:nvSpPr>
        <p:spPr/>
        <p:txBody>
          <a:bodyPr/>
          <a:lstStyle/>
          <a:p>
            <a:pPr marL="0" indent="0">
              <a:buNone/>
            </a:pPr>
            <a:r>
              <a:rPr lang="en-US" dirty="0"/>
              <a:t>Thermal transfer printer (USB-B, RS232)</a:t>
            </a:r>
          </a:p>
          <a:p>
            <a:pPr marL="0" indent="0">
              <a:buNone/>
            </a:pPr>
            <a:r>
              <a:rPr lang="en-US" dirty="0"/>
              <a:t>YDP30</a:t>
            </a:r>
          </a:p>
        </p:txBody>
      </p:sp>
      <p:sp>
        <p:nvSpPr>
          <p:cNvPr id="3" name="Foliennummernplatzhalter 2">
            <a:extLst>
              <a:ext uri="{FF2B5EF4-FFF2-40B4-BE49-F238E27FC236}">
                <a16:creationId xmlns:a16="http://schemas.microsoft.com/office/drawing/2014/main" id="{674146E8-6C87-0C64-597A-560F0B96979A}"/>
              </a:ext>
            </a:extLst>
          </p:cNvPr>
          <p:cNvSpPr>
            <a:spLocks noGrp="1"/>
          </p:cNvSpPr>
          <p:nvPr>
            <p:ph type="sldNum" sz="quarter" idx="12"/>
          </p:nvPr>
        </p:nvSpPr>
        <p:spPr/>
        <p:txBody>
          <a:bodyPr/>
          <a:lstStyle/>
          <a:p>
            <a:fld id="{0C8761C7-EE27-4485-904A-AF787EF92FBE}" type="slidenum">
              <a:rPr lang="en-US" noProof="0" smtClean="0"/>
              <a:t>31</a:t>
            </a:fld>
            <a:endParaRPr lang="en-US" noProof="0"/>
          </a:p>
        </p:txBody>
      </p:sp>
      <p:sp>
        <p:nvSpPr>
          <p:cNvPr id="4" name="Textplatzhalter 3">
            <a:extLst>
              <a:ext uri="{FF2B5EF4-FFF2-40B4-BE49-F238E27FC236}">
                <a16:creationId xmlns:a16="http://schemas.microsoft.com/office/drawing/2014/main" id="{543ED412-A113-5003-2A68-05D369DA6A5A}"/>
              </a:ext>
            </a:extLst>
          </p:cNvPr>
          <p:cNvSpPr>
            <a:spLocks noGrp="1"/>
          </p:cNvSpPr>
          <p:nvPr>
            <p:ph type="body" sz="quarter" idx="16"/>
          </p:nvPr>
        </p:nvSpPr>
        <p:spPr/>
        <p:txBody>
          <a:bodyPr/>
          <a:lstStyle/>
          <a:p>
            <a:pPr marL="0" indent="0">
              <a:buNone/>
            </a:pPr>
            <a:r>
              <a:rPr lang="en-US" dirty="0"/>
              <a:t>Dot matrix printer (USB-B, RS232)</a:t>
            </a:r>
          </a:p>
          <a:p>
            <a:pPr marL="0" indent="0">
              <a:buNone/>
            </a:pPr>
            <a:r>
              <a:rPr lang="en-US" dirty="0"/>
              <a:t>YDP50</a:t>
            </a:r>
          </a:p>
        </p:txBody>
      </p:sp>
      <p:sp>
        <p:nvSpPr>
          <p:cNvPr id="5" name="Textplatzhalter 4">
            <a:extLst>
              <a:ext uri="{FF2B5EF4-FFF2-40B4-BE49-F238E27FC236}">
                <a16:creationId xmlns:a16="http://schemas.microsoft.com/office/drawing/2014/main" id="{B365DA8D-98D6-D630-A514-85F37F1C4D0E}"/>
              </a:ext>
            </a:extLst>
          </p:cNvPr>
          <p:cNvSpPr>
            <a:spLocks noGrp="1"/>
          </p:cNvSpPr>
          <p:nvPr>
            <p:ph type="body" sz="quarter" idx="18"/>
          </p:nvPr>
        </p:nvSpPr>
        <p:spPr/>
        <p:txBody>
          <a:bodyPr/>
          <a:lstStyle/>
          <a:p>
            <a:pPr marL="0" indent="0">
              <a:buNone/>
            </a:pPr>
            <a:r>
              <a:rPr lang="en-US" dirty="0"/>
              <a:t>Demo | transportation case</a:t>
            </a:r>
          </a:p>
          <a:p>
            <a:pPr marL="0" indent="0">
              <a:buNone/>
            </a:pPr>
            <a:r>
              <a:rPr lang="en-US" sz="1800" b="0" i="0" u="none" strike="noStrike" baseline="0" dirty="0">
                <a:solidFill>
                  <a:srgbClr val="211D1E"/>
                </a:solidFill>
                <a:latin typeface="TT Norms Pro" panose="02000003020000020004" pitchFamily="2" charset="0"/>
              </a:rPr>
              <a:t>YDB01QTX	</a:t>
            </a:r>
          </a:p>
          <a:p>
            <a:pPr marL="0" indent="0">
              <a:buNone/>
            </a:pPr>
            <a:endParaRPr lang="en-US" dirty="0"/>
          </a:p>
        </p:txBody>
      </p:sp>
      <p:sp>
        <p:nvSpPr>
          <p:cNvPr id="6" name="Textplatzhalter 5">
            <a:extLst>
              <a:ext uri="{FF2B5EF4-FFF2-40B4-BE49-F238E27FC236}">
                <a16:creationId xmlns:a16="http://schemas.microsoft.com/office/drawing/2014/main" id="{70061BB5-9023-5694-7C22-DA17CCD951FA}"/>
              </a:ext>
            </a:extLst>
          </p:cNvPr>
          <p:cNvSpPr>
            <a:spLocks noGrp="1"/>
          </p:cNvSpPr>
          <p:nvPr>
            <p:ph type="body" sz="quarter" idx="13"/>
          </p:nvPr>
        </p:nvSpPr>
        <p:spPr/>
        <p:txBody>
          <a:bodyPr/>
          <a:lstStyle/>
          <a:p>
            <a:r>
              <a:rPr lang="en-US" dirty="0"/>
              <a:t>Quintix® Pro</a:t>
            </a:r>
          </a:p>
        </p:txBody>
      </p:sp>
      <p:sp>
        <p:nvSpPr>
          <p:cNvPr id="7" name="Titel 6">
            <a:extLst>
              <a:ext uri="{FF2B5EF4-FFF2-40B4-BE49-F238E27FC236}">
                <a16:creationId xmlns:a16="http://schemas.microsoft.com/office/drawing/2014/main" id="{E65281EB-0FC1-F975-0AAB-F5D91A9D8513}"/>
              </a:ext>
            </a:extLst>
          </p:cNvPr>
          <p:cNvSpPr>
            <a:spLocks noGrp="1"/>
          </p:cNvSpPr>
          <p:nvPr>
            <p:ph type="title"/>
          </p:nvPr>
        </p:nvSpPr>
        <p:spPr/>
        <p:txBody>
          <a:bodyPr/>
          <a:lstStyle/>
          <a:p>
            <a:r>
              <a:rPr lang="en-US" dirty="0"/>
              <a:t>Optional Accessories</a:t>
            </a:r>
          </a:p>
        </p:txBody>
      </p:sp>
      <p:sp>
        <p:nvSpPr>
          <p:cNvPr id="8" name="Fußzeilenplatzhalter 7">
            <a:extLst>
              <a:ext uri="{FF2B5EF4-FFF2-40B4-BE49-F238E27FC236}">
                <a16:creationId xmlns:a16="http://schemas.microsoft.com/office/drawing/2014/main" id="{BCBD24DB-11A2-E4E3-25E0-F33C74C558C3}"/>
              </a:ext>
            </a:extLst>
          </p:cNvPr>
          <p:cNvSpPr>
            <a:spLocks noGrp="1"/>
          </p:cNvSpPr>
          <p:nvPr>
            <p:ph type="ftr" sz="quarter" idx="19"/>
          </p:nvPr>
        </p:nvSpPr>
        <p:spPr/>
        <p:txBody>
          <a:bodyPr/>
          <a:lstStyle/>
          <a:p>
            <a:endParaRPr lang="en-US" noProof="0" dirty="0"/>
          </a:p>
        </p:txBody>
      </p:sp>
      <p:sp>
        <p:nvSpPr>
          <p:cNvPr id="12" name="Rechteck 11">
            <a:extLst>
              <a:ext uri="{FF2B5EF4-FFF2-40B4-BE49-F238E27FC236}">
                <a16:creationId xmlns:a16="http://schemas.microsoft.com/office/drawing/2014/main" id="{5A7D6830-68C6-61A1-CD74-1CB1FCA00F92}"/>
              </a:ext>
            </a:extLst>
          </p:cNvPr>
          <p:cNvSpPr/>
          <p:nvPr/>
        </p:nvSpPr>
        <p:spPr>
          <a:xfrm>
            <a:off x="4276402" y="3124199"/>
            <a:ext cx="3636000" cy="242544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dirty="0" err="1">
              <a:solidFill>
                <a:schemeClr val="tx1"/>
              </a:solidFill>
            </a:endParaRPr>
          </a:p>
        </p:txBody>
      </p:sp>
      <p:pic>
        <p:nvPicPr>
          <p:cNvPr id="10" name="Grafik 9" descr="Ein Bild, das Elektronik, Drucker enthält.&#10;&#10;Automatisch generierte Beschreibung">
            <a:extLst>
              <a:ext uri="{FF2B5EF4-FFF2-40B4-BE49-F238E27FC236}">
                <a16:creationId xmlns:a16="http://schemas.microsoft.com/office/drawing/2014/main" id="{5F76DADC-39C1-8A20-0655-A942F00607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78834" y="3365182"/>
            <a:ext cx="2212068" cy="1873917"/>
          </a:xfrm>
          <a:prstGeom prst="rect">
            <a:avLst/>
          </a:prstGeom>
        </p:spPr>
      </p:pic>
      <p:pic>
        <p:nvPicPr>
          <p:cNvPr id="15" name="Grafik 14" descr="Ein Bild, das Haushaltsgerät, Gerät enthält.&#10;&#10;Automatisch generierte Beschreibung">
            <a:extLst>
              <a:ext uri="{FF2B5EF4-FFF2-40B4-BE49-F238E27FC236}">
                <a16:creationId xmlns:a16="http://schemas.microsoft.com/office/drawing/2014/main" id="{39C5F270-ED06-6D3E-3F20-87F5FD6606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8402" y="3124199"/>
            <a:ext cx="3636000" cy="2425450"/>
          </a:xfrm>
          <a:prstGeom prst="rect">
            <a:avLst/>
          </a:prstGeom>
          <a:ln>
            <a:solidFill>
              <a:schemeClr val="bg1">
                <a:lumMod val="85000"/>
              </a:schemeClr>
            </a:solidFill>
          </a:ln>
        </p:spPr>
      </p:pic>
      <p:pic>
        <p:nvPicPr>
          <p:cNvPr id="18" name="Grafik 17" descr="Ein Bild, das Box, Im Haus enthält.&#10;&#10;Automatisch generierte Beschreibung">
            <a:extLst>
              <a:ext uri="{FF2B5EF4-FFF2-40B4-BE49-F238E27FC236}">
                <a16:creationId xmlns:a16="http://schemas.microsoft.com/office/drawing/2014/main" id="{57C5F2F4-C671-BB07-C7F2-40ABAEB913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011"/>
          <a:stretch/>
        </p:blipFill>
        <p:spPr>
          <a:xfrm>
            <a:off x="8541119" y="3209907"/>
            <a:ext cx="3061769" cy="2184466"/>
          </a:xfrm>
          <a:prstGeom prst="rect">
            <a:avLst/>
          </a:prstGeom>
        </p:spPr>
      </p:pic>
    </p:spTree>
    <p:extLst>
      <p:ext uri="{BB962C8B-B14F-4D97-AF65-F5344CB8AC3E}">
        <p14:creationId xmlns:p14="http://schemas.microsoft.com/office/powerpoint/2010/main" val="4245259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74146E8-6C87-0C64-597A-560F0B96979A}"/>
              </a:ext>
            </a:extLst>
          </p:cNvPr>
          <p:cNvSpPr>
            <a:spLocks noGrp="1"/>
          </p:cNvSpPr>
          <p:nvPr>
            <p:ph type="sldNum" sz="quarter" idx="12"/>
          </p:nvPr>
        </p:nvSpPr>
        <p:spPr/>
        <p:txBody>
          <a:bodyPr/>
          <a:lstStyle/>
          <a:p>
            <a:fld id="{0C8761C7-EE27-4485-904A-AF787EF92FBE}" type="slidenum">
              <a:rPr lang="en-US" noProof="0" smtClean="0"/>
              <a:t>32</a:t>
            </a:fld>
            <a:endParaRPr lang="en-US" noProof="0"/>
          </a:p>
        </p:txBody>
      </p:sp>
      <p:sp>
        <p:nvSpPr>
          <p:cNvPr id="6" name="Textplatzhalter 5">
            <a:extLst>
              <a:ext uri="{FF2B5EF4-FFF2-40B4-BE49-F238E27FC236}">
                <a16:creationId xmlns:a16="http://schemas.microsoft.com/office/drawing/2014/main" id="{70061BB5-9023-5694-7C22-DA17CCD951FA}"/>
              </a:ext>
            </a:extLst>
          </p:cNvPr>
          <p:cNvSpPr>
            <a:spLocks noGrp="1"/>
          </p:cNvSpPr>
          <p:nvPr>
            <p:ph type="body" sz="quarter" idx="13"/>
          </p:nvPr>
        </p:nvSpPr>
        <p:spPr/>
        <p:txBody>
          <a:bodyPr/>
          <a:lstStyle/>
          <a:p>
            <a:r>
              <a:rPr lang="en-US" dirty="0"/>
              <a:t>Quintix® Pro</a:t>
            </a:r>
          </a:p>
        </p:txBody>
      </p:sp>
      <p:sp>
        <p:nvSpPr>
          <p:cNvPr id="7" name="Titel 6">
            <a:extLst>
              <a:ext uri="{FF2B5EF4-FFF2-40B4-BE49-F238E27FC236}">
                <a16:creationId xmlns:a16="http://schemas.microsoft.com/office/drawing/2014/main" id="{E65281EB-0FC1-F975-0AAB-F5D91A9D8513}"/>
              </a:ext>
            </a:extLst>
          </p:cNvPr>
          <p:cNvSpPr>
            <a:spLocks noGrp="1"/>
          </p:cNvSpPr>
          <p:nvPr>
            <p:ph type="title"/>
          </p:nvPr>
        </p:nvSpPr>
        <p:spPr/>
        <p:txBody>
          <a:bodyPr/>
          <a:lstStyle/>
          <a:p>
            <a:r>
              <a:rPr lang="en-US" dirty="0"/>
              <a:t>Optional Accessories</a:t>
            </a:r>
          </a:p>
        </p:txBody>
      </p:sp>
      <p:sp>
        <p:nvSpPr>
          <p:cNvPr id="8" name="Fußzeilenplatzhalter 7">
            <a:extLst>
              <a:ext uri="{FF2B5EF4-FFF2-40B4-BE49-F238E27FC236}">
                <a16:creationId xmlns:a16="http://schemas.microsoft.com/office/drawing/2014/main" id="{BCBD24DB-11A2-E4E3-25E0-F33C74C558C3}"/>
              </a:ext>
            </a:extLst>
          </p:cNvPr>
          <p:cNvSpPr>
            <a:spLocks noGrp="1"/>
          </p:cNvSpPr>
          <p:nvPr>
            <p:ph type="ftr" sz="quarter" idx="16"/>
          </p:nvPr>
        </p:nvSpPr>
        <p:spPr/>
        <p:txBody>
          <a:bodyPr/>
          <a:lstStyle/>
          <a:p>
            <a:endParaRPr lang="en-US" noProof="0" dirty="0"/>
          </a:p>
        </p:txBody>
      </p:sp>
      <p:pic>
        <p:nvPicPr>
          <p:cNvPr id="18" name="Grafik 17">
            <a:extLst>
              <a:ext uri="{FF2B5EF4-FFF2-40B4-BE49-F238E27FC236}">
                <a16:creationId xmlns:a16="http://schemas.microsoft.com/office/drawing/2014/main" id="{2861D96D-723F-E1ED-C7C0-6175FC423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6856" y="1463676"/>
            <a:ext cx="2704817" cy="1805716"/>
          </a:xfrm>
          <a:prstGeom prst="rect">
            <a:avLst/>
          </a:prstGeom>
        </p:spPr>
      </p:pic>
      <p:sp>
        <p:nvSpPr>
          <p:cNvPr id="19" name="Textfeld 18">
            <a:extLst>
              <a:ext uri="{FF2B5EF4-FFF2-40B4-BE49-F238E27FC236}">
                <a16:creationId xmlns:a16="http://schemas.microsoft.com/office/drawing/2014/main" id="{EB0A85DF-A202-DF47-87C8-33AA8DA1E8DA}"/>
              </a:ext>
            </a:extLst>
          </p:cNvPr>
          <p:cNvSpPr txBox="1"/>
          <p:nvPr/>
        </p:nvSpPr>
        <p:spPr>
          <a:xfrm>
            <a:off x="294437" y="3273997"/>
            <a:ext cx="2700000" cy="523220"/>
          </a:xfrm>
          <a:prstGeom prst="rect">
            <a:avLst/>
          </a:prstGeom>
          <a:noFill/>
        </p:spPr>
        <p:txBody>
          <a:bodyPr wrap="square" rtlCol="0">
            <a:spAutoFit/>
          </a:bodyPr>
          <a:lstStyle/>
          <a:p>
            <a:pPr algn="ctr"/>
            <a:r>
              <a:rPr lang="en-US" sz="1400" dirty="0"/>
              <a:t>YCC-USB-C-A,</a:t>
            </a:r>
          </a:p>
          <a:p>
            <a:pPr algn="ctr"/>
            <a:r>
              <a:rPr lang="en-US" sz="1400" dirty="0"/>
              <a:t>Data cable</a:t>
            </a:r>
          </a:p>
        </p:txBody>
      </p:sp>
      <p:pic>
        <p:nvPicPr>
          <p:cNvPr id="21" name="Grafik 20">
            <a:extLst>
              <a:ext uri="{FF2B5EF4-FFF2-40B4-BE49-F238E27FC236}">
                <a16:creationId xmlns:a16="http://schemas.microsoft.com/office/drawing/2014/main" id="{09F56AE7-CD90-1BB5-D5BC-8B74354D54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64436" y="1465105"/>
            <a:ext cx="2705351" cy="1804287"/>
          </a:xfrm>
          <a:prstGeom prst="rect">
            <a:avLst/>
          </a:prstGeom>
        </p:spPr>
      </p:pic>
      <p:sp>
        <p:nvSpPr>
          <p:cNvPr id="22" name="Textfeld 21">
            <a:extLst>
              <a:ext uri="{FF2B5EF4-FFF2-40B4-BE49-F238E27FC236}">
                <a16:creationId xmlns:a16="http://schemas.microsoft.com/office/drawing/2014/main" id="{9672FE98-1FCC-2E21-6033-4A528C8D9C2E}"/>
              </a:ext>
            </a:extLst>
          </p:cNvPr>
          <p:cNvSpPr txBox="1"/>
          <p:nvPr/>
        </p:nvSpPr>
        <p:spPr>
          <a:xfrm>
            <a:off x="3264435" y="3275659"/>
            <a:ext cx="2696989" cy="523220"/>
          </a:xfrm>
          <a:prstGeom prst="rect">
            <a:avLst/>
          </a:prstGeom>
          <a:noFill/>
        </p:spPr>
        <p:txBody>
          <a:bodyPr wrap="square" rtlCol="0">
            <a:spAutoFit/>
          </a:bodyPr>
          <a:lstStyle/>
          <a:p>
            <a:pPr algn="ctr"/>
            <a:r>
              <a:rPr lang="en-US" sz="1400" dirty="0"/>
              <a:t>YCC-USB-C-B,</a:t>
            </a:r>
          </a:p>
          <a:p>
            <a:pPr algn="ctr"/>
            <a:r>
              <a:rPr lang="en-US" sz="1400" dirty="0"/>
              <a:t>Data cable</a:t>
            </a:r>
          </a:p>
        </p:txBody>
      </p:sp>
      <p:pic>
        <p:nvPicPr>
          <p:cNvPr id="23" name="Grafik 22">
            <a:extLst>
              <a:ext uri="{FF2B5EF4-FFF2-40B4-BE49-F238E27FC236}">
                <a16:creationId xmlns:a16="http://schemas.microsoft.com/office/drawing/2014/main" id="{7FEABDB6-62BD-92AE-0589-D54118B6A2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22549" y="1466534"/>
            <a:ext cx="2706423" cy="1802858"/>
          </a:xfrm>
          <a:prstGeom prst="rect">
            <a:avLst/>
          </a:prstGeom>
        </p:spPr>
      </p:pic>
      <p:sp>
        <p:nvSpPr>
          <p:cNvPr id="24" name="Textfeld 23">
            <a:extLst>
              <a:ext uri="{FF2B5EF4-FFF2-40B4-BE49-F238E27FC236}">
                <a16:creationId xmlns:a16="http://schemas.microsoft.com/office/drawing/2014/main" id="{624A2E1D-CACE-11E7-678B-E95212064CC6}"/>
              </a:ext>
            </a:extLst>
          </p:cNvPr>
          <p:cNvSpPr txBox="1"/>
          <p:nvPr/>
        </p:nvSpPr>
        <p:spPr>
          <a:xfrm>
            <a:off x="6239786" y="3273997"/>
            <a:ext cx="2689186" cy="523220"/>
          </a:xfrm>
          <a:prstGeom prst="rect">
            <a:avLst/>
          </a:prstGeom>
          <a:noFill/>
        </p:spPr>
        <p:txBody>
          <a:bodyPr wrap="square" rtlCol="0">
            <a:spAutoFit/>
          </a:bodyPr>
          <a:lstStyle/>
          <a:p>
            <a:pPr algn="ctr"/>
            <a:r>
              <a:rPr lang="en-US" sz="1400" dirty="0"/>
              <a:t>YCC-D09M-USB-A,</a:t>
            </a:r>
          </a:p>
          <a:p>
            <a:pPr algn="ctr"/>
            <a:r>
              <a:rPr lang="en-US" sz="1400" dirty="0"/>
              <a:t>Data cable</a:t>
            </a:r>
          </a:p>
        </p:txBody>
      </p:sp>
      <p:pic>
        <p:nvPicPr>
          <p:cNvPr id="25" name="Grafik 24">
            <a:extLst>
              <a:ext uri="{FF2B5EF4-FFF2-40B4-BE49-F238E27FC236}">
                <a16:creationId xmlns:a16="http://schemas.microsoft.com/office/drawing/2014/main" id="{F10B9B26-49EF-BD84-0EC8-378F68C66B8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87887" y="1466534"/>
            <a:ext cx="2703213" cy="1802858"/>
          </a:xfrm>
          <a:prstGeom prst="rect">
            <a:avLst/>
          </a:prstGeom>
        </p:spPr>
      </p:pic>
      <p:sp>
        <p:nvSpPr>
          <p:cNvPr id="26" name="Textfeld 25">
            <a:extLst>
              <a:ext uri="{FF2B5EF4-FFF2-40B4-BE49-F238E27FC236}">
                <a16:creationId xmlns:a16="http://schemas.microsoft.com/office/drawing/2014/main" id="{20C47C2D-D5AB-2866-E2A6-E158F705979C}"/>
              </a:ext>
            </a:extLst>
          </p:cNvPr>
          <p:cNvSpPr txBox="1"/>
          <p:nvPr/>
        </p:nvSpPr>
        <p:spPr>
          <a:xfrm>
            <a:off x="9181734" y="3269392"/>
            <a:ext cx="2705351" cy="523220"/>
          </a:xfrm>
          <a:prstGeom prst="rect">
            <a:avLst/>
          </a:prstGeom>
          <a:noFill/>
        </p:spPr>
        <p:txBody>
          <a:bodyPr wrap="square" rtlCol="0">
            <a:spAutoFit/>
          </a:bodyPr>
          <a:lstStyle/>
          <a:p>
            <a:pPr algn="ctr"/>
            <a:r>
              <a:rPr lang="en-US" sz="1400" dirty="0"/>
              <a:t>69Y03130,</a:t>
            </a:r>
          </a:p>
          <a:p>
            <a:pPr algn="ctr"/>
            <a:r>
              <a:rPr lang="en-US" sz="1400" dirty="0"/>
              <a:t>Data cable</a:t>
            </a:r>
          </a:p>
        </p:txBody>
      </p:sp>
      <p:pic>
        <p:nvPicPr>
          <p:cNvPr id="27" name="Grafik 26">
            <a:extLst>
              <a:ext uri="{FF2B5EF4-FFF2-40B4-BE49-F238E27FC236}">
                <a16:creationId xmlns:a16="http://schemas.microsoft.com/office/drawing/2014/main" id="{0118ACC7-03D2-00A6-9336-273ABF557C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1673" y="3801822"/>
            <a:ext cx="2700000" cy="1800000"/>
          </a:xfrm>
          <a:prstGeom prst="rect">
            <a:avLst/>
          </a:prstGeom>
          <a:ln>
            <a:solidFill>
              <a:schemeClr val="bg1">
                <a:lumMod val="85000"/>
              </a:schemeClr>
            </a:solidFill>
          </a:ln>
        </p:spPr>
      </p:pic>
      <p:sp>
        <p:nvSpPr>
          <p:cNvPr id="28" name="Textfeld 27">
            <a:extLst>
              <a:ext uri="{FF2B5EF4-FFF2-40B4-BE49-F238E27FC236}">
                <a16:creationId xmlns:a16="http://schemas.microsoft.com/office/drawing/2014/main" id="{E2F65C50-3B92-85DA-1743-45A2E329693F}"/>
              </a:ext>
            </a:extLst>
          </p:cNvPr>
          <p:cNvSpPr txBox="1"/>
          <p:nvPr/>
        </p:nvSpPr>
        <p:spPr>
          <a:xfrm>
            <a:off x="306857" y="5602188"/>
            <a:ext cx="2687580" cy="523220"/>
          </a:xfrm>
          <a:prstGeom prst="rect">
            <a:avLst/>
          </a:prstGeom>
          <a:noFill/>
        </p:spPr>
        <p:txBody>
          <a:bodyPr wrap="square" rtlCol="0">
            <a:spAutoFit/>
          </a:bodyPr>
          <a:lstStyle/>
          <a:p>
            <a:pPr algn="ctr"/>
            <a:r>
              <a:rPr lang="en-US" sz="1400" dirty="0"/>
              <a:t>YKL01,</a:t>
            </a:r>
          </a:p>
          <a:p>
            <a:pPr algn="ctr"/>
            <a:r>
              <a:rPr lang="en-US" sz="1400" dirty="0"/>
              <a:t>Kensington-lock cable</a:t>
            </a:r>
          </a:p>
        </p:txBody>
      </p:sp>
      <p:sp>
        <p:nvSpPr>
          <p:cNvPr id="29" name="Textfeld 28">
            <a:extLst>
              <a:ext uri="{FF2B5EF4-FFF2-40B4-BE49-F238E27FC236}">
                <a16:creationId xmlns:a16="http://schemas.microsoft.com/office/drawing/2014/main" id="{DC0CA6B1-D091-B095-7E16-B5FA388AF1D5}"/>
              </a:ext>
            </a:extLst>
          </p:cNvPr>
          <p:cNvSpPr txBox="1"/>
          <p:nvPr/>
        </p:nvSpPr>
        <p:spPr>
          <a:xfrm>
            <a:off x="3288685" y="5596616"/>
            <a:ext cx="2670038" cy="523220"/>
          </a:xfrm>
          <a:prstGeom prst="rect">
            <a:avLst/>
          </a:prstGeom>
          <a:noFill/>
        </p:spPr>
        <p:txBody>
          <a:bodyPr wrap="square" rtlCol="0">
            <a:spAutoFit/>
          </a:bodyPr>
          <a:lstStyle/>
          <a:p>
            <a:pPr algn="ctr"/>
            <a:r>
              <a:rPr lang="en-US" sz="1400" dirty="0"/>
              <a:t>YCC-5V-15V,</a:t>
            </a:r>
          </a:p>
          <a:p>
            <a:pPr algn="ctr"/>
            <a:r>
              <a:rPr lang="en-US" sz="1400" dirty="0"/>
              <a:t>Converter Cable 5 &gt; 15 VDC</a:t>
            </a:r>
          </a:p>
        </p:txBody>
      </p:sp>
      <p:pic>
        <p:nvPicPr>
          <p:cNvPr id="30" name="Grafik 29">
            <a:extLst>
              <a:ext uri="{FF2B5EF4-FFF2-40B4-BE49-F238E27FC236}">
                <a16:creationId xmlns:a16="http://schemas.microsoft.com/office/drawing/2014/main" id="{21CFEFBF-3914-D828-11AF-215B8AACEEB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90035" y="3802395"/>
            <a:ext cx="2670038" cy="1798854"/>
          </a:xfrm>
          <a:prstGeom prst="rect">
            <a:avLst/>
          </a:prstGeom>
          <a:ln>
            <a:solidFill>
              <a:schemeClr val="bg1">
                <a:lumMod val="85000"/>
              </a:schemeClr>
            </a:solidFill>
          </a:ln>
        </p:spPr>
      </p:pic>
      <p:sp>
        <p:nvSpPr>
          <p:cNvPr id="32" name="Textfeld 31">
            <a:extLst>
              <a:ext uri="{FF2B5EF4-FFF2-40B4-BE49-F238E27FC236}">
                <a16:creationId xmlns:a16="http://schemas.microsoft.com/office/drawing/2014/main" id="{B4764522-20F8-5CA9-FD9B-E594FBB0523A}"/>
              </a:ext>
            </a:extLst>
          </p:cNvPr>
          <p:cNvSpPr txBox="1"/>
          <p:nvPr/>
        </p:nvSpPr>
        <p:spPr>
          <a:xfrm>
            <a:off x="9190966" y="3801822"/>
            <a:ext cx="2702141" cy="1800000"/>
          </a:xfrm>
          <a:prstGeom prst="rect">
            <a:avLst/>
          </a:prstGeom>
          <a:noFill/>
          <a:ln>
            <a:solidFill>
              <a:schemeClr val="bg1">
                <a:lumMod val="85000"/>
              </a:schemeClr>
            </a:solidFill>
          </a:ln>
        </p:spPr>
        <p:txBody>
          <a:bodyPr wrap="square" rtlCol="0">
            <a:spAutoFit/>
          </a:bodyPr>
          <a:lstStyle/>
          <a:p>
            <a:pPr algn="ctr"/>
            <a:r>
              <a:rPr lang="en-US" sz="1400" dirty="0"/>
              <a:t>...and many more RS232 data cables</a:t>
            </a:r>
          </a:p>
          <a:p>
            <a:pPr algn="ctr"/>
            <a:endParaRPr lang="en-US" sz="1400" dirty="0"/>
          </a:p>
          <a:p>
            <a:pPr algn="ctr"/>
            <a:r>
              <a:rPr lang="en-US" sz="1400" dirty="0"/>
              <a:t>YCC-D09MM</a:t>
            </a:r>
          </a:p>
          <a:p>
            <a:pPr algn="ctr"/>
            <a:r>
              <a:rPr lang="en-US" sz="1400" dirty="0"/>
              <a:t>YCC-D09MF</a:t>
            </a:r>
          </a:p>
          <a:p>
            <a:pPr algn="ctr"/>
            <a:r>
              <a:rPr lang="en-US" sz="1400" dirty="0"/>
              <a:t>YCC-D09M-2D09F</a:t>
            </a:r>
          </a:p>
        </p:txBody>
      </p:sp>
      <p:sp>
        <p:nvSpPr>
          <p:cNvPr id="33" name="Textfeld 32">
            <a:extLst>
              <a:ext uri="{FF2B5EF4-FFF2-40B4-BE49-F238E27FC236}">
                <a16:creationId xmlns:a16="http://schemas.microsoft.com/office/drawing/2014/main" id="{5EB1DFE2-0880-D901-88C8-CCF6D26034A6}"/>
              </a:ext>
            </a:extLst>
          </p:cNvPr>
          <p:cNvSpPr txBox="1"/>
          <p:nvPr/>
        </p:nvSpPr>
        <p:spPr>
          <a:xfrm>
            <a:off x="6218581" y="5596616"/>
            <a:ext cx="2695638" cy="307777"/>
          </a:xfrm>
          <a:prstGeom prst="rect">
            <a:avLst/>
          </a:prstGeom>
          <a:noFill/>
        </p:spPr>
        <p:txBody>
          <a:bodyPr wrap="square" rtlCol="0">
            <a:spAutoFit/>
          </a:bodyPr>
          <a:lstStyle/>
          <a:p>
            <a:pPr algn="ctr"/>
            <a:r>
              <a:rPr lang="en-US" sz="1400" dirty="0"/>
              <a:t>Calibration weights</a:t>
            </a:r>
          </a:p>
        </p:txBody>
      </p:sp>
      <p:pic>
        <p:nvPicPr>
          <p:cNvPr id="34" name="Grafik 33">
            <a:extLst>
              <a:ext uri="{FF2B5EF4-FFF2-40B4-BE49-F238E27FC236}">
                <a16:creationId xmlns:a16="http://schemas.microsoft.com/office/drawing/2014/main" id="{65AF673F-C63E-CA34-E176-29C186EAC3F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6223" r="-4003" b="-1539"/>
          <a:stretch/>
        </p:blipFill>
        <p:spPr>
          <a:xfrm>
            <a:off x="6218580" y="3792611"/>
            <a:ext cx="2708480" cy="1808638"/>
          </a:xfrm>
          <a:prstGeom prst="rect">
            <a:avLst/>
          </a:prstGeom>
          <a:ln>
            <a:solidFill>
              <a:schemeClr val="bg1">
                <a:lumMod val="85000"/>
              </a:schemeClr>
            </a:solidFill>
          </a:ln>
        </p:spPr>
      </p:pic>
    </p:spTree>
    <p:extLst>
      <p:ext uri="{BB962C8B-B14F-4D97-AF65-F5344CB8AC3E}">
        <p14:creationId xmlns:p14="http://schemas.microsoft.com/office/powerpoint/2010/main" val="1181117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40D54F1-3261-542A-74B8-E7683814A512}"/>
              </a:ext>
            </a:extLst>
          </p:cNvPr>
          <p:cNvSpPr>
            <a:spLocks noGrp="1"/>
          </p:cNvSpPr>
          <p:nvPr>
            <p:ph type="sldNum" sz="quarter" idx="12"/>
          </p:nvPr>
        </p:nvSpPr>
        <p:spPr/>
        <p:txBody>
          <a:bodyPr/>
          <a:lstStyle/>
          <a:p>
            <a:fld id="{0C8761C7-EE27-4485-904A-AF787EF92FBE}" type="slidenum">
              <a:rPr lang="en-US" noProof="0" smtClean="0"/>
              <a:t>33</a:t>
            </a:fld>
            <a:endParaRPr lang="en-US" noProof="0"/>
          </a:p>
        </p:txBody>
      </p:sp>
      <p:sp>
        <p:nvSpPr>
          <p:cNvPr id="3" name="Fußzeilenplatzhalter 2">
            <a:extLst>
              <a:ext uri="{FF2B5EF4-FFF2-40B4-BE49-F238E27FC236}">
                <a16:creationId xmlns:a16="http://schemas.microsoft.com/office/drawing/2014/main" id="{5D1BF9E4-4525-FE17-799E-8BC0690E696D}"/>
              </a:ext>
            </a:extLst>
          </p:cNvPr>
          <p:cNvSpPr>
            <a:spLocks noGrp="1"/>
          </p:cNvSpPr>
          <p:nvPr>
            <p:ph type="ftr" sz="quarter" idx="13"/>
          </p:nvPr>
        </p:nvSpPr>
        <p:spPr/>
        <p:txBody>
          <a:bodyPr/>
          <a:lstStyle/>
          <a:p>
            <a:endParaRPr lang="en-US" noProof="0" dirty="0"/>
          </a:p>
        </p:txBody>
      </p:sp>
      <p:sp>
        <p:nvSpPr>
          <p:cNvPr id="6" name="Textfeld 5">
            <a:extLst>
              <a:ext uri="{FF2B5EF4-FFF2-40B4-BE49-F238E27FC236}">
                <a16:creationId xmlns:a16="http://schemas.microsoft.com/office/drawing/2014/main" id="{02528529-FDA3-B2F3-7471-17F6554267DF}"/>
              </a:ext>
            </a:extLst>
          </p:cNvPr>
          <p:cNvSpPr txBox="1"/>
          <p:nvPr/>
        </p:nvSpPr>
        <p:spPr>
          <a:xfrm>
            <a:off x="0" y="0"/>
            <a:ext cx="4068000" cy="3429000"/>
          </a:xfrm>
          <a:prstGeom prst="rect">
            <a:avLst/>
          </a:prstGeom>
          <a:solidFill>
            <a:schemeClr val="tx1"/>
          </a:solidFill>
        </p:spPr>
        <p:txBody>
          <a:bodyPr vert="horz" wrap="square" lIns="0" tIns="0" rIns="0" bIns="0" rtlCol="0" anchor="ctr">
            <a:noAutofit/>
          </a:bodyPr>
          <a:lstStyle/>
          <a:p>
            <a:pPr algn="ctr"/>
            <a:r>
              <a:rPr lang="en-US" sz="3600" noProof="0" dirty="0">
                <a:solidFill>
                  <a:schemeClr val="bg1"/>
                </a:solidFill>
              </a:rPr>
              <a:t>Quintix® Pro</a:t>
            </a:r>
          </a:p>
        </p:txBody>
      </p:sp>
      <p:sp>
        <p:nvSpPr>
          <p:cNvPr id="8" name="Textfeld 7">
            <a:extLst>
              <a:ext uri="{FF2B5EF4-FFF2-40B4-BE49-F238E27FC236}">
                <a16:creationId xmlns:a16="http://schemas.microsoft.com/office/drawing/2014/main" id="{F7AA224F-127C-B83F-8950-4CC9A2531921}"/>
              </a:ext>
            </a:extLst>
          </p:cNvPr>
          <p:cNvSpPr txBox="1"/>
          <p:nvPr/>
        </p:nvSpPr>
        <p:spPr>
          <a:xfrm>
            <a:off x="0" y="3429000"/>
            <a:ext cx="4068000" cy="3429000"/>
          </a:xfrm>
          <a:prstGeom prst="rect">
            <a:avLst/>
          </a:prstGeom>
          <a:solidFill>
            <a:schemeClr val="bg2"/>
          </a:solidFill>
        </p:spPr>
        <p:txBody>
          <a:bodyPr vert="horz" wrap="square" lIns="0" tIns="0" rIns="0" bIns="0" rtlCol="0" anchor="ctr">
            <a:noAutofit/>
          </a:bodyPr>
          <a:lstStyle/>
          <a:p>
            <a:pPr algn="ctr"/>
            <a:r>
              <a:rPr lang="en-US" sz="3600" noProof="0" dirty="0"/>
              <a:t>Redefining the Standard</a:t>
            </a:r>
          </a:p>
        </p:txBody>
      </p:sp>
      <p:pic>
        <p:nvPicPr>
          <p:cNvPr id="5" name="Grafik 4" descr="Ein Bild, das Im Haus, Labor, Forschungsinstitut, medizinische Ausrüstung enthält.&#10;&#10;Automatisch generierte Beschreibung">
            <a:extLst>
              <a:ext uri="{FF2B5EF4-FFF2-40B4-BE49-F238E27FC236}">
                <a16:creationId xmlns:a16="http://schemas.microsoft.com/office/drawing/2014/main" id="{901AB336-2E60-2FB4-0CA6-FC00B3CFE5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68000" y="0"/>
            <a:ext cx="8124000" cy="6858000"/>
          </a:xfrm>
          <a:prstGeom prst="rect">
            <a:avLst/>
          </a:prstGeom>
        </p:spPr>
      </p:pic>
    </p:spTree>
    <p:extLst>
      <p:ext uri="{BB962C8B-B14F-4D97-AF65-F5344CB8AC3E}">
        <p14:creationId xmlns:p14="http://schemas.microsoft.com/office/powerpoint/2010/main" val="32657849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103DA32F-7F23-4FF8-80DB-D0939C010994}"/>
              </a:ext>
            </a:extLst>
          </p:cNvPr>
          <p:cNvSpPr>
            <a:spLocks noGrp="1"/>
          </p:cNvSpPr>
          <p:nvPr>
            <p:ph type="body" sz="quarter" idx="10"/>
          </p:nvPr>
        </p:nvSpPr>
        <p:spPr/>
        <p:txBody>
          <a:bodyPr>
            <a:normAutofit/>
          </a:bodyPr>
          <a:lstStyle/>
          <a:p>
            <a:r>
              <a:rPr lang="en-US" b="1" dirty="0"/>
              <a:t>Christian Weidner</a:t>
            </a:r>
          </a:p>
          <a:p>
            <a:r>
              <a:rPr lang="en-US" dirty="0"/>
              <a:t>Manager of PM Universal Weighing Solutions</a:t>
            </a:r>
          </a:p>
          <a:p>
            <a:r>
              <a:rPr lang="en-US" dirty="0"/>
              <a:t>Marketing</a:t>
            </a:r>
          </a:p>
          <a:p>
            <a:r>
              <a:rPr lang="en-US" dirty="0"/>
              <a:t>Phone +49551.308.3720</a:t>
            </a:r>
          </a:p>
          <a:p>
            <a:r>
              <a:rPr lang="en-US" dirty="0"/>
              <a:t>Mobile +49176.104.38912</a:t>
            </a:r>
          </a:p>
          <a:p>
            <a:r>
              <a:rPr lang="en-US" dirty="0"/>
              <a:t>christian.weidner@sartorius.com</a:t>
            </a:r>
          </a:p>
          <a:p>
            <a:endParaRPr lang="en-US" dirty="0"/>
          </a:p>
          <a:p>
            <a:endParaRPr lang="en-US" dirty="0"/>
          </a:p>
        </p:txBody>
      </p:sp>
      <p:sp>
        <p:nvSpPr>
          <p:cNvPr id="2" name="Textplatzhalter 1">
            <a:extLst>
              <a:ext uri="{FF2B5EF4-FFF2-40B4-BE49-F238E27FC236}">
                <a16:creationId xmlns:a16="http://schemas.microsoft.com/office/drawing/2014/main" id="{6C7C0A30-4B20-4461-8D91-756B04E4C1D2}"/>
              </a:ext>
            </a:extLst>
          </p:cNvPr>
          <p:cNvSpPr>
            <a:spLocks noGrp="1"/>
          </p:cNvSpPr>
          <p:nvPr>
            <p:ph type="body" sz="quarter" idx="11"/>
          </p:nvPr>
        </p:nvSpPr>
        <p:spPr/>
        <p:txBody>
          <a:bodyPr/>
          <a:lstStyle/>
          <a:p>
            <a:r>
              <a:rPr lang="en-US" dirty="0"/>
              <a:t>Thank you.</a:t>
            </a:r>
          </a:p>
        </p:txBody>
      </p:sp>
    </p:spTree>
    <p:extLst>
      <p:ext uri="{BB962C8B-B14F-4D97-AF65-F5344CB8AC3E}">
        <p14:creationId xmlns:p14="http://schemas.microsoft.com/office/powerpoint/2010/main" val="1497368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6DA02DB-82A1-4206-A9AF-0DBDDA1FCB29}"/>
              </a:ext>
            </a:extLst>
          </p:cNvPr>
          <p:cNvSpPr>
            <a:spLocks noGrp="1"/>
          </p:cNvSpPr>
          <p:nvPr>
            <p:ph type="sldNum" sz="quarter" idx="12"/>
          </p:nvPr>
        </p:nvSpPr>
        <p:spPr/>
        <p:txBody>
          <a:bodyPr/>
          <a:lstStyle/>
          <a:p>
            <a:fld id="{0C8761C7-EE27-4485-904A-AF787EF92FBE}" type="slidenum">
              <a:rPr lang="en-US" noProof="0" smtClean="0"/>
              <a:pPr/>
              <a:t>4</a:t>
            </a:fld>
            <a:endParaRPr lang="en-US" noProof="0"/>
          </a:p>
        </p:txBody>
      </p:sp>
      <p:sp>
        <p:nvSpPr>
          <p:cNvPr id="7" name="Fußzeilenplatzhalter 6">
            <a:extLst>
              <a:ext uri="{FF2B5EF4-FFF2-40B4-BE49-F238E27FC236}">
                <a16:creationId xmlns:a16="http://schemas.microsoft.com/office/drawing/2014/main" id="{FEB4FE79-E76A-44D3-A31C-81145E11B4BD}"/>
              </a:ext>
            </a:extLst>
          </p:cNvPr>
          <p:cNvSpPr>
            <a:spLocks noGrp="1"/>
          </p:cNvSpPr>
          <p:nvPr>
            <p:ph type="ftr" sz="quarter" idx="13"/>
          </p:nvPr>
        </p:nvSpPr>
        <p:spPr/>
        <p:txBody>
          <a:bodyPr/>
          <a:lstStyle/>
          <a:p>
            <a:endParaRPr lang="en-US" noProof="0" dirty="0"/>
          </a:p>
        </p:txBody>
      </p:sp>
      <p:sp>
        <p:nvSpPr>
          <p:cNvPr id="20" name="Textfeld 19">
            <a:extLst>
              <a:ext uri="{FF2B5EF4-FFF2-40B4-BE49-F238E27FC236}">
                <a16:creationId xmlns:a16="http://schemas.microsoft.com/office/drawing/2014/main" id="{B664F954-75CB-4B0E-9E87-CA73C0AD01D2}"/>
              </a:ext>
            </a:extLst>
          </p:cNvPr>
          <p:cNvSpPr txBox="1"/>
          <p:nvPr/>
        </p:nvSpPr>
        <p:spPr>
          <a:xfrm>
            <a:off x="5228430" y="6355900"/>
            <a:ext cx="1735140" cy="430887"/>
          </a:xfrm>
          <a:prstGeom prst="rect">
            <a:avLst/>
          </a:prstGeom>
          <a:solidFill>
            <a:srgbClr val="FF0000"/>
          </a:solidFill>
        </p:spPr>
        <p:txBody>
          <a:bodyPr vert="horz" wrap="square" lIns="0" tIns="0" rIns="0" bIns="0" rtlCol="0" anchor="ctr">
            <a:noAutofit/>
          </a:bodyPr>
          <a:lstStyle/>
          <a:p>
            <a:pPr algn="ctr"/>
            <a:r>
              <a:rPr lang="en-US" sz="2000" b="1">
                <a:solidFill>
                  <a:schemeClr val="bg1"/>
                </a:solidFill>
              </a:rPr>
              <a:t>Confidential</a:t>
            </a:r>
          </a:p>
        </p:txBody>
      </p:sp>
      <p:pic>
        <p:nvPicPr>
          <p:cNvPr id="16" name="Grafik 15">
            <a:extLst>
              <a:ext uri="{FF2B5EF4-FFF2-40B4-BE49-F238E27FC236}">
                <a16:creationId xmlns:a16="http://schemas.microsoft.com/office/drawing/2014/main" id="{95A74B9C-EB90-4BAC-A96B-BEC6EDB1E2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1803381" cy="6858000"/>
          </a:xfrm>
          <a:prstGeom prst="rect">
            <a:avLst/>
          </a:prstGeom>
        </p:spPr>
      </p:pic>
      <p:grpSp>
        <p:nvGrpSpPr>
          <p:cNvPr id="2" name="Gruppieren 1">
            <a:extLst>
              <a:ext uri="{FF2B5EF4-FFF2-40B4-BE49-F238E27FC236}">
                <a16:creationId xmlns:a16="http://schemas.microsoft.com/office/drawing/2014/main" id="{7F9F67C3-9E86-8644-A6B4-D131EDA1A236}"/>
              </a:ext>
            </a:extLst>
          </p:cNvPr>
          <p:cNvGrpSpPr/>
          <p:nvPr/>
        </p:nvGrpSpPr>
        <p:grpSpPr>
          <a:xfrm>
            <a:off x="0" y="0"/>
            <a:ext cx="12192000" cy="6858000"/>
            <a:chOff x="0" y="0"/>
            <a:chExt cx="12192000" cy="6858000"/>
          </a:xfrm>
        </p:grpSpPr>
        <p:sp>
          <p:nvSpPr>
            <p:cNvPr id="6" name="Rechteck 5">
              <a:extLst>
                <a:ext uri="{FF2B5EF4-FFF2-40B4-BE49-F238E27FC236}">
                  <a16:creationId xmlns:a16="http://schemas.microsoft.com/office/drawing/2014/main" id="{99CF5638-B61E-04F7-D7A8-E97E75BFC8C4}"/>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err="1">
                <a:solidFill>
                  <a:schemeClr val="tx1"/>
                </a:solidFill>
              </a:endParaRPr>
            </a:p>
          </p:txBody>
        </p:sp>
        <p:sp>
          <p:nvSpPr>
            <p:cNvPr id="4" name="Textfeld 3">
              <a:extLst>
                <a:ext uri="{FF2B5EF4-FFF2-40B4-BE49-F238E27FC236}">
                  <a16:creationId xmlns:a16="http://schemas.microsoft.com/office/drawing/2014/main" id="{2203799B-F1F7-42B9-E76F-03058A83C9C2}"/>
                </a:ext>
              </a:extLst>
            </p:cNvPr>
            <p:cNvSpPr txBox="1"/>
            <p:nvPr/>
          </p:nvSpPr>
          <p:spPr>
            <a:xfrm>
              <a:off x="0" y="2644170"/>
              <a:ext cx="12192000" cy="2308324"/>
            </a:xfrm>
            <a:prstGeom prst="rect">
              <a:avLst/>
            </a:prstGeom>
            <a:noFill/>
          </p:spPr>
          <p:txBody>
            <a:bodyPr wrap="square">
              <a:spAutoFit/>
            </a:bodyPr>
            <a:lstStyle/>
            <a:p>
              <a:pPr marL="0" indent="0">
                <a:buNone/>
              </a:pPr>
              <a:r>
                <a:rPr lang="en-US" sz="9600" dirty="0"/>
                <a:t>Quintix® Pro</a:t>
              </a:r>
            </a:p>
            <a:p>
              <a:r>
                <a:rPr lang="en-US" sz="4800" dirty="0"/>
                <a:t>Redefining the Standard</a:t>
              </a:r>
              <a:endParaRPr lang="en-US" sz="9600" dirty="0"/>
            </a:p>
          </p:txBody>
        </p:sp>
      </p:grpSp>
    </p:spTree>
    <p:extLst>
      <p:ext uri="{BB962C8B-B14F-4D97-AF65-F5344CB8AC3E}">
        <p14:creationId xmlns:p14="http://schemas.microsoft.com/office/powerpoint/2010/main" val="349473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1000"/>
                                  </p:stCondLst>
                                  <p:childTnLst>
                                    <p:animMotion origin="layout" path="M 0 0 L 0.44089 0 " pathEditMode="relative" rAng="0" ptsTypes="AA">
                                      <p:cBhvr>
                                        <p:cTn id="6" dur="2000" fill="hold"/>
                                        <p:tgtEl>
                                          <p:spTgt spid="2"/>
                                        </p:tgtEl>
                                        <p:attrNameLst>
                                          <p:attrName>ppt_x</p:attrName>
                                          <p:attrName>ppt_y</p:attrName>
                                        </p:attrNameLst>
                                      </p:cBhvr>
                                      <p:rCtr x="2204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40D54F1-3261-542A-74B8-E7683814A512}"/>
              </a:ext>
            </a:extLst>
          </p:cNvPr>
          <p:cNvSpPr>
            <a:spLocks noGrp="1"/>
          </p:cNvSpPr>
          <p:nvPr>
            <p:ph type="sldNum" sz="quarter" idx="12"/>
          </p:nvPr>
        </p:nvSpPr>
        <p:spPr/>
        <p:txBody>
          <a:bodyPr/>
          <a:lstStyle/>
          <a:p>
            <a:fld id="{0C8761C7-EE27-4485-904A-AF787EF92FBE}" type="slidenum">
              <a:rPr lang="en-US" noProof="0" smtClean="0"/>
              <a:t>5</a:t>
            </a:fld>
            <a:endParaRPr lang="en-US" noProof="0"/>
          </a:p>
        </p:txBody>
      </p:sp>
      <p:sp>
        <p:nvSpPr>
          <p:cNvPr id="3" name="Fußzeilenplatzhalter 2">
            <a:extLst>
              <a:ext uri="{FF2B5EF4-FFF2-40B4-BE49-F238E27FC236}">
                <a16:creationId xmlns:a16="http://schemas.microsoft.com/office/drawing/2014/main" id="{5D1BF9E4-4525-FE17-799E-8BC0690E696D}"/>
              </a:ext>
            </a:extLst>
          </p:cNvPr>
          <p:cNvSpPr>
            <a:spLocks noGrp="1"/>
          </p:cNvSpPr>
          <p:nvPr>
            <p:ph type="ftr" sz="quarter" idx="13"/>
          </p:nvPr>
        </p:nvSpPr>
        <p:spPr/>
        <p:txBody>
          <a:bodyPr/>
          <a:lstStyle/>
          <a:p>
            <a:endParaRPr lang="en-US" noProof="0" dirty="0"/>
          </a:p>
        </p:txBody>
      </p:sp>
      <p:sp>
        <p:nvSpPr>
          <p:cNvPr id="6" name="Textfeld 5">
            <a:extLst>
              <a:ext uri="{FF2B5EF4-FFF2-40B4-BE49-F238E27FC236}">
                <a16:creationId xmlns:a16="http://schemas.microsoft.com/office/drawing/2014/main" id="{02528529-FDA3-B2F3-7471-17F6554267DF}"/>
              </a:ext>
            </a:extLst>
          </p:cNvPr>
          <p:cNvSpPr txBox="1"/>
          <p:nvPr/>
        </p:nvSpPr>
        <p:spPr>
          <a:xfrm>
            <a:off x="0" y="0"/>
            <a:ext cx="4068000" cy="3429000"/>
          </a:xfrm>
          <a:prstGeom prst="rect">
            <a:avLst/>
          </a:prstGeom>
          <a:solidFill>
            <a:schemeClr val="tx1"/>
          </a:solidFill>
        </p:spPr>
        <p:txBody>
          <a:bodyPr vert="horz" wrap="square" lIns="0" tIns="0" rIns="0" bIns="0" rtlCol="0" anchor="ctr">
            <a:noAutofit/>
          </a:bodyPr>
          <a:lstStyle/>
          <a:p>
            <a:pPr algn="ctr"/>
            <a:r>
              <a:rPr lang="en-US" sz="3600" noProof="0" dirty="0">
                <a:solidFill>
                  <a:schemeClr val="bg1"/>
                </a:solidFill>
              </a:rPr>
              <a:t>Value  Proposition</a:t>
            </a:r>
          </a:p>
        </p:txBody>
      </p:sp>
      <p:sp>
        <p:nvSpPr>
          <p:cNvPr id="7" name="Textfeld 6">
            <a:extLst>
              <a:ext uri="{FF2B5EF4-FFF2-40B4-BE49-F238E27FC236}">
                <a16:creationId xmlns:a16="http://schemas.microsoft.com/office/drawing/2014/main" id="{F79D045D-50C3-DB49-CFBF-1FD6A2A02BE3}"/>
              </a:ext>
            </a:extLst>
          </p:cNvPr>
          <p:cNvSpPr txBox="1"/>
          <p:nvPr/>
        </p:nvSpPr>
        <p:spPr>
          <a:xfrm>
            <a:off x="4068000" y="0"/>
            <a:ext cx="8124000" cy="6858000"/>
          </a:xfrm>
          <a:prstGeom prst="rect">
            <a:avLst/>
          </a:prstGeom>
          <a:solidFill>
            <a:schemeClr val="bg2"/>
          </a:solidFill>
        </p:spPr>
        <p:txBody>
          <a:bodyPr vert="horz" wrap="square" lIns="72000" tIns="0" rIns="72000" bIns="0" rtlCol="0" anchor="ctr">
            <a:noAutofit/>
          </a:bodyPr>
          <a:lstStyle/>
          <a:p>
            <a:pPr algn="ctr"/>
            <a:r>
              <a:rPr lang="en-US" sz="2800" dirty="0"/>
              <a:t>Quintix® Pro laboratory balances deliver the performance you need, with added premium features that raise the bar in usability, flexibility, and eco-friendly design.</a:t>
            </a:r>
            <a:endParaRPr lang="en-US" sz="2800" noProof="0" dirty="0"/>
          </a:p>
        </p:txBody>
      </p:sp>
      <p:sp>
        <p:nvSpPr>
          <p:cNvPr id="8" name="Textfeld 7">
            <a:extLst>
              <a:ext uri="{FF2B5EF4-FFF2-40B4-BE49-F238E27FC236}">
                <a16:creationId xmlns:a16="http://schemas.microsoft.com/office/drawing/2014/main" id="{F7AA224F-127C-B83F-8950-4CC9A2531921}"/>
              </a:ext>
            </a:extLst>
          </p:cNvPr>
          <p:cNvSpPr txBox="1"/>
          <p:nvPr/>
        </p:nvSpPr>
        <p:spPr>
          <a:xfrm>
            <a:off x="0" y="3429000"/>
            <a:ext cx="4068000" cy="3429000"/>
          </a:xfrm>
          <a:prstGeom prst="rect">
            <a:avLst/>
          </a:prstGeom>
          <a:solidFill>
            <a:schemeClr val="bg1"/>
          </a:solidFill>
        </p:spPr>
        <p:txBody>
          <a:bodyPr vert="horz" wrap="square" lIns="0" tIns="0" rIns="0" bIns="0" rtlCol="0" anchor="ctr">
            <a:noAutofit/>
          </a:bodyPr>
          <a:lstStyle/>
          <a:p>
            <a:pPr algn="ctr"/>
            <a:r>
              <a:rPr lang="en-US" sz="3600" noProof="0" dirty="0"/>
              <a:t>Redefining the Standard</a:t>
            </a:r>
          </a:p>
        </p:txBody>
      </p:sp>
    </p:spTree>
    <p:extLst>
      <p:ext uri="{BB962C8B-B14F-4D97-AF65-F5344CB8AC3E}">
        <p14:creationId xmlns:p14="http://schemas.microsoft.com/office/powerpoint/2010/main" val="383795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DDF16A2-8301-AF29-857F-47E36CF65751}"/>
              </a:ext>
            </a:extLst>
          </p:cNvPr>
          <p:cNvSpPr>
            <a:spLocks noGrp="1"/>
          </p:cNvSpPr>
          <p:nvPr>
            <p:ph type="sldNum" sz="quarter" idx="12"/>
          </p:nvPr>
        </p:nvSpPr>
        <p:spPr/>
        <p:txBody>
          <a:bodyPr/>
          <a:lstStyle/>
          <a:p>
            <a:fld id="{0C8761C7-EE27-4485-904A-AF787EF92FBE}" type="slidenum">
              <a:rPr lang="en-US" noProof="0" smtClean="0"/>
              <a:t>6</a:t>
            </a:fld>
            <a:endParaRPr lang="en-US" noProof="0"/>
          </a:p>
        </p:txBody>
      </p:sp>
      <p:sp>
        <p:nvSpPr>
          <p:cNvPr id="7" name="Fußzeilenplatzhalter 6">
            <a:extLst>
              <a:ext uri="{FF2B5EF4-FFF2-40B4-BE49-F238E27FC236}">
                <a16:creationId xmlns:a16="http://schemas.microsoft.com/office/drawing/2014/main" id="{0A09936F-E3E5-4112-C874-4F6ED644A986}"/>
              </a:ext>
            </a:extLst>
          </p:cNvPr>
          <p:cNvSpPr>
            <a:spLocks noGrp="1"/>
          </p:cNvSpPr>
          <p:nvPr>
            <p:ph type="ftr" sz="quarter" idx="13"/>
          </p:nvPr>
        </p:nvSpPr>
        <p:spPr/>
        <p:txBody>
          <a:bodyPr/>
          <a:lstStyle/>
          <a:p>
            <a:endParaRPr lang="en-US" noProof="0" dirty="0"/>
          </a:p>
        </p:txBody>
      </p:sp>
      <p:sp>
        <p:nvSpPr>
          <p:cNvPr id="2" name="Textplatzhalter 1">
            <a:extLst>
              <a:ext uri="{FF2B5EF4-FFF2-40B4-BE49-F238E27FC236}">
                <a16:creationId xmlns:a16="http://schemas.microsoft.com/office/drawing/2014/main" id="{9FBB9527-3D86-43FC-0C80-45A8CD42ACB7}"/>
              </a:ext>
            </a:extLst>
          </p:cNvPr>
          <p:cNvSpPr>
            <a:spLocks noGrp="1"/>
          </p:cNvSpPr>
          <p:nvPr>
            <p:ph type="body" sz="quarter" idx="4294967295"/>
          </p:nvPr>
        </p:nvSpPr>
        <p:spPr>
          <a:xfrm>
            <a:off x="1" y="0"/>
            <a:ext cx="12191999" cy="6084916"/>
          </a:xfrm>
          <a:solidFill>
            <a:schemeClr val="bg2"/>
          </a:solidFill>
        </p:spPr>
        <p:txBody>
          <a:bodyPr>
            <a:normAutofit/>
          </a:bodyPr>
          <a:lstStyle/>
          <a:p>
            <a:pPr marL="0" indent="0" algn="ctr">
              <a:buNone/>
            </a:pPr>
            <a:endParaRPr lang="en-US" sz="8000" dirty="0"/>
          </a:p>
          <a:p>
            <a:pPr marL="0" indent="0" algn="ctr">
              <a:buNone/>
            </a:pPr>
            <a:endParaRPr lang="en-US" sz="8000" dirty="0"/>
          </a:p>
          <a:p>
            <a:pPr marL="0" indent="0" algn="ctr">
              <a:buNone/>
            </a:pPr>
            <a:r>
              <a:rPr lang="en-US" sz="8000" b="1" dirty="0"/>
              <a:t>Key Selling Points</a:t>
            </a:r>
          </a:p>
        </p:txBody>
      </p:sp>
    </p:spTree>
    <p:extLst>
      <p:ext uri="{BB962C8B-B14F-4D97-AF65-F5344CB8AC3E}">
        <p14:creationId xmlns:p14="http://schemas.microsoft.com/office/powerpoint/2010/main" val="108877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649D6C19-D563-CB5F-E360-FF41DFD1B215}"/>
              </a:ext>
            </a:extLst>
          </p:cNvPr>
          <p:cNvSpPr>
            <a:spLocks noGrp="1"/>
          </p:cNvSpPr>
          <p:nvPr>
            <p:ph type="body" sz="quarter" idx="15"/>
          </p:nvPr>
        </p:nvSpPr>
        <p:spPr>
          <a:solidFill>
            <a:schemeClr val="bg2"/>
          </a:solidFill>
        </p:spPr>
        <p:txBody>
          <a:bodyPr/>
          <a:lstStyle/>
          <a:p>
            <a:pPr marL="0" indent="0" algn="ctr">
              <a:buNone/>
            </a:pPr>
            <a:endParaRPr lang="en-US" sz="3200" dirty="0"/>
          </a:p>
          <a:p>
            <a:pPr marL="0" indent="0" algn="ctr">
              <a:buNone/>
            </a:pPr>
            <a:r>
              <a:rPr lang="en-US" sz="3200" dirty="0"/>
              <a:t>Usability</a:t>
            </a:r>
          </a:p>
        </p:txBody>
      </p:sp>
      <p:sp>
        <p:nvSpPr>
          <p:cNvPr id="3" name="Foliennummernplatzhalter 2">
            <a:extLst>
              <a:ext uri="{FF2B5EF4-FFF2-40B4-BE49-F238E27FC236}">
                <a16:creationId xmlns:a16="http://schemas.microsoft.com/office/drawing/2014/main" id="{8DDF16A2-8301-AF29-857F-47E36CF65751}"/>
              </a:ext>
            </a:extLst>
          </p:cNvPr>
          <p:cNvSpPr>
            <a:spLocks noGrp="1"/>
          </p:cNvSpPr>
          <p:nvPr>
            <p:ph type="sldNum" sz="quarter" idx="12"/>
          </p:nvPr>
        </p:nvSpPr>
        <p:spPr/>
        <p:txBody>
          <a:bodyPr/>
          <a:lstStyle/>
          <a:p>
            <a:fld id="{0C8761C7-EE27-4485-904A-AF787EF92FBE}" type="slidenum">
              <a:rPr lang="en-US" noProof="0" smtClean="0"/>
              <a:pPr/>
              <a:t>7</a:t>
            </a:fld>
            <a:endParaRPr lang="en-US" noProof="0"/>
          </a:p>
        </p:txBody>
      </p:sp>
      <p:sp>
        <p:nvSpPr>
          <p:cNvPr id="11" name="Textplatzhalter 10">
            <a:extLst>
              <a:ext uri="{FF2B5EF4-FFF2-40B4-BE49-F238E27FC236}">
                <a16:creationId xmlns:a16="http://schemas.microsoft.com/office/drawing/2014/main" id="{8D55B1B9-F79A-4ACF-1DB7-42E9E9287A5E}"/>
              </a:ext>
            </a:extLst>
          </p:cNvPr>
          <p:cNvSpPr>
            <a:spLocks noGrp="1"/>
          </p:cNvSpPr>
          <p:nvPr>
            <p:ph type="body" sz="quarter" idx="16"/>
          </p:nvPr>
        </p:nvSpPr>
        <p:spPr>
          <a:solidFill>
            <a:schemeClr val="bg2"/>
          </a:solidFill>
        </p:spPr>
        <p:txBody>
          <a:bodyPr/>
          <a:lstStyle/>
          <a:p>
            <a:pPr marL="0" indent="0" algn="ctr">
              <a:buNone/>
            </a:pPr>
            <a:endParaRPr lang="en-US" sz="3200" dirty="0"/>
          </a:p>
          <a:p>
            <a:pPr marL="0" indent="0" algn="ctr">
              <a:buNone/>
            </a:pPr>
            <a:r>
              <a:rPr lang="en-US" sz="3200" dirty="0"/>
              <a:t>Flexibility</a:t>
            </a:r>
          </a:p>
        </p:txBody>
      </p:sp>
      <p:sp>
        <p:nvSpPr>
          <p:cNvPr id="12" name="Textplatzhalter 11">
            <a:extLst>
              <a:ext uri="{FF2B5EF4-FFF2-40B4-BE49-F238E27FC236}">
                <a16:creationId xmlns:a16="http://schemas.microsoft.com/office/drawing/2014/main" id="{2E1CB4B2-F5F2-62F9-3599-6CEF92D867B1}"/>
              </a:ext>
            </a:extLst>
          </p:cNvPr>
          <p:cNvSpPr>
            <a:spLocks noGrp="1"/>
          </p:cNvSpPr>
          <p:nvPr>
            <p:ph type="body" sz="quarter" idx="18"/>
          </p:nvPr>
        </p:nvSpPr>
        <p:spPr>
          <a:solidFill>
            <a:schemeClr val="bg2"/>
          </a:solidFill>
        </p:spPr>
        <p:txBody>
          <a:bodyPr/>
          <a:lstStyle/>
          <a:p>
            <a:pPr marL="0" indent="0" algn="ctr">
              <a:buNone/>
            </a:pPr>
            <a:endParaRPr lang="en-US" sz="3200" dirty="0"/>
          </a:p>
          <a:p>
            <a:pPr marL="0" indent="0" algn="ctr">
              <a:buNone/>
            </a:pPr>
            <a:r>
              <a:rPr lang="en-US" sz="3200" dirty="0"/>
              <a:t>Sustainability</a:t>
            </a:r>
          </a:p>
        </p:txBody>
      </p:sp>
      <p:sp>
        <p:nvSpPr>
          <p:cNvPr id="9" name="Textplatzhalter 8">
            <a:extLst>
              <a:ext uri="{FF2B5EF4-FFF2-40B4-BE49-F238E27FC236}">
                <a16:creationId xmlns:a16="http://schemas.microsoft.com/office/drawing/2014/main" id="{40B3AFE4-7555-1252-C0E4-067BDA24E4F3}"/>
              </a:ext>
            </a:extLst>
          </p:cNvPr>
          <p:cNvSpPr>
            <a:spLocks noGrp="1"/>
          </p:cNvSpPr>
          <p:nvPr>
            <p:ph type="body" sz="quarter" idx="13"/>
          </p:nvPr>
        </p:nvSpPr>
        <p:spPr>
          <a:xfrm>
            <a:off x="298800" y="234000"/>
            <a:ext cx="2797200" cy="184666"/>
          </a:xfrm>
        </p:spPr>
        <p:txBody>
          <a:bodyPr/>
          <a:lstStyle/>
          <a:p>
            <a:r>
              <a:rPr lang="en-US" dirty="0"/>
              <a:t>Quintix® Pro</a:t>
            </a:r>
          </a:p>
        </p:txBody>
      </p:sp>
      <p:sp>
        <p:nvSpPr>
          <p:cNvPr id="8" name="Titel 7">
            <a:extLst>
              <a:ext uri="{FF2B5EF4-FFF2-40B4-BE49-F238E27FC236}">
                <a16:creationId xmlns:a16="http://schemas.microsoft.com/office/drawing/2014/main" id="{B52DFE42-FB31-4671-591A-76709360E7AA}"/>
              </a:ext>
            </a:extLst>
          </p:cNvPr>
          <p:cNvSpPr>
            <a:spLocks noGrp="1"/>
          </p:cNvSpPr>
          <p:nvPr>
            <p:ph type="title"/>
          </p:nvPr>
        </p:nvSpPr>
        <p:spPr/>
        <p:txBody>
          <a:bodyPr/>
          <a:lstStyle/>
          <a:p>
            <a:r>
              <a:rPr lang="en-US" dirty="0"/>
              <a:t>Key Selling Points</a:t>
            </a:r>
          </a:p>
        </p:txBody>
      </p:sp>
      <p:sp>
        <p:nvSpPr>
          <p:cNvPr id="7" name="Fußzeilenplatzhalter 6">
            <a:extLst>
              <a:ext uri="{FF2B5EF4-FFF2-40B4-BE49-F238E27FC236}">
                <a16:creationId xmlns:a16="http://schemas.microsoft.com/office/drawing/2014/main" id="{0A09936F-E3E5-4112-C874-4F6ED644A986}"/>
              </a:ext>
            </a:extLst>
          </p:cNvPr>
          <p:cNvSpPr>
            <a:spLocks noGrp="1"/>
          </p:cNvSpPr>
          <p:nvPr>
            <p:ph type="ftr" sz="quarter" idx="19"/>
          </p:nvPr>
        </p:nvSpPr>
        <p:spPr/>
        <p:txBody>
          <a:bodyPr/>
          <a:lstStyle/>
          <a:p>
            <a:endParaRPr lang="en-US" noProof="0" dirty="0"/>
          </a:p>
        </p:txBody>
      </p:sp>
      <p:pic>
        <p:nvPicPr>
          <p:cNvPr id="13" name="Picture 13">
            <a:extLst>
              <a:ext uri="{FF2B5EF4-FFF2-40B4-BE49-F238E27FC236}">
                <a16:creationId xmlns:a16="http://schemas.microsoft.com/office/drawing/2014/main" id="{64B76B7B-22AA-BF1D-7C87-19D0090B87F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7996" y="3641650"/>
            <a:ext cx="720000" cy="720000"/>
          </a:xfrm>
          <a:prstGeom prst="rect">
            <a:avLst/>
          </a:prstGeom>
          <a:noFill/>
          <a:ln>
            <a:noFill/>
          </a:ln>
        </p:spPr>
      </p:pic>
      <p:pic>
        <p:nvPicPr>
          <p:cNvPr id="14" name="Picture 14">
            <a:extLst>
              <a:ext uri="{FF2B5EF4-FFF2-40B4-BE49-F238E27FC236}">
                <a16:creationId xmlns:a16="http://schemas.microsoft.com/office/drawing/2014/main" id="{862A78F1-05CC-1BD1-16A3-86BBB85124DE}"/>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45604" y="3641650"/>
            <a:ext cx="720000" cy="720000"/>
          </a:xfrm>
          <a:prstGeom prst="rect">
            <a:avLst/>
          </a:prstGeom>
          <a:noFill/>
          <a:ln>
            <a:noFill/>
          </a:ln>
        </p:spPr>
      </p:pic>
      <p:pic>
        <p:nvPicPr>
          <p:cNvPr id="15" name="Picture 15">
            <a:extLst>
              <a:ext uri="{FF2B5EF4-FFF2-40B4-BE49-F238E27FC236}">
                <a16:creationId xmlns:a16="http://schemas.microsoft.com/office/drawing/2014/main" id="{32C5E2B4-6D3A-47B9-EA23-6BCB8C583BC0}"/>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56800" y="3641650"/>
            <a:ext cx="720000" cy="720000"/>
          </a:xfrm>
          <a:prstGeom prst="rect">
            <a:avLst/>
          </a:prstGeom>
          <a:noFill/>
          <a:ln>
            <a:noFill/>
          </a:ln>
        </p:spPr>
      </p:pic>
      <p:pic>
        <p:nvPicPr>
          <p:cNvPr id="16" name="Picture 4">
            <a:extLst>
              <a:ext uri="{FF2B5EF4-FFF2-40B4-BE49-F238E27FC236}">
                <a16:creationId xmlns:a16="http://schemas.microsoft.com/office/drawing/2014/main" id="{38CD205F-0DAF-7EFC-620A-560EB2F2291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45800" y="364165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76787DE3-D8AE-19B2-3FFD-FAACA726C39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flipH="1">
            <a:off x="5734800" y="364165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a:extLst>
              <a:ext uri="{FF2B5EF4-FFF2-40B4-BE49-F238E27FC236}">
                <a16:creationId xmlns:a16="http://schemas.microsoft.com/office/drawing/2014/main" id="{2B96BCB1-76CD-68AF-7A5D-3686A4BBFCA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823800" y="364165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8E27251C-AE42-8413-4E5E-D66FFF39C15A}"/>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621596" y="364165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22D13976-06ED-0D0B-557B-07D6DABD6E9C}"/>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712800" y="364165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a:extLst>
              <a:ext uri="{FF2B5EF4-FFF2-40B4-BE49-F238E27FC236}">
                <a16:creationId xmlns:a16="http://schemas.microsoft.com/office/drawing/2014/main" id="{48440931-EC0A-A66E-027F-5D733C06AF2A}"/>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0804004" y="3641650"/>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31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FAE8301-23A1-592D-A00A-AAAC85CDF726}"/>
              </a:ext>
            </a:extLst>
          </p:cNvPr>
          <p:cNvSpPr>
            <a:spLocks noGrp="1"/>
          </p:cNvSpPr>
          <p:nvPr>
            <p:ph type="sldNum" sz="quarter" idx="12"/>
          </p:nvPr>
        </p:nvSpPr>
        <p:spPr/>
        <p:txBody>
          <a:bodyPr/>
          <a:lstStyle/>
          <a:p>
            <a:fld id="{0C8761C7-EE27-4485-904A-AF787EF92FBE}" type="slidenum">
              <a:rPr lang="en-US" noProof="0" smtClean="0"/>
              <a:t>8</a:t>
            </a:fld>
            <a:endParaRPr lang="en-US" noProof="0"/>
          </a:p>
        </p:txBody>
      </p:sp>
      <p:sp>
        <p:nvSpPr>
          <p:cNvPr id="2" name="Textplatzhalter 1">
            <a:extLst>
              <a:ext uri="{FF2B5EF4-FFF2-40B4-BE49-F238E27FC236}">
                <a16:creationId xmlns:a16="http://schemas.microsoft.com/office/drawing/2014/main" id="{75A7DEE1-8958-AA12-DE21-68571751E17D}"/>
              </a:ext>
            </a:extLst>
          </p:cNvPr>
          <p:cNvSpPr>
            <a:spLocks noGrp="1"/>
          </p:cNvSpPr>
          <p:nvPr>
            <p:ph type="body" sz="quarter" idx="4294967295"/>
          </p:nvPr>
        </p:nvSpPr>
        <p:spPr>
          <a:xfrm>
            <a:off x="6096001" y="1799998"/>
            <a:ext cx="6095999" cy="4284918"/>
          </a:xfrm>
          <a:solidFill>
            <a:schemeClr val="bg1"/>
          </a:solidFill>
        </p:spPr>
        <p:txBody>
          <a:bodyPr anchor="ctr">
            <a:normAutofit/>
          </a:bodyPr>
          <a:lstStyle/>
          <a:p>
            <a:pPr lvl="1"/>
            <a:r>
              <a:rPr lang="en-US" sz="2000" b="1" dirty="0"/>
              <a:t>7-Inch, High-Resolution </a:t>
            </a:r>
            <a:r>
              <a:rPr lang="en-US" sz="1800" dirty="0"/>
              <a:t>full-touch graphic display with modern upgraded user interface</a:t>
            </a:r>
            <a:endParaRPr lang="en-US" sz="2000" dirty="0"/>
          </a:p>
        </p:txBody>
      </p:sp>
      <p:sp>
        <p:nvSpPr>
          <p:cNvPr id="7" name="Titel 6">
            <a:extLst>
              <a:ext uri="{FF2B5EF4-FFF2-40B4-BE49-F238E27FC236}">
                <a16:creationId xmlns:a16="http://schemas.microsoft.com/office/drawing/2014/main" id="{3CCCF81D-936A-C151-B2C4-29AE6A666356}"/>
              </a:ext>
            </a:extLst>
          </p:cNvPr>
          <p:cNvSpPr>
            <a:spLocks noGrp="1"/>
          </p:cNvSpPr>
          <p:nvPr>
            <p:ph type="title" idx="4294967295"/>
          </p:nvPr>
        </p:nvSpPr>
        <p:spPr>
          <a:xfrm>
            <a:off x="1" y="-2"/>
            <a:ext cx="6096000" cy="1800000"/>
          </a:xfrm>
          <a:solidFill>
            <a:schemeClr val="tx1"/>
          </a:solidFill>
          <a:ln>
            <a:noFill/>
          </a:ln>
        </p:spPr>
        <p:txBody>
          <a:bodyPr anchor="ctr"/>
          <a:lstStyle/>
          <a:p>
            <a:r>
              <a:rPr lang="en-US" dirty="0">
                <a:solidFill>
                  <a:schemeClr val="bg1"/>
                </a:solidFill>
              </a:rPr>
              <a:t>    Key Selling Points</a:t>
            </a:r>
          </a:p>
        </p:txBody>
      </p:sp>
      <p:sp>
        <p:nvSpPr>
          <p:cNvPr id="19" name="Titel 6">
            <a:extLst>
              <a:ext uri="{FF2B5EF4-FFF2-40B4-BE49-F238E27FC236}">
                <a16:creationId xmlns:a16="http://schemas.microsoft.com/office/drawing/2014/main" id="{FB13A42F-6241-8539-B064-BF7A3E18A204}"/>
              </a:ext>
            </a:extLst>
          </p:cNvPr>
          <p:cNvSpPr txBox="1">
            <a:spLocks/>
          </p:cNvSpPr>
          <p:nvPr/>
        </p:nvSpPr>
        <p:spPr>
          <a:xfrm>
            <a:off x="6096000" y="0"/>
            <a:ext cx="6096000" cy="1799998"/>
          </a:xfrm>
          <a:prstGeom prst="rect">
            <a:avLst/>
          </a:prstGeom>
          <a:solidFill>
            <a:schemeClr val="bg2"/>
          </a:solidFill>
          <a:ln>
            <a:noFill/>
          </a:ln>
        </p:spPr>
        <p:txBody>
          <a:bodyPr vert="horz" lIns="0" tIns="0" rIns="0" bIns="0" rtlCol="0" anchor="ctr" anchorCtr="0">
            <a:noAutofit/>
          </a:bodyPr>
          <a:lst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a:lstStyle>
          <a:p>
            <a:pPr algn="ctr"/>
            <a:r>
              <a:rPr lang="en-US" dirty="0"/>
              <a:t>Usability</a:t>
            </a:r>
          </a:p>
        </p:txBody>
      </p:sp>
      <p:pic>
        <p:nvPicPr>
          <p:cNvPr id="20" name="Picture 13">
            <a:extLst>
              <a:ext uri="{FF2B5EF4-FFF2-40B4-BE49-F238E27FC236}">
                <a16:creationId xmlns:a16="http://schemas.microsoft.com/office/drawing/2014/main" id="{5F9409D6-E979-EBAE-919A-78546646ABA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09857" y="1239095"/>
            <a:ext cx="449580" cy="449580"/>
          </a:xfrm>
          <a:prstGeom prst="rect">
            <a:avLst/>
          </a:prstGeom>
          <a:noFill/>
          <a:ln>
            <a:noFill/>
          </a:ln>
        </p:spPr>
      </p:pic>
      <p:pic>
        <p:nvPicPr>
          <p:cNvPr id="21" name="Picture 14">
            <a:extLst>
              <a:ext uri="{FF2B5EF4-FFF2-40B4-BE49-F238E27FC236}">
                <a16:creationId xmlns:a16="http://schemas.microsoft.com/office/drawing/2014/main" id="{1548FC87-F735-B934-5B94-F664169561D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28139" y="1238675"/>
            <a:ext cx="450000" cy="450000"/>
          </a:xfrm>
          <a:prstGeom prst="rect">
            <a:avLst/>
          </a:prstGeom>
          <a:noFill/>
          <a:ln>
            <a:noFill/>
          </a:ln>
        </p:spPr>
      </p:pic>
      <p:pic>
        <p:nvPicPr>
          <p:cNvPr id="22" name="Picture 15">
            <a:extLst>
              <a:ext uri="{FF2B5EF4-FFF2-40B4-BE49-F238E27FC236}">
                <a16:creationId xmlns:a16="http://schemas.microsoft.com/office/drawing/2014/main" id="{03701F00-6DC0-8301-62C7-875A120B0B9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918788" y="1239095"/>
            <a:ext cx="450000" cy="450000"/>
          </a:xfrm>
          <a:prstGeom prst="rect">
            <a:avLst/>
          </a:prstGeom>
          <a:noFill/>
          <a:ln>
            <a:noFill/>
          </a:ln>
        </p:spPr>
      </p:pic>
      <p:pic>
        <p:nvPicPr>
          <p:cNvPr id="5" name="Grafik 4" descr="Ein Bild, das Text, Design enthält.&#10;&#10;Automatisch generierte Beschreibung">
            <a:extLst>
              <a:ext uri="{FF2B5EF4-FFF2-40B4-BE49-F238E27FC236}">
                <a16:creationId xmlns:a16="http://schemas.microsoft.com/office/drawing/2014/main" id="{3B8A18B0-834A-EB11-8268-BCE2DC8C43A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 y="1799998"/>
            <a:ext cx="6096000" cy="4284917"/>
          </a:xfrm>
          <a:prstGeom prst="rect">
            <a:avLst/>
          </a:prstGeom>
        </p:spPr>
      </p:pic>
    </p:spTree>
    <p:extLst>
      <p:ext uri="{BB962C8B-B14F-4D97-AF65-F5344CB8AC3E}">
        <p14:creationId xmlns:p14="http://schemas.microsoft.com/office/powerpoint/2010/main" val="41462371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bg/>
                                          </p:spTgt>
                                        </p:tgtEl>
                                        <p:attrNameLst>
                                          <p:attrName>style.visibility</p:attrName>
                                        </p:attrNameLst>
                                      </p:cBhvr>
                                      <p:to>
                                        <p:strVal val="visible"/>
                                      </p:to>
                                    </p:set>
                                    <p:animEffect transition="in" filter="fade">
                                      <p:cBhvr>
                                        <p:cTn id="10" dur="500"/>
                                        <p:tgtEl>
                                          <p:spTgt spid="2">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FAE8301-23A1-592D-A00A-AAAC85CDF726}"/>
              </a:ext>
            </a:extLst>
          </p:cNvPr>
          <p:cNvSpPr>
            <a:spLocks noGrp="1"/>
          </p:cNvSpPr>
          <p:nvPr>
            <p:ph type="sldNum" sz="quarter" idx="12"/>
          </p:nvPr>
        </p:nvSpPr>
        <p:spPr/>
        <p:txBody>
          <a:bodyPr/>
          <a:lstStyle/>
          <a:p>
            <a:fld id="{0C8761C7-EE27-4485-904A-AF787EF92FBE}" type="slidenum">
              <a:rPr lang="en-US" noProof="0" smtClean="0"/>
              <a:t>9</a:t>
            </a:fld>
            <a:endParaRPr lang="en-US" noProof="0"/>
          </a:p>
        </p:txBody>
      </p:sp>
      <p:sp>
        <p:nvSpPr>
          <p:cNvPr id="2" name="Textplatzhalter 1">
            <a:extLst>
              <a:ext uri="{FF2B5EF4-FFF2-40B4-BE49-F238E27FC236}">
                <a16:creationId xmlns:a16="http://schemas.microsoft.com/office/drawing/2014/main" id="{75A7DEE1-8958-AA12-DE21-68571751E17D}"/>
              </a:ext>
            </a:extLst>
          </p:cNvPr>
          <p:cNvSpPr>
            <a:spLocks noGrp="1"/>
          </p:cNvSpPr>
          <p:nvPr>
            <p:ph type="body" sz="quarter" idx="4294967295"/>
          </p:nvPr>
        </p:nvSpPr>
        <p:spPr>
          <a:xfrm>
            <a:off x="6096001" y="1799998"/>
            <a:ext cx="6095999" cy="4284918"/>
          </a:xfrm>
          <a:solidFill>
            <a:schemeClr val="bg1"/>
          </a:solidFill>
        </p:spPr>
        <p:txBody>
          <a:bodyPr anchor="ctr">
            <a:normAutofit/>
          </a:bodyPr>
          <a:lstStyle/>
          <a:p>
            <a:pPr lvl="1"/>
            <a:r>
              <a:rPr lang="en-US" sz="2000" b="1" dirty="0" err="1"/>
              <a:t>LevelControl</a:t>
            </a:r>
            <a:r>
              <a:rPr lang="en-US" sz="2000" b="1" dirty="0"/>
              <a:t> </a:t>
            </a:r>
            <a:r>
              <a:rPr lang="en-US" sz="1800" dirty="0"/>
              <a:t>function guarantees a perfectly leveled balance at all time</a:t>
            </a:r>
          </a:p>
          <a:p>
            <a:pPr marL="216000" lvl="1" indent="0">
              <a:buNone/>
            </a:pPr>
            <a:r>
              <a:rPr lang="en-US" sz="1800" dirty="0"/>
              <a:t>or</a:t>
            </a:r>
            <a:endParaRPr lang="en-US" sz="2000" dirty="0"/>
          </a:p>
          <a:p>
            <a:pPr lvl="1"/>
            <a:r>
              <a:rPr lang="en-US" sz="2000" b="1" dirty="0"/>
              <a:t>Motorized Level Feet</a:t>
            </a:r>
            <a:r>
              <a:rPr lang="en-US" sz="1800" dirty="0"/>
              <a:t> levels the balance fully automatically at the push of a button</a:t>
            </a:r>
            <a:endParaRPr lang="en-US" sz="2000" dirty="0"/>
          </a:p>
        </p:txBody>
      </p:sp>
      <p:sp>
        <p:nvSpPr>
          <p:cNvPr id="7" name="Titel 6">
            <a:extLst>
              <a:ext uri="{FF2B5EF4-FFF2-40B4-BE49-F238E27FC236}">
                <a16:creationId xmlns:a16="http://schemas.microsoft.com/office/drawing/2014/main" id="{3CCCF81D-936A-C151-B2C4-29AE6A666356}"/>
              </a:ext>
            </a:extLst>
          </p:cNvPr>
          <p:cNvSpPr>
            <a:spLocks noGrp="1"/>
          </p:cNvSpPr>
          <p:nvPr>
            <p:ph type="title" idx="4294967295"/>
          </p:nvPr>
        </p:nvSpPr>
        <p:spPr>
          <a:xfrm>
            <a:off x="1" y="-2"/>
            <a:ext cx="6096000" cy="1800000"/>
          </a:xfrm>
          <a:solidFill>
            <a:schemeClr val="tx1"/>
          </a:solidFill>
          <a:ln>
            <a:noFill/>
          </a:ln>
        </p:spPr>
        <p:txBody>
          <a:bodyPr anchor="ctr"/>
          <a:lstStyle/>
          <a:p>
            <a:r>
              <a:rPr lang="en-US" dirty="0">
                <a:solidFill>
                  <a:schemeClr val="bg1"/>
                </a:solidFill>
              </a:rPr>
              <a:t>    Key Selling Points</a:t>
            </a:r>
          </a:p>
        </p:txBody>
      </p:sp>
      <p:sp>
        <p:nvSpPr>
          <p:cNvPr id="19" name="Titel 6">
            <a:extLst>
              <a:ext uri="{FF2B5EF4-FFF2-40B4-BE49-F238E27FC236}">
                <a16:creationId xmlns:a16="http://schemas.microsoft.com/office/drawing/2014/main" id="{FB13A42F-6241-8539-B064-BF7A3E18A204}"/>
              </a:ext>
            </a:extLst>
          </p:cNvPr>
          <p:cNvSpPr txBox="1">
            <a:spLocks/>
          </p:cNvSpPr>
          <p:nvPr/>
        </p:nvSpPr>
        <p:spPr>
          <a:xfrm>
            <a:off x="6096000" y="0"/>
            <a:ext cx="6096000" cy="1799998"/>
          </a:xfrm>
          <a:prstGeom prst="rect">
            <a:avLst/>
          </a:prstGeom>
          <a:solidFill>
            <a:schemeClr val="bg2"/>
          </a:solidFill>
          <a:ln>
            <a:noFill/>
          </a:ln>
        </p:spPr>
        <p:txBody>
          <a:bodyPr vert="horz" lIns="0" tIns="0" rIns="0" bIns="0" rtlCol="0" anchor="ctr" anchorCtr="0">
            <a:noAutofit/>
          </a:bodyPr>
          <a:lst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a:lstStyle>
          <a:p>
            <a:pPr algn="ctr"/>
            <a:r>
              <a:rPr lang="en-US" dirty="0"/>
              <a:t>Usability</a:t>
            </a:r>
          </a:p>
        </p:txBody>
      </p:sp>
      <p:pic>
        <p:nvPicPr>
          <p:cNvPr id="20" name="Picture 13">
            <a:extLst>
              <a:ext uri="{FF2B5EF4-FFF2-40B4-BE49-F238E27FC236}">
                <a16:creationId xmlns:a16="http://schemas.microsoft.com/office/drawing/2014/main" id="{5F9409D6-E979-EBAE-919A-78546646ABA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09857" y="1239095"/>
            <a:ext cx="449580" cy="449580"/>
          </a:xfrm>
          <a:prstGeom prst="rect">
            <a:avLst/>
          </a:prstGeom>
          <a:noFill/>
          <a:ln>
            <a:noFill/>
          </a:ln>
        </p:spPr>
      </p:pic>
      <p:pic>
        <p:nvPicPr>
          <p:cNvPr id="21" name="Picture 14">
            <a:extLst>
              <a:ext uri="{FF2B5EF4-FFF2-40B4-BE49-F238E27FC236}">
                <a16:creationId xmlns:a16="http://schemas.microsoft.com/office/drawing/2014/main" id="{1548FC87-F735-B934-5B94-F664169561D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28139" y="1238675"/>
            <a:ext cx="450000" cy="450000"/>
          </a:xfrm>
          <a:prstGeom prst="rect">
            <a:avLst/>
          </a:prstGeom>
          <a:noFill/>
          <a:ln>
            <a:noFill/>
          </a:ln>
        </p:spPr>
      </p:pic>
      <p:pic>
        <p:nvPicPr>
          <p:cNvPr id="22" name="Picture 15">
            <a:extLst>
              <a:ext uri="{FF2B5EF4-FFF2-40B4-BE49-F238E27FC236}">
                <a16:creationId xmlns:a16="http://schemas.microsoft.com/office/drawing/2014/main" id="{03701F00-6DC0-8301-62C7-875A120B0B9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918788" y="1239095"/>
            <a:ext cx="450000" cy="450000"/>
          </a:xfrm>
          <a:prstGeom prst="rect">
            <a:avLst/>
          </a:prstGeom>
          <a:noFill/>
          <a:ln>
            <a:noFill/>
          </a:ln>
        </p:spPr>
      </p:pic>
      <p:pic>
        <p:nvPicPr>
          <p:cNvPr id="4" name="Grafik 3" descr="Ein Bild, das Text, Waage, Design enthält.&#10;&#10;Automatisch generierte Beschreibung">
            <a:extLst>
              <a:ext uri="{FF2B5EF4-FFF2-40B4-BE49-F238E27FC236}">
                <a16:creationId xmlns:a16="http://schemas.microsoft.com/office/drawing/2014/main" id="{DA30B6C4-9A21-7E48-A496-D46CCA79C1E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1799998"/>
            <a:ext cx="6096000" cy="4272980"/>
          </a:xfrm>
          <a:prstGeom prst="rect">
            <a:avLst/>
          </a:prstGeom>
        </p:spPr>
      </p:pic>
    </p:spTree>
    <p:extLst>
      <p:ext uri="{BB962C8B-B14F-4D97-AF65-F5344CB8AC3E}">
        <p14:creationId xmlns:p14="http://schemas.microsoft.com/office/powerpoint/2010/main" val="1456472631"/>
      </p:ext>
    </p:extLst>
  </p:cSld>
  <p:clrMapOvr>
    <a:masterClrMapping/>
  </p:clrMapOvr>
</p:sld>
</file>

<file path=ppt/theme/theme1.xml><?xml version="1.0" encoding="utf-8"?>
<a:theme xmlns:a="http://schemas.openxmlformats.org/drawingml/2006/main" name="Sartorius">
  <a:themeElements>
    <a:clrScheme name="Sartorius">
      <a:dk1>
        <a:sysClr val="windowText" lastClr="000000"/>
      </a:dk1>
      <a:lt1>
        <a:sysClr val="window" lastClr="FFFFFF"/>
      </a:lt1>
      <a:dk2>
        <a:srgbClr val="000000"/>
      </a:dk2>
      <a:lt2>
        <a:srgbClr val="FFED00"/>
      </a:lt2>
      <a:accent1>
        <a:srgbClr val="C6C6C6"/>
      </a:accent1>
      <a:accent2>
        <a:srgbClr val="B2B2B2"/>
      </a:accent2>
      <a:accent3>
        <a:srgbClr val="9D9D9D"/>
      </a:accent3>
      <a:accent4>
        <a:srgbClr val="878787"/>
      </a:accent4>
      <a:accent5>
        <a:srgbClr val="6F6F6F"/>
      </a:accent5>
      <a:accent6>
        <a:srgbClr val="575757"/>
      </a:accent6>
      <a:hlink>
        <a:srgbClr val="000000"/>
      </a:hlink>
      <a:folHlink>
        <a:srgbClr val="000000"/>
      </a:folHlink>
    </a:clrScheme>
    <a:fontScheme name="Satorius_nus">
      <a:majorFont>
        <a:latin typeface="TT Norms Pro"/>
        <a:ea typeface=""/>
        <a:cs typeface=""/>
      </a:majorFont>
      <a:minorFont>
        <a:latin typeface="TT Norm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oAutofit/>
      </a:bodyPr>
      <a:lstStyle>
        <a:defPPr algn="l">
          <a:defRPr noProof="0" dirty="0" smtClean="0"/>
        </a:defPPr>
      </a:lstStyle>
    </a:txDef>
  </a:objectDefaults>
  <a:extraClrSchemeLst/>
  <a:custClrLst>
    <a:custClr name="Grey1">
      <a:srgbClr val="C6C6C6"/>
    </a:custClr>
    <a:custClr name="Grey2">
      <a:srgbClr val="B2B2B2"/>
    </a:custClr>
    <a:custClr name="Grey3">
      <a:srgbClr val="9D9D9D"/>
    </a:custClr>
    <a:custClr name="Grey4">
      <a:srgbClr val="878787"/>
    </a:custClr>
    <a:custClr name="Grey5">
      <a:srgbClr val="6F6F6F"/>
    </a:custClr>
    <a:custClr name="Grey6">
      <a:srgbClr val="575757"/>
    </a:custClr>
    <a:custClr name="Grey7">
      <a:srgbClr val="3C3C3C"/>
    </a:custClr>
    <a:custClr name="Blank">
      <a:srgbClr val="FFFFFF"/>
    </a:custClr>
    <a:custClr name="Blank2">
      <a:srgbClr val="FFFFFF"/>
    </a:custClr>
    <a:custClr name="Teal">
      <a:srgbClr val="00B9BE"/>
    </a:custClr>
    <a:custClr name="Tertiary 1">
      <a:srgbClr val="00B9BE"/>
    </a:custClr>
    <a:custClr name="Tertiary 2">
      <a:srgbClr val="E6007D"/>
    </a:custClr>
    <a:custClr name="Tertiary 3">
      <a:srgbClr val="00A0E6"/>
    </a:custClr>
    <a:custClr name="Tertiary 4">
      <a:srgbClr val="961982"/>
    </a:custClr>
    <a:custClr name="Tertiary 5">
      <a:srgbClr val="0069BE"/>
    </a:custClr>
    <a:custClr name="Tertiary 6">
      <a:srgbClr val="F06EA5"/>
    </a:custClr>
    <a:custClr name="Tertiary 7">
      <a:srgbClr val="008796"/>
    </a:custClr>
    <a:custClr name="Tertiary 8">
      <a:srgbClr val="462882"/>
    </a:custClr>
    <a:custClr name="Blank3">
      <a:srgbClr val="FFFFFF"/>
    </a:custClr>
    <a:custClr name="Blank4">
      <a:srgbClr val="FFFFFF"/>
    </a:custClr>
    <a:custClr name="Red">
      <a:srgbClr val="E60046"/>
    </a:custClr>
    <a:custClr name="Yellow">
      <a:srgbClr val="FFED00"/>
    </a:custClr>
    <a:custClr name="Green">
      <a:srgbClr val="00AA46"/>
    </a:custClr>
  </a:custClrLst>
  <a:extLst>
    <a:ext uri="{05A4C25C-085E-4340-85A3-A5531E510DB2}">
      <thm15:themeFamily xmlns:thm15="http://schemas.microsoft.com/office/thememl/2012/main" name="PowerPoint-Master-16-9-EN-Sartorius.potx" id="{7F99C76E-1686-458D-82AC-00FC9E0A18A8}" vid="{8DD1A093-475B-4AA9-8BB5-3306D96778A1}"/>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596B622A587143B7EC818D2EE0A77D" ma:contentTypeVersion="5" ma:contentTypeDescription="Create a new document." ma:contentTypeScope="" ma:versionID="0d8a6a5aa742d28ee83f12c323b536ed">
  <xsd:schema xmlns:xsd="http://www.w3.org/2001/XMLSchema" xmlns:xs="http://www.w3.org/2001/XMLSchema" xmlns:p="http://schemas.microsoft.com/office/2006/metadata/properties" xmlns:ns1="http://schemas.microsoft.com/sharepoint/v3" xmlns:ns2="dcfb2d9e-531c-4e3b-973e-d1e331e79591" xmlns:ns3="d620cbb6-428d-42f7-a7c9-9d154dc1b8c0" targetNamespace="http://schemas.microsoft.com/office/2006/metadata/properties" ma:root="true" ma:fieldsID="922e694eea69a7f58869b73429f670c5" ns1:_="" ns2:_="" ns3:_="">
    <xsd:import namespace="http://schemas.microsoft.com/sharepoint/v3"/>
    <xsd:import namespace="dcfb2d9e-531c-4e3b-973e-d1e331e79591"/>
    <xsd:import namespace="d620cbb6-428d-42f7-a7c9-9d154dc1b8c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1:_ip_UnifiedCompliancePolicyProperties" minOccurs="0"/>
                <xsd:element ref="ns1:_ip_UnifiedCompliancePolicyUIAction" minOccurs="0"/>
                <xsd:element ref="ns3:MediaServiceLocation" minOccurs="0"/>
                <xsd:element ref="ns3:MediaServiceGenerationTime" minOccurs="0"/>
                <xsd:element ref="ns3:MediaServiceEventHashCode" minOccurs="0"/>
                <xsd:element ref="ns1:_dlc_Exempt" minOccurs="0"/>
                <xsd:element ref="ns1:_dlc_ExpireDateSaved" minOccurs="0"/>
                <xsd:element ref="ns1:_dlc_Expir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element name="_dlc_Exempt" ma:index="20" nillable="true" ma:displayName="Exempt from Policy" ma:hidden="true" ma:internalName="_dlc_Exempt" ma:readOnly="true">
      <xsd:simpleType>
        <xsd:restriction base="dms:Unknown"/>
      </xsd:simpleType>
    </xsd:element>
    <xsd:element name="_dlc_ExpireDateSaved" ma:index="21" nillable="true" ma:displayName="Original Expiration Date" ma:hidden="true" ma:internalName="_dlc_ExpireDateSaved" ma:readOnly="true">
      <xsd:simpleType>
        <xsd:restriction base="dms:DateTime"/>
      </xsd:simpleType>
    </xsd:element>
    <xsd:element name="_dlc_ExpireDate" ma:index="22"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cfb2d9e-531c-4e3b-973e-d1e331e7959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20cbb6-428d-42f7-a7c9-9d154dc1b8c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ExpireDate xmlns="http://schemas.microsoft.com/sharepoint/v3">2020-05-09T09:35:00+00:00</_dlc_ExpireDat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p:Policy xmlns:p="office.server.policy" id="" local="true">
  <p:Name>Document</p:Name>
  <p:Description/>
  <p:Statement/>
  <p:PolicyItems>
    <p:PolicyItem featureId="Microsoft.Office.RecordsManagement.PolicyFeatures.Expiration" staticId="0x01010050596B622A587143B7EC818D2EE0A77D|-1066762509" UniqueId="55d07b26-58a0-4ba9-b827-45f749480061">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110</number>
                  <property>Created</property>
                  <propertyId>8c06beca-0777-48f7-91c7-6da68bc07b69</propertyId>
                  <period>days</period>
                </formula>
                <action type="action" id="Microsoft.Office.RecordsManagement.PolicyFeatures.Expiration.Action.MoveToRecycleBin"/>
              </data>
            </stages>
          </Schedule>
        </Schedules>
      </p:CustomData>
    </p:PolicyItem>
  </p:PolicyItems>
</p:Policy>
</file>

<file path=customXml/itemProps1.xml><?xml version="1.0" encoding="utf-8"?>
<ds:datastoreItem xmlns:ds="http://schemas.openxmlformats.org/officeDocument/2006/customXml" ds:itemID="{4464DE35-D204-4795-A4F6-FAAB3EBD0D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cfb2d9e-531c-4e3b-973e-d1e331e79591"/>
    <ds:schemaRef ds:uri="d620cbb6-428d-42f7-a7c9-9d154dc1b8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CA4E10-CB5D-4E2D-A3AA-3A22C87934AF}">
  <ds:schemaRefs>
    <ds:schemaRef ds:uri="http://www.w3.org/XML/1998/namespace"/>
    <ds:schemaRef ds:uri="http://schemas.openxmlformats.org/package/2006/metadata/core-properties"/>
    <ds:schemaRef ds:uri="http://purl.org/dc/elements/1.1/"/>
    <ds:schemaRef ds:uri="http://purl.org/dc/terms/"/>
    <ds:schemaRef ds:uri="http://schemas.microsoft.com/office/2006/documentManagement/types"/>
    <ds:schemaRef ds:uri="http://schemas.microsoft.com/office/infopath/2007/PartnerControls"/>
    <ds:schemaRef ds:uri="http://schemas.microsoft.com/sharepoint/v3"/>
    <ds:schemaRef ds:uri="http://purl.org/dc/dcmitype/"/>
    <ds:schemaRef ds:uri="d620cbb6-428d-42f7-a7c9-9d154dc1b8c0"/>
    <ds:schemaRef ds:uri="dcfb2d9e-531c-4e3b-973e-d1e331e79591"/>
    <ds:schemaRef ds:uri="http://schemas.microsoft.com/office/2006/metadata/properties"/>
  </ds:schemaRefs>
</ds:datastoreItem>
</file>

<file path=customXml/itemProps3.xml><?xml version="1.0" encoding="utf-8"?>
<ds:datastoreItem xmlns:ds="http://schemas.openxmlformats.org/officeDocument/2006/customXml" ds:itemID="{B8A53B74-3714-4DFD-B87B-9CB27A7701E8}">
  <ds:schemaRefs>
    <ds:schemaRef ds:uri="http://schemas.microsoft.com/sharepoint/v3/contenttype/forms"/>
  </ds:schemaRefs>
</ds:datastoreItem>
</file>

<file path=customXml/itemProps4.xml><?xml version="1.0" encoding="utf-8"?>
<ds:datastoreItem xmlns:ds="http://schemas.openxmlformats.org/officeDocument/2006/customXml" ds:itemID="{BC22B4BA-10F6-4723-8FDB-CA7608581726}">
  <ds:schemaRefs>
    <ds:schemaRef ds:uri="office.server.policy"/>
  </ds:schemaRefs>
</ds:datastoreItem>
</file>

<file path=docMetadata/LabelInfo.xml><?xml version="1.0" encoding="utf-8"?>
<clbl:labelList xmlns:clbl="http://schemas.microsoft.com/office/2020/mipLabelMetadata">
  <clbl:label id="{8c7a02b0-b409-4a14-8332-6772575f453b}" enabled="0" method="" siteId="{8c7a02b0-b409-4a14-8332-6772575f453b}" removed="1"/>
</clbl:labelList>
</file>

<file path=docProps/app.xml><?xml version="1.0" encoding="utf-8"?>
<Properties xmlns="http://schemas.openxmlformats.org/officeDocument/2006/extended-properties" xmlns:vt="http://schemas.openxmlformats.org/officeDocument/2006/docPropsVTypes">
  <Template>Master_16-9_Sartorius_EN</Template>
  <TotalTime>0</TotalTime>
  <Words>1962</Words>
  <Application>Microsoft Office PowerPoint</Application>
  <PresentationFormat>Breitbild</PresentationFormat>
  <Paragraphs>353</Paragraphs>
  <Slides>34</Slides>
  <Notes>27</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34</vt:i4>
      </vt:variant>
    </vt:vector>
  </HeadingPairs>
  <TitlesOfParts>
    <vt:vector size="40" baseType="lpstr">
      <vt:lpstr>TTNormsPro-Lt</vt:lpstr>
      <vt:lpstr>Arial</vt:lpstr>
      <vt:lpstr>Roboto</vt:lpstr>
      <vt:lpstr>TT Norms Pro</vt:lpstr>
      <vt:lpstr>Wingdings</vt:lpstr>
      <vt:lpstr>Sartorius</vt:lpstr>
      <vt:lpstr>Quintix® Pro</vt:lpstr>
      <vt:lpstr>PowerPoint-Präsentation</vt:lpstr>
      <vt:lpstr>PowerPoint-Präsentation</vt:lpstr>
      <vt:lpstr>PowerPoint-Präsentation</vt:lpstr>
      <vt:lpstr>PowerPoint-Präsentation</vt:lpstr>
      <vt:lpstr>PowerPoint-Präsentation</vt:lpstr>
      <vt:lpstr>Key Selling Points</vt:lpstr>
      <vt:lpstr>    Key Selling Points</vt:lpstr>
      <vt:lpstr>    Key Selling Points</vt:lpstr>
      <vt:lpstr>    Key Selling Points</vt:lpstr>
      <vt:lpstr>    Key Selling Points</vt:lpstr>
      <vt:lpstr>    Key Selling Points</vt:lpstr>
      <vt:lpstr>    Key Selling Points</vt:lpstr>
      <vt:lpstr>    Key Selling Points</vt:lpstr>
      <vt:lpstr>    Key Selling Points</vt:lpstr>
      <vt:lpstr>    Key Selling Points</vt:lpstr>
      <vt:lpstr>    Key Selling Points</vt:lpstr>
      <vt:lpstr>    Key Selling Points</vt:lpstr>
      <vt:lpstr>    Key Selling Points</vt:lpstr>
      <vt:lpstr>    Key Selling Points</vt:lpstr>
      <vt:lpstr>    Key Selling Points</vt:lpstr>
      <vt:lpstr>PowerPoint-Präsentation</vt:lpstr>
      <vt:lpstr>Portfolio Overview</vt:lpstr>
      <vt:lpstr>Material Numbers | Order Codes</vt:lpstr>
      <vt:lpstr>Material Numbers | Order Codes</vt:lpstr>
      <vt:lpstr>PowerPoint-Präsentation</vt:lpstr>
      <vt:lpstr>PowerPoint-Präsentation</vt:lpstr>
      <vt:lpstr>PowerPoint-Präsentation</vt:lpstr>
      <vt:lpstr>Optional Accessories</vt:lpstr>
      <vt:lpstr>Optional Accessories</vt:lpstr>
      <vt:lpstr>Optional Accessories</vt:lpstr>
      <vt:lpstr>Optional Accessories</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Weidner, Christian</dc:creator>
  <cp:lastModifiedBy>Weidner, Christian</cp:lastModifiedBy>
  <cp:revision>22</cp:revision>
  <cp:lastPrinted>2023-10-17T08:05:13Z</cp:lastPrinted>
  <dcterms:created xsi:type="dcterms:W3CDTF">2021-01-18T10:45:46Z</dcterms:created>
  <dcterms:modified xsi:type="dcterms:W3CDTF">2024-04-23T10:00:33Z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0x01010050596B622A587143B7EC818D2EE0A77D|-1066762509</vt:lpwstr>
  </property>
  <property fmtid="{D5CDD505-2E9C-101B-9397-08002B2CF9AE}" pid="3" name="ContentTypeId">
    <vt:lpwstr>0x01010050596B622A587143B7EC818D2EE0A77D</vt:lpwstr>
  </property>
  <property fmtid="{D5CDD505-2E9C-101B-9397-08002B2CF9AE}" pid="4" name="ItemRetentionFormula">
    <vt:lpwstr>&lt;formula id="Microsoft.Office.RecordsManagement.PolicyFeatures.Expiration.Formula.BuiltIn"&gt;&lt;number&gt;110&lt;/number&gt;&lt;property&gt;Created&lt;/property&gt;&lt;propertyId&gt;8c06beca-0777-48f7-91c7-6da68bc07b69&lt;/propertyId&gt;&lt;period&gt;days&lt;/period&gt;&lt;/formula&gt;</vt:lpwstr>
  </property>
</Properties>
</file>